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44"/>
    <p:restoredTop sz="94675"/>
  </p:normalViewPr>
  <p:slideViewPr>
    <p:cSldViewPr snapToGrid="0" snapToObjects="1">
      <p:cViewPr varScale="1">
        <p:scale>
          <a:sx n="71" d="100"/>
          <a:sy n="71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4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6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F2D0-C7F3-664C-9B44-FFB0FE80861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Mark </a:t>
            </a:r>
            <a:r>
              <a:rPr lang="en-US" dirty="0" err="1" smtClean="0"/>
              <a:t>Zarb</a:t>
            </a:r>
            <a:r>
              <a:rPr lang="en-US" dirty="0" smtClean="0"/>
              <a:t> (RGU)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Miachel</a:t>
            </a:r>
            <a:r>
              <a:rPr lang="en-US" dirty="0" smtClean="0"/>
              <a:t> Scott (Falmouth University)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the next </a:t>
            </a:r>
            <a:r>
              <a:rPr lang="en-US" dirty="0" smtClean="0"/>
              <a:t>few weeks, </a:t>
            </a:r>
            <a:r>
              <a:rPr lang="en-US" dirty="0" smtClean="0"/>
              <a:t>you will work in teams to build and code a robot from scratch.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0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your Robot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862" t="11459" b="10934"/>
          <a:stretch/>
        </p:blipFill>
        <p:spPr>
          <a:xfrm>
            <a:off x="3005288" y="1918429"/>
            <a:ext cx="6181424" cy="39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4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your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responsible for </a:t>
            </a:r>
            <a:r>
              <a:rPr lang="en-US" b="1" dirty="0" smtClean="0"/>
              <a:t>everything</a:t>
            </a:r>
            <a:r>
              <a:rPr lang="en-US" dirty="0" smtClean="0"/>
              <a:t> – from building to coding.</a:t>
            </a:r>
          </a:p>
          <a:p>
            <a:endParaRPr lang="en-US" dirty="0"/>
          </a:p>
          <a:p>
            <a:r>
              <a:rPr lang="en-US" dirty="0" smtClean="0"/>
              <a:t>You will be working and competing in teams.</a:t>
            </a:r>
          </a:p>
          <a:p>
            <a:pPr lvl="1"/>
            <a:r>
              <a:rPr lang="en-US" dirty="0" smtClean="0"/>
              <a:t>Split into teams.</a:t>
            </a:r>
          </a:p>
        </p:txBody>
      </p:sp>
    </p:spTree>
    <p:extLst>
      <p:ext uri="{BB962C8B-B14F-4D97-AF65-F5344CB8AC3E}">
        <p14:creationId xmlns:p14="http://schemas.microsoft.com/office/powerpoint/2010/main" val="176691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(Basic schedule of work here, showing supervised and unsupervised sessions.)</a:t>
            </a:r>
          </a:p>
          <a:p>
            <a:endParaRPr lang="en-US" dirty="0"/>
          </a:p>
          <a:p>
            <a:r>
              <a:rPr lang="en-US" dirty="0" smtClean="0"/>
              <a:t>You are </a:t>
            </a:r>
            <a:r>
              <a:rPr lang="en-US" b="1" dirty="0" smtClean="0"/>
              <a:t>only</a:t>
            </a:r>
            <a:r>
              <a:rPr lang="en-US" dirty="0" smtClean="0"/>
              <a:t> allowed access to your robot at these times, so plan accordingly!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5967" y="2053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49996"/>
              </p:ext>
            </p:extLst>
          </p:nvPr>
        </p:nvGraphicFramePr>
        <p:xfrm>
          <a:off x="2032000" y="455079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29"/>
                <a:gridCol w="3824941"/>
                <a:gridCol w="3573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 (supervised)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 (unsupervised)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Study Skills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LEGO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Study</a:t>
                      </a:r>
                      <a:r>
                        <a:rPr lang="en-US" baseline="0" dirty="0" smtClean="0"/>
                        <a:t> Skills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LEGO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Study Skills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LEGO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41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Building!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smtClean="0"/>
              <a:t>Moodle (see CM1013), </a:t>
            </a:r>
            <a:r>
              <a:rPr lang="en-US" dirty="0" smtClean="0"/>
              <a:t>you should find a list of instructions that will allow you to build your </a:t>
            </a:r>
            <a:r>
              <a:rPr lang="en-US" dirty="0" smtClean="0"/>
              <a:t>robot, as well as a detailed description of the task you need to undertake.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TODAY, you </a:t>
            </a:r>
            <a:r>
              <a:rPr lang="en-US" dirty="0" smtClean="0"/>
              <a:t>should aim to build a </a:t>
            </a:r>
            <a:r>
              <a:rPr lang="en-US" b="1" dirty="0" smtClean="0"/>
              <a:t>base robot</a:t>
            </a:r>
            <a:r>
              <a:rPr lang="en-US" dirty="0" smtClean="0"/>
              <a:t> </a:t>
            </a:r>
            <a:r>
              <a:rPr lang="en-US" dirty="0" smtClean="0"/>
              <a:t>by </a:t>
            </a:r>
            <a:r>
              <a:rPr lang="en-US" dirty="0" smtClean="0"/>
              <a:t>following the instructions in </a:t>
            </a:r>
            <a:r>
              <a:rPr lang="en-US" i="1" dirty="0" err="1" smtClean="0"/>
              <a:t>build_base</a:t>
            </a:r>
            <a:r>
              <a:rPr lang="en-US" i="1" dirty="0" smtClean="0"/>
              <a:t> </a:t>
            </a:r>
            <a:r>
              <a:rPr lang="en-US" i="1" dirty="0" err="1" smtClean="0"/>
              <a:t>robot.pdf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smtClean="0"/>
              <a:t>If you need more time, you can work on this on Thursday. It is imperative that you complete the first stage robot by then!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45967" y="2053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2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build the base robot, you need to collect parts which you will keep for the next 4 weeks.</a:t>
            </a:r>
          </a:p>
          <a:p>
            <a:endParaRPr lang="en-US" dirty="0" smtClean="0"/>
          </a:p>
          <a:p>
            <a:r>
              <a:rPr lang="en-US" dirty="0" smtClean="0"/>
              <a:t>You can only collect parts and robots during the timetabled CM1013 slots.</a:t>
            </a:r>
          </a:p>
          <a:p>
            <a:endParaRPr lang="en-US" dirty="0"/>
          </a:p>
          <a:p>
            <a:r>
              <a:rPr lang="en-US" dirty="0" smtClean="0"/>
              <a:t>Please only take </a:t>
            </a:r>
            <a:r>
              <a:rPr lang="en-US" b="1" dirty="0" smtClean="0"/>
              <a:t>what you </a:t>
            </a:r>
            <a:r>
              <a:rPr lang="en-US" b="1" dirty="0" smtClean="0"/>
              <a:t>require</a:t>
            </a:r>
            <a:r>
              <a:rPr lang="en-US" dirty="0" smtClean="0"/>
              <a:t>, and keep the part boxes </a:t>
            </a:r>
            <a:r>
              <a:rPr lang="en-US" dirty="0" err="1" smtClean="0"/>
              <a:t>organised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You</a:t>
            </a:r>
            <a:r>
              <a:rPr lang="en-US" dirty="0" smtClean="0"/>
              <a:t> will be responsible for disassembly later this semester – the more organized you are, the easier this will be!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45967" y="2053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9972" y="1239531"/>
          <a:ext cx="192056" cy="5523526"/>
        </p:xfrm>
        <a:graphic>
          <a:graphicData uri="http://schemas.openxmlformats.org/drawingml/2006/table">
            <a:tbl>
              <a:tblPr/>
              <a:tblGrid>
                <a:gridCol w="37610"/>
                <a:gridCol w="154446"/>
              </a:tblGrid>
              <a:tr h="386786"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A document class for assignment briefs for BSc Computing for Games at Falmouth University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395" marR="4395" marT="2198" marB="2198"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Based on the article class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\LoadClass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[a4paper]{article}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Load required packages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\usepackage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{tikz} 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For fancy graphics and positioning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\usepackage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{xcolor} 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For colours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139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\usepackage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{environ} 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Required for NewEnviron definitions in this file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\usepackage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{pdflscape} 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For landscape pages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\usepackage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{longtable} 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For &gt;1 page marking rubric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\usepackage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{colortbl} 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For colouring table cells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\usepackage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{microtype} 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For improved hyphenation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\usepackage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{calc}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Adjust margins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\usepackage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[margin=1.5cm, left=6.5cm]{geometry}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\setlength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\marginparwidth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}{4.5cm}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\setlength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\marginparsep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}{0.5cm}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Disable page numbers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\pagestyle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{empty}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Set the font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\usepackage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{avant}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\renewcommand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\familydefault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\sfdefault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Put margin notes on the left hand side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\reversemarginpar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Add spacing between paragraphs, and no indentation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\setlength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\parindent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}{0em}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\setlength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\parskip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}{1em}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Adjust section title spacing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\usepackage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{titlesec}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\titlespacing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\section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}{0cm}{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\parskip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}{0cm}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\titlespacing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\subsection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}{0cm}{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\parskip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}{0cm}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325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Allow document version to be specified, e.g. \version{1.1} in the preamble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Defaults to 1.0 if not specified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\@version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}{1.0}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\version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}[1]{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\renewcommand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\@version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}{#1}}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Custom maketitle command, using tikz for fancy layout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\renewcommand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\maketitle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\begin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{tikzpicture}[remember picture, overlay]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325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\node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[anchor=north west, xshift=1cm, yshift=-1cm] (banner) at (current page.north west) {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\includegraphics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[width=19cm]{header}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139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\node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[anchor=north east, xshift=-0.5cm, yshift=-0.5cm] at (banner.north east) {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139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\parbox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[t]{18cm}{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\raggedleft\Huge\color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{white}{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\MakeUppercase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\@title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}}}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139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\node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[anchor=south east, xshift=-0.5cm, yshift=0.5cm] at (banner.south east) {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139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\parbox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[t]{18cm}{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\raggedleft\color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{white}{Version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\@version\\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BSc Computing for Games}}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\node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[anchor=north west] at (banner.south west) {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\parbox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[t]{18cm}{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\raggedright\color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{gray}{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\@author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\end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{tikzpicture}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\vspace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{4cm}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Inspirational quote in the margin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\marginquoterule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\color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{black}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\rule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{4.5cm}{1pt}}}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\NewEnviron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{marginquote}{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\begin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{tikzpicture}[remember picture, overlay]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\node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[anchor=west, xshift=1.5cm] at (current page.west) {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\parbox</a:t>
                      </a:r>
                      <a:r>
                        <a:rPr lang="pt-BR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[t]{4.5cm}{</a:t>
                      </a:r>
                      <a:r>
                        <a:rPr lang="pt-BR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</a:t>
                      </a:r>
                      <a:endParaRPr lang="pt-BR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\setlength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\parskip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}{1em}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\marginquoterule\par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\small\centering\emph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\color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{blue!50!black}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\BODY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\marginquoterule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\end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{tikzpicture}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Inspirational image in the margin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139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First parameter is the image file name, second parameter is the caption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\marginpicture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}[2]{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\begin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{tikzpicture}[remember picture, overlay]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325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\node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[anchor=south west, xshift=1.5cm, yshift=1.5cm] at (current page.south west) {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\parbox</a:t>
                      </a:r>
                      <a:r>
                        <a:rPr lang="pt-BR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[t]{4.5cm}{</a:t>
                      </a:r>
                      <a:r>
                        <a:rPr lang="pt-BR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</a:t>
                      </a:r>
                      <a:endParaRPr lang="pt-BR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\includegraphics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[width=4.5cm]{#1}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\footnotesize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#2}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\end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{tikzpicture}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Marking rubric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\newenvironment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{markingrubric}{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\clearpage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\newgeometry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{margin=1cm}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\begin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{landscape}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\section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*{Marking Rubric}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\begingroup\scriptsize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\setlength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\extrarowheight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}{2pt}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\begin</a:t>
                      </a:r>
                      <a:r>
                        <a:rPr lang="hr-HR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{longtable}{|p{2.5cm}|p{1.5cm}|*{6}{p{3.4cm}|}}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\hline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\centering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\textbf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\small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Criterion} &amp;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\centering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\textbf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\small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Weight} &amp;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139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\centering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\cellcolor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{gray!50}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\textbf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\small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Refer for Resubmission} &amp;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\centering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\textbf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\small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Basic Competency} &amp;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\centering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\textbf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\small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Basic Proficiency} &amp;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\centering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\textbf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\small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Novice Competency} &amp;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\centering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\textbf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\small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Novice Proficiency} &amp;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325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\centering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\textbf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\small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Professional Competency}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\endhead\hline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\tabularnewline\hline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\end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{longtable}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\endgroup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\end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{landscape}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Commands inside the marking rubric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325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Use firstcriterion for the first criterion, and criterion for subsequent ones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511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 The difference is that firstcriterion doesn't start a new table row, because \endhead did that already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139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\firstcriterion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}[2]{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\setlength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\parskip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}{0.5em}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\raggedright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#1 &amp;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\centering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#2}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325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\criterion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}[2]{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\tabularnewline\hline\setlength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\parskip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}{0.5em}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\raggedright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#1 &amp;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\centering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#2}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53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\grade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 &amp;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\setlength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\parskip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}{0.5em}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\raggedright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\fail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\cellcolor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{gray!50}}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511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\newcommand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\gradespan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}[2]{&amp;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\multicolumn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{#1}{p{3.4cm * #1 + (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\tabcolsep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* 2 + </a:t>
                      </a:r>
                      <a:r>
                        <a:rPr lang="en-US" sz="1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\arrayrulewidth</a:t>
                      </a:r>
                      <a:r>
                        <a:rPr lang="en-US" sz="1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) * (#1 - 1)}|}</a:t>
                      </a:r>
                      <a:r>
                        <a:rPr lang="en-US" sz="1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%</a:t>
                      </a:r>
                      <a:endParaRPr lang="en-US" sz="1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67">
                <a:tc>
                  <a:txBody>
                    <a:bodyPr/>
                    <a:lstStyle/>
                    <a:p>
                      <a:pPr algn="r" fontAlgn="t"/>
                      <a:endParaRPr lang="en-US" sz="100">
                        <a:effectLst/>
                        <a:latin typeface="Consolas" charset="0"/>
                      </a:endParaRP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 dirty="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 dirty="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</a:t>
                      </a:r>
                      <a:r>
                        <a:rPr lang="en-US" sz="100" dirty="0" err="1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setlength</a:t>
                      </a:r>
                      <a:r>
                        <a:rPr lang="en-US" sz="100" dirty="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{</a:t>
                      </a:r>
                      <a:r>
                        <a:rPr lang="en-US" sz="100" dirty="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</a:t>
                      </a:r>
                      <a:r>
                        <a:rPr lang="en-US" sz="100" dirty="0" err="1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parskip</a:t>
                      </a:r>
                      <a:r>
                        <a:rPr lang="en-US" sz="100" dirty="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}{0.5em}</a:t>
                      </a:r>
                      <a:r>
                        <a:rPr lang="en-US" sz="100" dirty="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\</a:t>
                      </a:r>
                      <a:r>
                        <a:rPr lang="en-US" sz="100" dirty="0" err="1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raggedright</a:t>
                      </a:r>
                      <a:r>
                        <a:rPr lang="en-US" sz="100" dirty="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#2}}</a:t>
                      </a:r>
                    </a:p>
                  </a:txBody>
                  <a:tcPr marL="6105" marR="6105" marT="2198" marB="2198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0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fun!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45967" y="2053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1095</Words>
  <Application>Microsoft Macintosh PowerPoint</Application>
  <PresentationFormat>Widescreen</PresentationFormat>
  <Paragraphs>156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Consolas</vt:lpstr>
      <vt:lpstr>Arial</vt:lpstr>
      <vt:lpstr>Office Theme</vt:lpstr>
      <vt:lpstr>Introduction to Robotics</vt:lpstr>
      <vt:lpstr>Learning Objectives</vt:lpstr>
      <vt:lpstr>Meet your Robot</vt:lpstr>
      <vt:lpstr>Meet your Robot</vt:lpstr>
      <vt:lpstr>Schedule</vt:lpstr>
      <vt:lpstr>Start Building!</vt:lpstr>
      <vt:lpstr>Parts</vt:lpstr>
      <vt:lpstr>Most Importantly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Mark Zarb</dc:creator>
  <cp:lastModifiedBy>Mark Zarb</cp:lastModifiedBy>
  <cp:revision>6</cp:revision>
  <dcterms:created xsi:type="dcterms:W3CDTF">2016-08-10T12:57:59Z</dcterms:created>
  <dcterms:modified xsi:type="dcterms:W3CDTF">2016-09-08T11:37:30Z</dcterms:modified>
</cp:coreProperties>
</file>