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409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5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0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0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0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0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9/10/19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COMP704: Machine Learning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MSc Artificial Intelligence for Games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X: Placeholder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12135</TotalTime>
  <Words>14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696</cp:revision>
  <dcterms:created xsi:type="dcterms:W3CDTF">2008-11-22T10:38:31Z</dcterms:created>
  <dcterms:modified xsi:type="dcterms:W3CDTF">2019-09-10T13:06:44Z</dcterms:modified>
</cp:coreProperties>
</file>