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F26A-6E32-45AC-A0C0-81FE08120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ACF73-3CCA-4DF8-8995-0ACC03AB3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E08DA-AC72-4B7F-A528-8F5A17CE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9744-FFA9-4958-B739-48FBE46A3F09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4EDF6-CD59-461D-B230-7C393BAF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38292-38E3-43BE-AD6A-8AEF7CD5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C0CCA-62A5-41BE-8060-412604574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0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54ED-867F-4C8B-BB60-0D7DFD64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6ABEC-572A-4798-A68B-DF9599A2C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E8B7C-3980-406D-9919-C63134CA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9744-FFA9-4958-B739-48FBE46A3F09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BC173-F6F8-41B9-9662-D5244415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A6A58-5F11-48D1-B52A-268C1DC3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C0CCA-62A5-41BE-8060-412604574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78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869D84-66DD-4265-9ED6-9FABB2A76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81696-C63C-44F0-961E-8DC015CBF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9C8D2-6140-4462-8F22-48CE0592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9744-FFA9-4958-B739-48FBE46A3F09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931CE-34A7-44C2-B1BC-02A161BE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669F1-A2A6-4232-9114-430EE193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C0CCA-62A5-41BE-8060-412604574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97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3FFC-5EBF-49AD-8100-A2F9987A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A57C-9F19-41AC-BD95-A7F7422A6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05C84-4A47-4831-B146-2C080C1E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9744-FFA9-4958-B739-48FBE46A3F09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92B15-9436-4B21-9EC6-ACB8B687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8D72A-22C1-430E-B4BD-9E7AF7E4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C0CCA-62A5-41BE-8060-412604574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6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85EB-CBC0-4EC8-A099-8F05BCA17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68E6B-DA36-47D6-B92A-48F3C1D51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61B91-0F92-43B9-AE7D-2658A505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9744-FFA9-4958-B739-48FBE46A3F09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B190B-DB77-4022-970D-5CB9C5773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767C6-2AC7-4832-9F23-782FACF1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C0CCA-62A5-41BE-8060-412604574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57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D0ED-9356-4493-B954-369A2BDE7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EF1E3-9883-45AA-9BDD-A4539876C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E03BA-6C92-4E05-8DE9-BB27709C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41471-1A51-4531-927C-330B833CC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9744-FFA9-4958-B739-48FBE46A3F09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19604-0599-48A4-A51F-5132D02D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86994-7D38-410E-83E0-15CFCBD2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C0CCA-62A5-41BE-8060-412604574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93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37BE-5E52-4715-B679-FCFE00E6A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C7B32-6A31-4D3F-A912-505360E88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00F53-2C5F-410C-92AD-0CB6F9986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C41E96-EF4D-4CC3-BF83-6386D59BF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EB498-9286-4C0E-AAEC-8F7ECDC85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2B346D-8AED-4621-B29A-1F51DE99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9744-FFA9-4958-B739-48FBE46A3F09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D0CF4F-7FC2-4B1C-9BD3-E0EC5531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24A278-C54D-4320-BCD4-B3395D50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C0CCA-62A5-41BE-8060-412604574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46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19CC-6D72-4A2D-BF78-9A3E255D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DB190-2C36-493D-832C-9CB46B26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9744-FFA9-4958-B739-48FBE46A3F09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59229-2726-4853-9FA4-8E3F5133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F6F89-C348-4900-9918-A0F2F51C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C0CCA-62A5-41BE-8060-412604574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76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BC087-953D-4D8B-B02F-1C5B098D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9744-FFA9-4958-B739-48FBE46A3F09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EBE590-8C8E-445A-A8DB-952104FF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CB6B1-E864-40B7-ADF2-6BD0C5D3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C0CCA-62A5-41BE-8060-412604574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07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C100-1547-4A1E-91E6-4E2ABEB4A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E8DB7-4D0F-4A88-A755-B29DBE17B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1938A-3D19-4E9D-B686-083AB0E38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F1F56-1E02-4ECF-A8D6-10B904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9744-FFA9-4958-B739-48FBE46A3F09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C628E-C682-4455-B6B6-BD94DC66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4619F-3804-43EF-AE8E-F7758F9A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C0CCA-62A5-41BE-8060-412604574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29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95C8-5132-4E23-A8B6-7096E2C2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AD0BFE-7F90-4723-9EA6-22EBB3D92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B7B32-B0E3-424B-8364-0856F941D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01D55-20DD-4E2D-8CC1-E1832069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9744-FFA9-4958-B739-48FBE46A3F09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34683-A8EB-4174-B33F-9455A468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DBAE7-2E45-406C-B77D-9C0E41CE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C0CCA-62A5-41BE-8060-412604574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83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C1853-121D-4152-A292-0E36F54A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7CB5F-C6F2-40EC-9BD4-9F89CF953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ED681-5593-45E3-9A44-8CDDC7391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A9744-FFA9-4958-B739-48FBE46A3F09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0667E-C133-4C9D-9320-B9B887523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A59B-CAF9-4525-81E7-E57298B73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C0CCA-62A5-41BE-8060-412604574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10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descr="Module Road Map">
            <a:extLst>
              <a:ext uri="{FF2B5EF4-FFF2-40B4-BE49-F238E27FC236}">
                <a16:creationId xmlns:a16="http://schemas.microsoft.com/office/drawing/2014/main" id="{37FF2FA4-A0CE-4BEB-932F-2BB02027A63E}"/>
              </a:ext>
            </a:extLst>
          </p:cNvPr>
          <p:cNvGrpSpPr/>
          <p:nvPr/>
        </p:nvGrpSpPr>
        <p:grpSpPr>
          <a:xfrm>
            <a:off x="1991544" y="1025090"/>
            <a:ext cx="8208912" cy="4807820"/>
            <a:chOff x="467544" y="1484783"/>
            <a:chExt cx="8208912" cy="4807820"/>
          </a:xfrm>
        </p:grpSpPr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id="{0D0E6EC4-9F41-46B8-8AFA-3C1E639F656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42499213"/>
                </p:ext>
              </p:extLst>
            </p:nvPr>
          </p:nvGraphicFramePr>
          <p:xfrm>
            <a:off x="467544" y="1484783"/>
            <a:ext cx="8208912" cy="1032977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36815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36815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36815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368152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368152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368152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430899">
                  <a:tc>
                    <a:txBody>
                      <a:bodyPr/>
                      <a:lstStyle/>
                      <a:p>
                        <a:pPr algn="ctr"/>
                        <a:r>
                          <a:rPr lang="en-GB" dirty="0"/>
                          <a:t>Week 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b="1" dirty="0"/>
                          <a:t>Week</a:t>
                        </a:r>
                        <a:r>
                          <a:rPr lang="en-GB" b="1" baseline="0" dirty="0"/>
                          <a:t> 2</a:t>
                        </a:r>
                        <a:endParaRPr lang="en-GB" b="1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dirty="0"/>
                          <a:t>Week 3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dirty="0"/>
                          <a:t>Week 4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dirty="0"/>
                          <a:t>Week 5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dirty="0"/>
                          <a:t>Week 6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02078"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GB" sz="1400" b="1" dirty="0">
                            <a:solidFill>
                              <a:schemeClr val="bg1"/>
                            </a:solidFill>
                          </a:rPr>
                          <a:t>Gam Jam 1</a:t>
                        </a:r>
                      </a:p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GB" sz="1400" b="1" dirty="0">
                            <a:solidFill>
                              <a:schemeClr val="bg1"/>
                            </a:solidFill>
                          </a:rPr>
                          <a:t>Released</a:t>
                        </a:r>
                      </a:p>
                    </a:txBody>
                    <a:tcPr anchor="ctr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GB" sz="1400" dirty="0">
                          <a:solidFill>
                            <a:schemeClr val="bg1"/>
                          </a:solidFill>
                        </a:endParaRPr>
                      </a:p>
                    </a:txBody>
                    <a:tcPr anchor="ctr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400" b="1" dirty="0">
                            <a:solidFill>
                              <a:schemeClr val="bg1"/>
                            </a:solidFill>
                          </a:rPr>
                          <a:t>Game Jam 1 Submission</a:t>
                        </a:r>
                      </a:p>
                    </a:txBody>
                    <a:tcPr anchor="ctr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GB" sz="1400" b="1" dirty="0">
                            <a:solidFill>
                              <a:schemeClr val="bg1"/>
                            </a:solidFill>
                          </a:rPr>
                          <a:t>Gam Jam 2</a:t>
                        </a:r>
                      </a:p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GB" sz="1400" b="1" dirty="0">
                            <a:solidFill>
                              <a:schemeClr val="bg1"/>
                            </a:solidFill>
                          </a:rPr>
                          <a:t>Released</a:t>
                        </a:r>
                      </a:p>
                    </a:txBody>
                    <a:tcPr anchor="ctr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GB" sz="1400" dirty="0">
                          <a:solidFill>
                            <a:schemeClr val="bg1"/>
                          </a:solidFill>
                        </a:endParaRPr>
                      </a:p>
                    </a:txBody>
                    <a:tcPr anchor="ctr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GB" sz="1400" b="1" dirty="0">
                            <a:solidFill>
                              <a:schemeClr val="bg1"/>
                            </a:solidFill>
                          </a:rPr>
                          <a:t>Game Jam 2 Submission</a:t>
                        </a:r>
                      </a:p>
                    </a:txBody>
                    <a:tcPr anchor="ctr">
                      <a:solidFill>
                        <a:schemeClr val="accent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7" name="Content Placeholder 3">
              <a:extLst>
                <a:ext uri="{FF2B5EF4-FFF2-40B4-BE49-F238E27FC236}">
                  <a16:creationId xmlns:a16="http://schemas.microsoft.com/office/drawing/2014/main" id="{8548BBF3-82CF-4283-A6B2-969AF332828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77547846"/>
                </p:ext>
              </p:extLst>
            </p:nvPr>
          </p:nvGraphicFramePr>
          <p:xfrm>
            <a:off x="467544" y="3501007"/>
            <a:ext cx="8208912" cy="1147557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36815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36815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44016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29614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368152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368152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478695">
                  <a:tc>
                    <a:txBody>
                      <a:bodyPr/>
                      <a:lstStyle/>
                      <a:p>
                        <a:pPr algn="ctr"/>
                        <a:r>
                          <a:rPr lang="en-GB" dirty="0"/>
                          <a:t>Week 7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dirty="0"/>
                          <a:t>Week</a:t>
                        </a:r>
                        <a:r>
                          <a:rPr lang="en-GB" baseline="0" dirty="0"/>
                          <a:t> 8</a:t>
                        </a:r>
                        <a:endParaRPr lang="en-GB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dirty="0"/>
                          <a:t>Week 9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dirty="0"/>
                          <a:t>Week 10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dirty="0"/>
                          <a:t>Week 11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dirty="0"/>
                          <a:t>Week 12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68862"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GB" sz="1400" b="1" dirty="0">
                            <a:solidFill>
                              <a:schemeClr val="bg1"/>
                            </a:solidFill>
                          </a:rPr>
                          <a:t>Gam Jam 3</a:t>
                        </a:r>
                      </a:p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GB" sz="1400" b="1" dirty="0">
                            <a:solidFill>
                              <a:schemeClr val="bg1"/>
                            </a:solidFill>
                          </a:rPr>
                          <a:t>Released</a:t>
                        </a:r>
                      </a:p>
                    </a:txBody>
                    <a:tcPr anchor="ctr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GB" sz="1400" dirty="0">
                          <a:solidFill>
                            <a:schemeClr val="bg1"/>
                          </a:solidFill>
                        </a:endParaRPr>
                      </a:p>
                    </a:txBody>
                    <a:tcPr anchor="ctr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400" b="1" dirty="0">
                            <a:solidFill>
                              <a:schemeClr val="bg1"/>
                            </a:solidFill>
                          </a:rPr>
                          <a:t>Game Jam 3 Submission</a:t>
                        </a:r>
                      </a:p>
                    </a:txBody>
                    <a:tcPr anchor="ctr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GB" sz="1400" b="1" dirty="0">
                            <a:solidFill>
                              <a:schemeClr val="bg1"/>
                            </a:solidFill>
                          </a:rPr>
                          <a:t>Gam Jam 4</a:t>
                        </a:r>
                      </a:p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GB" sz="1400" b="1" dirty="0">
                            <a:solidFill>
                              <a:schemeClr val="bg1"/>
                            </a:solidFill>
                          </a:rPr>
                          <a:t>Released</a:t>
                        </a:r>
                      </a:p>
                    </a:txBody>
                    <a:tcPr anchor="ctr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GB" sz="1400" dirty="0">
                          <a:solidFill>
                            <a:schemeClr val="bg1"/>
                          </a:solidFill>
                        </a:endParaRPr>
                      </a:p>
                    </a:txBody>
                    <a:tcPr anchor="ctr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GB" sz="1400" b="1" dirty="0">
                            <a:solidFill>
                              <a:schemeClr val="bg1"/>
                            </a:solidFill>
                          </a:rPr>
                          <a:t>Game Jam 4 Submission</a:t>
                        </a:r>
                      </a:p>
                    </a:txBody>
                    <a:tcPr anchor="ctr">
                      <a:solidFill>
                        <a:schemeClr val="accent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9" name="Content Placeholder 3">
              <a:extLst>
                <a:ext uri="{FF2B5EF4-FFF2-40B4-BE49-F238E27FC236}">
                  <a16:creationId xmlns:a16="http://schemas.microsoft.com/office/drawing/2014/main" id="{3A23FAC1-4C40-4FAB-934B-4E77A9489A9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16295755"/>
                </p:ext>
              </p:extLst>
            </p:nvPr>
          </p:nvGraphicFramePr>
          <p:xfrm>
            <a:off x="467544" y="5216991"/>
            <a:ext cx="2708246" cy="1075612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35412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354123">
                    <a:extLst>
                      <a:ext uri="{9D8B030D-6E8A-4147-A177-3AD203B41FA5}">
                        <a16:colId xmlns:a16="http://schemas.microsoft.com/office/drawing/2014/main" val="3073625451"/>
                      </a:ext>
                    </a:extLst>
                  </a:gridCol>
                </a:tblGrid>
                <a:tr h="537806">
                  <a:tc>
                    <a:txBody>
                      <a:bodyPr/>
                      <a:lstStyle/>
                      <a:p>
                        <a:pPr algn="ctr"/>
                        <a:r>
                          <a:rPr lang="en-GB" dirty="0"/>
                          <a:t>Week 13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dirty="0"/>
                          <a:t>Week 14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37806">
                  <a:tc>
                    <a:txBody>
                      <a:bodyPr/>
                      <a:lstStyle/>
                      <a:p>
                        <a:pPr algn="ctr"/>
                        <a:endParaRPr lang="en-GB" sz="1400" b="1" baseline="0" dirty="0"/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400" b="1" baseline="0" dirty="0"/>
                          <a:t>Viva</a:t>
                        </a: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6584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61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Roadmap</dc:title>
  <dc:creator>Brian McDonald</dc:creator>
  <cp:lastModifiedBy>Brian McDonald</cp:lastModifiedBy>
  <cp:revision>2</cp:revision>
  <dcterms:created xsi:type="dcterms:W3CDTF">2020-09-21T11:02:11Z</dcterms:created>
  <dcterms:modified xsi:type="dcterms:W3CDTF">2020-09-21T11:11:14Z</dcterms:modified>
</cp:coreProperties>
</file>