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7" r:id="rId13"/>
    <p:sldId id="334" r:id="rId14"/>
    <p:sldId id="332" r:id="rId15"/>
    <p:sldId id="333" r:id="rId16"/>
    <p:sldId id="335" r:id="rId17"/>
    <p:sldId id="336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 varScale="1">
        <p:scale>
          <a:sx n="142" d="100"/>
          <a:sy n="142" d="100"/>
        </p:scale>
        <p:origin x="13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if-else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A25F1854-8E83-4CBA-99E7-B1014E2A65D1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call</a:t>
          </a:r>
        </a:p>
      </dgm:t>
    </dgm:pt>
    <dgm:pt modelId="{37090511-6F8F-4ED1-B9E6-26B20AFA7FF7}" type="parTrans" cxnId="{47409176-A752-4DDB-B8D8-D43A7D0D1385}">
      <dgm:prSet/>
      <dgm:spPr/>
      <dgm:t>
        <a:bodyPr/>
        <a:lstStyle/>
        <a:p>
          <a:endParaRPr lang="en-GB"/>
        </a:p>
      </dgm:t>
    </dgm:pt>
    <dgm:pt modelId="{8CA9ABD5-1604-4C6F-8D2A-D5DF05FD45AA}" type="sibTrans" cxnId="{47409176-A752-4DDB-B8D8-D43A7D0D1385}">
      <dgm:prSet/>
      <dgm:spPr/>
      <dgm:t>
        <a:bodyPr/>
        <a:lstStyle/>
        <a:p>
          <a:endParaRPr lang="en-GB"/>
        </a:p>
      </dgm:t>
    </dgm:pt>
    <dgm:pt modelId="{9D7D0B1F-9825-4904-BC98-F2E4126A56A4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C6B3791-BAD0-4366-8EB2-A9579277DCB9}" type="parTrans" cxnId="{F12F78E4-3D10-41A7-83B1-7B5197F551C6}">
      <dgm:prSet/>
      <dgm:spPr/>
      <dgm:t>
        <a:bodyPr/>
        <a:lstStyle/>
        <a:p>
          <a:endParaRPr lang="en-GB"/>
        </a:p>
      </dgm:t>
    </dgm:pt>
    <dgm:pt modelId="{57C263AF-5AD6-4A67-95B8-10071D7DE848}" type="sibTrans" cxnId="{F12F78E4-3D10-41A7-83B1-7B5197F551C6}">
      <dgm:prSet/>
      <dgm:spPr/>
      <dgm:t>
        <a:bodyPr/>
        <a:lstStyle/>
        <a:p>
          <a:endParaRPr lang="en-GB"/>
        </a:p>
      </dgm:t>
    </dgm:pt>
    <dgm:pt modelId="{959638A6-CE1F-424F-B121-FB771B7D75C2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233B77F7-39E7-4750-BF21-C74F4B81D010}" type="parTrans" cxnId="{6E611899-16CD-402D-B012-27AB39621D42}">
      <dgm:prSet/>
      <dgm:spPr/>
      <dgm:t>
        <a:bodyPr/>
        <a:lstStyle/>
        <a:p>
          <a:endParaRPr lang="en-GB"/>
        </a:p>
      </dgm:t>
    </dgm:pt>
    <dgm:pt modelId="{4C298F3B-7C0F-4088-9D7D-76F6EC46DFAF}" type="sibTrans" cxnId="{6E611899-16CD-402D-B012-27AB39621D42}">
      <dgm:prSet/>
      <dgm:spPr/>
      <dgm:t>
        <a:bodyPr/>
        <a:lstStyle/>
        <a:p>
          <a:endParaRPr lang="en-GB"/>
        </a:p>
      </dgm:t>
    </dgm:pt>
    <dgm:pt modelId="{D0F481E2-EA95-4B8C-A875-70D8E8D5A1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&gt;</a:t>
          </a:r>
        </a:p>
      </dgm:t>
    </dgm:pt>
    <dgm:pt modelId="{0065E39E-C232-45B9-9555-D14073884A3C}" type="parTrans" cxnId="{426CC30C-87A1-4D27-B1D6-668EC47CD870}">
      <dgm:prSet/>
      <dgm:spPr/>
      <dgm:t>
        <a:bodyPr/>
        <a:lstStyle/>
        <a:p>
          <a:endParaRPr lang="en-GB"/>
        </a:p>
      </dgm:t>
    </dgm:pt>
    <dgm:pt modelId="{CD9FB5CF-7761-4339-AABB-CC4F3D507643}" type="sibTrans" cxnId="{426CC30C-87A1-4D27-B1D6-668EC47CD870}">
      <dgm:prSet/>
      <dgm:spPr/>
      <dgm:t>
        <a:bodyPr/>
        <a:lstStyle/>
        <a:p>
          <a:endParaRPr lang="en-GB"/>
        </a:p>
      </dgm:t>
    </dgm:pt>
    <dgm:pt modelId="{C19BF214-D82A-4507-B09E-3FB81E0732C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E6929BD2-BB8A-4375-AD98-6922E2FFD776}" type="parTrans" cxnId="{67ADE8F2-4840-4C8D-9CE7-B64161D1FD48}">
      <dgm:prSet/>
      <dgm:spPr/>
      <dgm:t>
        <a:bodyPr/>
        <a:lstStyle/>
        <a:p>
          <a:endParaRPr lang="en-GB"/>
        </a:p>
      </dgm:t>
    </dgm:pt>
    <dgm:pt modelId="{1BE17DBA-ACB0-4A86-8EE9-2E076F314CFA}" type="sibTrans" cxnId="{67ADE8F2-4840-4C8D-9CE7-B64161D1FD48}">
      <dgm:prSet/>
      <dgm:spPr/>
      <dgm:t>
        <a:bodyPr/>
        <a:lstStyle/>
        <a:p>
          <a:endParaRPr lang="en-GB"/>
        </a:p>
      </dgm:t>
    </dgm:pt>
    <dgm:pt modelId="{B13722D9-D3CC-4432-87F0-F58BFED1E779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10</a:t>
          </a:r>
        </a:p>
      </dgm:t>
    </dgm:pt>
    <dgm:pt modelId="{E5E8748B-4463-4865-8BA6-C206B10C27E5}" type="parTrans" cxnId="{91C7FDCE-8A21-47F9-AE22-69267D9BD1BC}">
      <dgm:prSet/>
      <dgm:spPr/>
      <dgm:t>
        <a:bodyPr/>
        <a:lstStyle/>
        <a:p>
          <a:endParaRPr lang="en-GB"/>
        </a:p>
      </dgm:t>
    </dgm:pt>
    <dgm:pt modelId="{1B536A91-6C0C-49F4-B207-11ABD638FAE5}" type="sibTrans" cxnId="{91C7FDCE-8A21-47F9-AE22-69267D9BD1BC}">
      <dgm:prSet/>
      <dgm:spPr/>
      <dgm:t>
        <a:bodyPr/>
        <a:lstStyle/>
        <a:p>
          <a:endParaRPr lang="en-GB"/>
        </a:p>
      </dgm:t>
    </dgm:pt>
    <dgm:pt modelId="{B29AF05D-BDBD-48B6-9728-37EF7DC5A64A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print</a:t>
          </a:r>
        </a:p>
      </dgm:t>
    </dgm:pt>
    <dgm:pt modelId="{17B76184-92BD-4811-93A5-227B7B61C200}" type="parTrans" cxnId="{7A2B21DF-CD8D-4972-AAB7-30A36A8262C6}">
      <dgm:prSet/>
      <dgm:spPr/>
      <dgm:t>
        <a:bodyPr/>
        <a:lstStyle/>
        <a:p>
          <a:endParaRPr lang="en-GB"/>
        </a:p>
      </dgm:t>
    </dgm:pt>
    <dgm:pt modelId="{3B508141-AFF7-4CE8-9E1A-D91E4CB8509F}" type="sibTrans" cxnId="{7A2B21DF-CD8D-4972-AAB7-30A36A8262C6}">
      <dgm:prSet/>
      <dgm:spPr/>
      <dgm:t>
        <a:bodyPr/>
        <a:lstStyle/>
        <a:p>
          <a:endParaRPr lang="en-GB"/>
        </a:p>
      </dgm:t>
    </dgm:pt>
    <dgm:pt modelId="{6F4A463C-0C8D-4E93-A3AA-A3253CB84046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“Hello”</a:t>
          </a:r>
        </a:p>
      </dgm:t>
    </dgm:pt>
    <dgm:pt modelId="{4BC6FCBD-42F6-4420-A5DB-95BF441A091E}" type="parTrans" cxnId="{30858E7D-8097-469C-AFFB-3A8D5E26EC58}">
      <dgm:prSet/>
      <dgm:spPr/>
      <dgm:t>
        <a:bodyPr/>
        <a:lstStyle/>
        <a:p>
          <a:endParaRPr lang="en-GB"/>
        </a:p>
      </dgm:t>
    </dgm:pt>
    <dgm:pt modelId="{EC1097D8-CC70-4975-9E08-DC4E77B1FBAF}" type="sibTrans" cxnId="{30858E7D-8097-469C-AFFB-3A8D5E26EC58}">
      <dgm:prSet/>
      <dgm:spPr/>
      <dgm:t>
        <a:bodyPr/>
        <a:lstStyle/>
        <a:p>
          <a:endParaRPr lang="en-GB"/>
        </a:p>
      </dgm:t>
    </dgm:pt>
    <dgm:pt modelId="{AC0F7838-D5A5-4F9B-8377-44EB4209216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77D585C7-D0FF-4F81-AEF0-62C33A477EAA}" type="parTrans" cxnId="{AD2B2201-5735-4CC8-900A-1868BE783A20}">
      <dgm:prSet/>
      <dgm:spPr/>
      <dgm:t>
        <a:bodyPr/>
        <a:lstStyle/>
        <a:p>
          <a:endParaRPr lang="en-GB"/>
        </a:p>
      </dgm:t>
    </dgm:pt>
    <dgm:pt modelId="{821A09FA-FF7B-4392-B9A4-1EFEDE74679A}" type="sibTrans" cxnId="{AD2B2201-5735-4CC8-900A-1868BE783A20}">
      <dgm:prSet/>
      <dgm:spPr/>
      <dgm:t>
        <a:bodyPr/>
        <a:lstStyle/>
        <a:p>
          <a:endParaRPr lang="en-GB"/>
        </a:p>
      </dgm:t>
    </dgm:pt>
    <dgm:pt modelId="{B519C748-5CA0-45A8-A969-A729D316029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5C5BDD0-76DA-4353-9DE0-A295861FB630}" type="parTrans" cxnId="{EEB51661-6B14-43DA-9E86-057701504CFC}">
      <dgm:prSet/>
      <dgm:spPr/>
      <dgm:t>
        <a:bodyPr/>
        <a:lstStyle/>
        <a:p>
          <a:endParaRPr lang="en-GB"/>
        </a:p>
      </dgm:t>
    </dgm:pt>
    <dgm:pt modelId="{5BCBF1C4-D083-463F-8553-C8F39AE34E44}" type="sibTrans" cxnId="{EEB51661-6B14-43DA-9E86-057701504CFC}">
      <dgm:prSet/>
      <dgm:spPr/>
      <dgm:t>
        <a:bodyPr/>
        <a:lstStyle/>
        <a:p>
          <a:endParaRPr lang="en-GB"/>
        </a:p>
      </dgm:t>
    </dgm:pt>
    <dgm:pt modelId="{B6463481-0460-48A6-ABCC-BDAAF41B2A83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AD06BF89-9DAD-42DB-BC55-2E57914F7003}" type="parTrans" cxnId="{24C7E7C8-95AB-4816-8D49-01931E0A18A3}">
      <dgm:prSet/>
      <dgm:spPr/>
      <dgm:t>
        <a:bodyPr/>
        <a:lstStyle/>
        <a:p>
          <a:endParaRPr lang="en-GB"/>
        </a:p>
      </dgm:t>
    </dgm:pt>
    <dgm:pt modelId="{E229F5B8-AA5D-4923-9DAC-AA0AD1B82425}" type="sibTrans" cxnId="{24C7E7C8-95AB-4816-8D49-01931E0A18A3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B60AEE1E-00EA-417F-8452-12F639C05BB3}" type="pres">
      <dgm:prSet presAssocID="{0065E39E-C232-45B9-9555-D14073884A3C}" presName="Name19" presStyleLbl="parChTrans1D2" presStyleIdx="0" presStyleCnt="3"/>
      <dgm:spPr/>
    </dgm:pt>
    <dgm:pt modelId="{3F7728DD-D355-4ECC-9086-EB8C14F3CD9F}" type="pres">
      <dgm:prSet presAssocID="{D0F481E2-EA95-4B8C-A875-70D8E8D5A13C}" presName="Name21" presStyleCnt="0"/>
      <dgm:spPr/>
    </dgm:pt>
    <dgm:pt modelId="{424FD454-8657-4B35-84E1-04185EAF2AE1}" type="pres">
      <dgm:prSet presAssocID="{D0F481E2-EA95-4B8C-A875-70D8E8D5A13C}" presName="level2Shape" presStyleLbl="node2" presStyleIdx="0" presStyleCnt="3"/>
      <dgm:spPr/>
    </dgm:pt>
    <dgm:pt modelId="{D8E0A6EC-37A1-421F-BC5E-D3DC4375EEEA}" type="pres">
      <dgm:prSet presAssocID="{D0F481E2-EA95-4B8C-A875-70D8E8D5A13C}" presName="hierChild3" presStyleCnt="0"/>
      <dgm:spPr/>
    </dgm:pt>
    <dgm:pt modelId="{68741EB4-9540-4050-B6DE-A948B3E17142}" type="pres">
      <dgm:prSet presAssocID="{E6929BD2-BB8A-4375-AD98-6922E2FFD776}" presName="Name19" presStyleLbl="parChTrans1D3" presStyleIdx="0" presStyleCnt="6"/>
      <dgm:spPr/>
    </dgm:pt>
    <dgm:pt modelId="{77E65A1C-686F-46C6-96E7-8D71FD593416}" type="pres">
      <dgm:prSet presAssocID="{C19BF214-D82A-4507-B09E-3FB81E0732CB}" presName="Name21" presStyleCnt="0"/>
      <dgm:spPr/>
    </dgm:pt>
    <dgm:pt modelId="{ED7005D9-84D5-45C9-8BA8-148E9B7C3310}" type="pres">
      <dgm:prSet presAssocID="{C19BF214-D82A-4507-B09E-3FB81E0732CB}" presName="level2Shape" presStyleLbl="node3" presStyleIdx="0" presStyleCnt="6"/>
      <dgm:spPr/>
    </dgm:pt>
    <dgm:pt modelId="{EAA2A4AB-A131-43DF-9AC4-AD356FB12A60}" type="pres">
      <dgm:prSet presAssocID="{C19BF214-D82A-4507-B09E-3FB81E0732CB}" presName="hierChild3" presStyleCnt="0"/>
      <dgm:spPr/>
    </dgm:pt>
    <dgm:pt modelId="{90BD849B-0EA2-42AB-A7C1-33243DEE2390}" type="pres">
      <dgm:prSet presAssocID="{E5E8748B-4463-4865-8BA6-C206B10C27E5}" presName="Name19" presStyleLbl="parChTrans1D3" presStyleIdx="1" presStyleCnt="6"/>
      <dgm:spPr/>
    </dgm:pt>
    <dgm:pt modelId="{D23190A4-69CA-4EA2-9FBF-529A4B39AE6C}" type="pres">
      <dgm:prSet presAssocID="{B13722D9-D3CC-4432-87F0-F58BFED1E779}" presName="Name21" presStyleCnt="0"/>
      <dgm:spPr/>
    </dgm:pt>
    <dgm:pt modelId="{266A7D1D-03CF-4738-89DB-48BCCEE8DC5C}" type="pres">
      <dgm:prSet presAssocID="{B13722D9-D3CC-4432-87F0-F58BFED1E779}" presName="level2Shape" presStyleLbl="node3" presStyleIdx="1" presStyleCnt="6"/>
      <dgm:spPr/>
    </dgm:pt>
    <dgm:pt modelId="{472D5F20-4623-4C6A-BD6A-DD43CF7A83B7}" type="pres">
      <dgm:prSet presAssocID="{B13722D9-D3CC-4432-87F0-F58BFED1E779}" presName="hierChild3" presStyleCnt="0"/>
      <dgm:spPr/>
    </dgm:pt>
    <dgm:pt modelId="{4C132DDF-8B6E-4C30-9F8F-BDF70F2C8BCA}" type="pres">
      <dgm:prSet presAssocID="{37090511-6F8F-4ED1-B9E6-26B20AFA7FF7}" presName="Name19" presStyleLbl="parChTrans1D2" presStyleIdx="1" presStyleCnt="3"/>
      <dgm:spPr/>
    </dgm:pt>
    <dgm:pt modelId="{90613BFD-592E-464F-9F03-0A956B46E040}" type="pres">
      <dgm:prSet presAssocID="{A25F1854-8E83-4CBA-99E7-B1014E2A65D1}" presName="Name21" presStyleCnt="0"/>
      <dgm:spPr/>
    </dgm:pt>
    <dgm:pt modelId="{41145B10-54A6-4293-964E-91E299E444A8}" type="pres">
      <dgm:prSet presAssocID="{A25F1854-8E83-4CBA-99E7-B1014E2A65D1}" presName="level2Shape" presStyleLbl="node2" presStyleIdx="1" presStyleCnt="3"/>
      <dgm:spPr/>
    </dgm:pt>
    <dgm:pt modelId="{56D7EFE6-0EEB-4403-AC3E-60EF60862FD4}" type="pres">
      <dgm:prSet presAssocID="{A25F1854-8E83-4CBA-99E7-B1014E2A65D1}" presName="hierChild3" presStyleCnt="0"/>
      <dgm:spPr/>
    </dgm:pt>
    <dgm:pt modelId="{446293DA-F3ED-4723-A179-0767F1A74F59}" type="pres">
      <dgm:prSet presAssocID="{17B76184-92BD-4811-93A5-227B7B61C200}" presName="Name19" presStyleLbl="parChTrans1D3" presStyleIdx="2" presStyleCnt="6"/>
      <dgm:spPr/>
    </dgm:pt>
    <dgm:pt modelId="{C97FE74D-D38D-46BB-9B24-5D18A47D3AEC}" type="pres">
      <dgm:prSet presAssocID="{B29AF05D-BDBD-48B6-9728-37EF7DC5A64A}" presName="Name21" presStyleCnt="0"/>
      <dgm:spPr/>
    </dgm:pt>
    <dgm:pt modelId="{E456D9B8-C355-4F78-BCAD-C7E15990788E}" type="pres">
      <dgm:prSet presAssocID="{B29AF05D-BDBD-48B6-9728-37EF7DC5A64A}" presName="level2Shape" presStyleLbl="node3" presStyleIdx="2" presStyleCnt="6"/>
      <dgm:spPr/>
    </dgm:pt>
    <dgm:pt modelId="{BDB986E1-46E7-4E80-89DA-919BB4096BFD}" type="pres">
      <dgm:prSet presAssocID="{B29AF05D-BDBD-48B6-9728-37EF7DC5A64A}" presName="hierChild3" presStyleCnt="0"/>
      <dgm:spPr/>
    </dgm:pt>
    <dgm:pt modelId="{2274120B-0F66-4EFB-9E3B-2CFCB15B6859}" type="pres">
      <dgm:prSet presAssocID="{4BC6FCBD-42F6-4420-A5DB-95BF441A091E}" presName="Name19" presStyleLbl="parChTrans1D3" presStyleIdx="3" presStyleCnt="6"/>
      <dgm:spPr/>
    </dgm:pt>
    <dgm:pt modelId="{C2376499-0057-4EC1-BB37-BF39CDF8C533}" type="pres">
      <dgm:prSet presAssocID="{6F4A463C-0C8D-4E93-A3AA-A3253CB84046}" presName="Name21" presStyleCnt="0"/>
      <dgm:spPr/>
    </dgm:pt>
    <dgm:pt modelId="{B80E4FA2-5B46-4F49-A281-51C32DACDE6A}" type="pres">
      <dgm:prSet presAssocID="{6F4A463C-0C8D-4E93-A3AA-A3253CB84046}" presName="level2Shape" presStyleLbl="node3" presStyleIdx="3" presStyleCnt="6"/>
      <dgm:spPr/>
    </dgm:pt>
    <dgm:pt modelId="{C895ED43-564B-4142-8818-7FF80B29EB8E}" type="pres">
      <dgm:prSet presAssocID="{6F4A463C-0C8D-4E93-A3AA-A3253CB84046}" presName="hierChild3" presStyleCnt="0"/>
      <dgm:spPr/>
    </dgm:pt>
    <dgm:pt modelId="{0B36CD63-2D38-48F8-901C-75827ECCB7E9}" type="pres">
      <dgm:prSet presAssocID="{6C6B3791-BAD0-4366-8EB2-A9579277DCB9}" presName="Name19" presStyleLbl="parChTrans1D2" presStyleIdx="2" presStyleCnt="3"/>
      <dgm:spPr/>
    </dgm:pt>
    <dgm:pt modelId="{0FFFCD57-5D96-4BD0-A6AA-FA17FF287021}" type="pres">
      <dgm:prSet presAssocID="{9D7D0B1F-9825-4904-BC98-F2E4126A56A4}" presName="Name21" presStyleCnt="0"/>
      <dgm:spPr/>
    </dgm:pt>
    <dgm:pt modelId="{F75252B0-3DFD-4C36-822C-201E45259B21}" type="pres">
      <dgm:prSet presAssocID="{9D7D0B1F-9825-4904-BC98-F2E4126A56A4}" presName="level2Shape" presStyleLbl="node2" presStyleIdx="2" presStyleCnt="3"/>
      <dgm:spPr/>
    </dgm:pt>
    <dgm:pt modelId="{C692247C-D1EC-4BB8-9B17-9A7042172A49}" type="pres">
      <dgm:prSet presAssocID="{9D7D0B1F-9825-4904-BC98-F2E4126A56A4}" presName="hierChild3" presStyleCnt="0"/>
      <dgm:spPr/>
    </dgm:pt>
    <dgm:pt modelId="{DADEEAE9-4889-4521-A32F-483CE4D0CECE}" type="pres">
      <dgm:prSet presAssocID="{233B77F7-39E7-4750-BF21-C74F4B81D010}" presName="Name19" presStyleLbl="parChTrans1D3" presStyleIdx="4" presStyleCnt="6"/>
      <dgm:spPr/>
    </dgm:pt>
    <dgm:pt modelId="{07D672B9-A58A-40BE-9F8E-0BB35DD711A3}" type="pres">
      <dgm:prSet presAssocID="{959638A6-CE1F-424F-B121-FB771B7D75C2}" presName="Name21" presStyleCnt="0"/>
      <dgm:spPr/>
    </dgm:pt>
    <dgm:pt modelId="{EC747F4C-8BD4-4BA6-B7F3-FC9BCB5EA20C}" type="pres">
      <dgm:prSet presAssocID="{959638A6-CE1F-424F-B121-FB771B7D75C2}" presName="level2Shape" presStyleLbl="node3" presStyleIdx="4" presStyleCnt="6"/>
      <dgm:spPr/>
    </dgm:pt>
    <dgm:pt modelId="{7A8D0902-30E3-405F-A68F-351904A8F88B}" type="pres">
      <dgm:prSet presAssocID="{959638A6-CE1F-424F-B121-FB771B7D75C2}" presName="hierChild3" presStyleCnt="0"/>
      <dgm:spPr/>
    </dgm:pt>
    <dgm:pt modelId="{624281EE-55AE-4DB9-835A-D0B950296B18}" type="pres">
      <dgm:prSet presAssocID="{77D585C7-D0FF-4F81-AEF0-62C33A477EAA}" presName="Name19" presStyleLbl="parChTrans1D3" presStyleIdx="5" presStyleCnt="6"/>
      <dgm:spPr/>
    </dgm:pt>
    <dgm:pt modelId="{5C9A0A61-1C97-46EF-8317-50248FE9F3AA}" type="pres">
      <dgm:prSet presAssocID="{AC0F7838-D5A5-4F9B-8377-44EB4209216C}" presName="Name21" presStyleCnt="0"/>
      <dgm:spPr/>
    </dgm:pt>
    <dgm:pt modelId="{C8582D6E-1D86-4B9F-8B65-CD1325D26120}" type="pres">
      <dgm:prSet presAssocID="{AC0F7838-D5A5-4F9B-8377-44EB4209216C}" presName="level2Shape" presStyleLbl="node3" presStyleIdx="5" presStyleCnt="6"/>
      <dgm:spPr/>
    </dgm:pt>
    <dgm:pt modelId="{F6A1682D-7025-4563-B7DC-EE2E32FCDD3F}" type="pres">
      <dgm:prSet presAssocID="{AC0F7838-D5A5-4F9B-8377-44EB4209216C}" presName="hierChild3" presStyleCnt="0"/>
      <dgm:spPr/>
    </dgm:pt>
    <dgm:pt modelId="{9A2E5ADA-108B-483C-AB19-ADD69F758FC7}" type="pres">
      <dgm:prSet presAssocID="{D5C5BDD0-76DA-4353-9DE0-A295861FB630}" presName="Name19" presStyleLbl="parChTrans1D4" presStyleIdx="0" presStyleCnt="2"/>
      <dgm:spPr/>
    </dgm:pt>
    <dgm:pt modelId="{665B8732-89CD-423C-8393-1DA93C0A4A9C}" type="pres">
      <dgm:prSet presAssocID="{B519C748-5CA0-45A8-A969-A729D316029B}" presName="Name21" presStyleCnt="0"/>
      <dgm:spPr/>
    </dgm:pt>
    <dgm:pt modelId="{2643C53A-C9CC-4CA3-9782-36A3338A0936}" type="pres">
      <dgm:prSet presAssocID="{B519C748-5CA0-45A8-A969-A729D316029B}" presName="level2Shape" presStyleLbl="node4" presStyleIdx="0" presStyleCnt="2"/>
      <dgm:spPr/>
    </dgm:pt>
    <dgm:pt modelId="{B7F2B9B0-71E4-40A2-82EB-4B4AF3556AB4}" type="pres">
      <dgm:prSet presAssocID="{B519C748-5CA0-45A8-A969-A729D316029B}" presName="hierChild3" presStyleCnt="0"/>
      <dgm:spPr/>
    </dgm:pt>
    <dgm:pt modelId="{A72728C6-43F1-4B40-BA7C-2597F27CB983}" type="pres">
      <dgm:prSet presAssocID="{AD06BF89-9DAD-42DB-BC55-2E57914F7003}" presName="Name19" presStyleLbl="parChTrans1D4" presStyleIdx="1" presStyleCnt="2"/>
      <dgm:spPr/>
    </dgm:pt>
    <dgm:pt modelId="{273445EF-92CB-4742-ACAA-3A6F21114C1D}" type="pres">
      <dgm:prSet presAssocID="{B6463481-0460-48A6-ABCC-BDAAF41B2A83}" presName="Name21" presStyleCnt="0"/>
      <dgm:spPr/>
    </dgm:pt>
    <dgm:pt modelId="{C13CE0E1-2489-4961-BD1F-10009997F3B8}" type="pres">
      <dgm:prSet presAssocID="{B6463481-0460-48A6-ABCC-BDAAF41B2A83}" presName="level2Shape" presStyleLbl="node4" presStyleIdx="1" presStyleCnt="2"/>
      <dgm:spPr/>
    </dgm:pt>
    <dgm:pt modelId="{D8E84B88-1B5D-46E6-8B07-28D83A3BAD02}" type="pres">
      <dgm:prSet presAssocID="{B6463481-0460-48A6-ABCC-BDAAF41B2A83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D2B2201-5735-4CC8-900A-1868BE783A20}" srcId="{9D7D0B1F-9825-4904-BC98-F2E4126A56A4}" destId="{AC0F7838-D5A5-4F9B-8377-44EB4209216C}" srcOrd="1" destOrd="0" parTransId="{77D585C7-D0FF-4F81-AEF0-62C33A477EAA}" sibTransId="{821A09FA-FF7B-4392-B9A4-1EFEDE74679A}"/>
    <dgm:cxn modelId="{5748EB0A-536E-4CF8-9CB7-3A42E6FD9B82}" type="presOf" srcId="{AC0F7838-D5A5-4F9B-8377-44EB4209216C}" destId="{C8582D6E-1D86-4B9F-8B65-CD1325D26120}" srcOrd="0" destOrd="0" presId="urn:microsoft.com/office/officeart/2005/8/layout/hierarchy6"/>
    <dgm:cxn modelId="{426CC30C-87A1-4D27-B1D6-668EC47CD870}" srcId="{239817DD-5818-4003-BB1A-06084BC16B3C}" destId="{D0F481E2-EA95-4B8C-A875-70D8E8D5A13C}" srcOrd="0" destOrd="0" parTransId="{0065E39E-C232-45B9-9555-D14073884A3C}" sibTransId="{CD9FB5CF-7761-4339-AABB-CC4F3D507643}"/>
    <dgm:cxn modelId="{3A324D1E-8A8F-4F2B-9B95-BC43CC62E58B}" type="presOf" srcId="{233B77F7-39E7-4750-BF21-C74F4B81D010}" destId="{DADEEAE9-4889-4521-A32F-483CE4D0CECE}" srcOrd="0" destOrd="0" presId="urn:microsoft.com/office/officeart/2005/8/layout/hierarchy6"/>
    <dgm:cxn modelId="{156D811F-C95A-4122-A962-2CE5B9CA67AC}" type="presOf" srcId="{C19BF214-D82A-4507-B09E-3FB81E0732CB}" destId="{ED7005D9-84D5-45C9-8BA8-148E9B7C3310}" srcOrd="0" destOrd="0" presId="urn:microsoft.com/office/officeart/2005/8/layout/hierarchy6"/>
    <dgm:cxn modelId="{DB958C27-2E74-4065-AE3B-E0DCDE52DA3B}" type="presOf" srcId="{4BC6FCBD-42F6-4420-A5DB-95BF441A091E}" destId="{2274120B-0F66-4EFB-9E3B-2CFCB15B6859}" srcOrd="0" destOrd="0" presId="urn:microsoft.com/office/officeart/2005/8/layout/hierarchy6"/>
    <dgm:cxn modelId="{7E04BD2B-D538-4060-BFC5-E625A4124A55}" type="presOf" srcId="{B29AF05D-BDBD-48B6-9728-37EF7DC5A64A}" destId="{E456D9B8-C355-4F78-BCAD-C7E15990788E}" srcOrd="0" destOrd="0" presId="urn:microsoft.com/office/officeart/2005/8/layout/hierarchy6"/>
    <dgm:cxn modelId="{DDAB0133-1C19-4B11-9A5B-B413F22417B4}" type="presOf" srcId="{AD06BF89-9DAD-42DB-BC55-2E57914F7003}" destId="{A72728C6-43F1-4B40-BA7C-2597F27CB983}" srcOrd="0" destOrd="0" presId="urn:microsoft.com/office/officeart/2005/8/layout/hierarchy6"/>
    <dgm:cxn modelId="{E36C4540-9DE7-4C47-9A95-593009EDA49F}" type="presOf" srcId="{9D7D0B1F-9825-4904-BC98-F2E4126A56A4}" destId="{F75252B0-3DFD-4C36-822C-201E45259B21}" srcOrd="0" destOrd="0" presId="urn:microsoft.com/office/officeart/2005/8/layout/hierarchy6"/>
    <dgm:cxn modelId="{A8D95160-248C-4187-810D-70CC4273F912}" type="presOf" srcId="{B6463481-0460-48A6-ABCC-BDAAF41B2A83}" destId="{C13CE0E1-2489-4961-BD1F-10009997F3B8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EEB51661-6B14-43DA-9E86-057701504CFC}" srcId="{AC0F7838-D5A5-4F9B-8377-44EB4209216C}" destId="{B519C748-5CA0-45A8-A969-A729D316029B}" srcOrd="0" destOrd="0" parTransId="{D5C5BDD0-76DA-4353-9DE0-A295861FB630}" sibTransId="{5BCBF1C4-D083-463F-8553-C8F39AE34E44}"/>
    <dgm:cxn modelId="{23FA6368-FC4A-4F8D-9519-DB4DADEBA271}" type="presOf" srcId="{A25F1854-8E83-4CBA-99E7-B1014E2A65D1}" destId="{41145B10-54A6-4293-964E-91E299E444A8}" srcOrd="0" destOrd="0" presId="urn:microsoft.com/office/officeart/2005/8/layout/hierarchy6"/>
    <dgm:cxn modelId="{5B36DF4B-F167-4880-B1DB-E435209FE251}" type="presOf" srcId="{6F4A463C-0C8D-4E93-A3AA-A3253CB84046}" destId="{B80E4FA2-5B46-4F49-A281-51C32DACDE6A}" srcOrd="0" destOrd="0" presId="urn:microsoft.com/office/officeart/2005/8/layout/hierarchy6"/>
    <dgm:cxn modelId="{6C979076-ED71-4B66-9F58-D58313DC9F50}" type="presOf" srcId="{0065E39E-C232-45B9-9555-D14073884A3C}" destId="{B60AEE1E-00EA-417F-8452-12F639C05BB3}" srcOrd="0" destOrd="0" presId="urn:microsoft.com/office/officeart/2005/8/layout/hierarchy6"/>
    <dgm:cxn modelId="{47409176-A752-4DDB-B8D8-D43A7D0D1385}" srcId="{239817DD-5818-4003-BB1A-06084BC16B3C}" destId="{A25F1854-8E83-4CBA-99E7-B1014E2A65D1}" srcOrd="1" destOrd="0" parTransId="{37090511-6F8F-4ED1-B9E6-26B20AFA7FF7}" sibTransId="{8CA9ABD5-1604-4C6F-8D2A-D5DF05FD45AA}"/>
    <dgm:cxn modelId="{30858E7D-8097-469C-AFFB-3A8D5E26EC58}" srcId="{A25F1854-8E83-4CBA-99E7-B1014E2A65D1}" destId="{6F4A463C-0C8D-4E93-A3AA-A3253CB84046}" srcOrd="1" destOrd="0" parTransId="{4BC6FCBD-42F6-4420-A5DB-95BF441A091E}" sibTransId="{EC1097D8-CC70-4975-9E08-DC4E77B1FBAF}"/>
    <dgm:cxn modelId="{3FA68B7F-ABE0-42CB-99D4-816D2BD5243C}" type="presOf" srcId="{E5E8748B-4463-4865-8BA6-C206B10C27E5}" destId="{90BD849B-0EA2-42AB-A7C1-33243DEE2390}" srcOrd="0" destOrd="0" presId="urn:microsoft.com/office/officeart/2005/8/layout/hierarchy6"/>
    <dgm:cxn modelId="{462B018F-309C-4D4E-813F-698C12B7628E}" type="presOf" srcId="{6C6B3791-BAD0-4366-8EB2-A9579277DCB9}" destId="{0B36CD63-2D38-48F8-901C-75827ECCB7E9}" srcOrd="0" destOrd="0" presId="urn:microsoft.com/office/officeart/2005/8/layout/hierarchy6"/>
    <dgm:cxn modelId="{7CD71C96-7785-4BF0-8216-BEA3D6BCA415}" type="presOf" srcId="{D5C5BDD0-76DA-4353-9DE0-A295861FB630}" destId="{9A2E5ADA-108B-483C-AB19-ADD69F758FC7}" srcOrd="0" destOrd="0" presId="urn:microsoft.com/office/officeart/2005/8/layout/hierarchy6"/>
    <dgm:cxn modelId="{6E611899-16CD-402D-B012-27AB39621D42}" srcId="{9D7D0B1F-9825-4904-BC98-F2E4126A56A4}" destId="{959638A6-CE1F-424F-B121-FB771B7D75C2}" srcOrd="0" destOrd="0" parTransId="{233B77F7-39E7-4750-BF21-C74F4B81D010}" sibTransId="{4C298F3B-7C0F-4088-9D7D-76F6EC46DFAF}"/>
    <dgm:cxn modelId="{22357E9E-B28D-4F86-B3D9-B943C48FAFB7}" type="presOf" srcId="{959638A6-CE1F-424F-B121-FB771B7D75C2}" destId="{EC747F4C-8BD4-4BA6-B7F3-FC9BCB5EA20C}" srcOrd="0" destOrd="0" presId="urn:microsoft.com/office/officeart/2005/8/layout/hierarchy6"/>
    <dgm:cxn modelId="{B3EC42B5-CE6D-4C23-A84D-2882DF1F84F4}" type="presOf" srcId="{B13722D9-D3CC-4432-87F0-F58BFED1E779}" destId="{266A7D1D-03CF-4738-89DB-48BCCEE8DC5C}" srcOrd="0" destOrd="0" presId="urn:microsoft.com/office/officeart/2005/8/layout/hierarchy6"/>
    <dgm:cxn modelId="{543E73B9-248B-4709-8D2F-B1BDF0AD5ECE}" type="presOf" srcId="{37090511-6F8F-4ED1-B9E6-26B20AFA7FF7}" destId="{4C132DDF-8B6E-4C30-9F8F-BDF70F2C8BCA}" srcOrd="0" destOrd="0" presId="urn:microsoft.com/office/officeart/2005/8/layout/hierarchy6"/>
    <dgm:cxn modelId="{7832B3BF-E772-4F4D-BFEE-5681F8D2ED4A}" type="presOf" srcId="{77D585C7-D0FF-4F81-AEF0-62C33A477EAA}" destId="{624281EE-55AE-4DB9-835A-D0B950296B18}" srcOrd="0" destOrd="0" presId="urn:microsoft.com/office/officeart/2005/8/layout/hierarchy6"/>
    <dgm:cxn modelId="{D6876CC1-C4E1-41B0-A6A6-280808EB3E28}" type="presOf" srcId="{D0F481E2-EA95-4B8C-A875-70D8E8D5A13C}" destId="{424FD454-8657-4B35-84E1-04185EAF2AE1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4C7E7C8-95AB-4816-8D49-01931E0A18A3}" srcId="{AC0F7838-D5A5-4F9B-8377-44EB4209216C}" destId="{B6463481-0460-48A6-ABCC-BDAAF41B2A83}" srcOrd="1" destOrd="0" parTransId="{AD06BF89-9DAD-42DB-BC55-2E57914F7003}" sibTransId="{E229F5B8-AA5D-4923-9DAC-AA0AD1B82425}"/>
    <dgm:cxn modelId="{6A0600CE-FFF3-4E74-8551-CBCCB7B26325}" type="presOf" srcId="{E6929BD2-BB8A-4375-AD98-6922E2FFD776}" destId="{68741EB4-9540-4050-B6DE-A948B3E17142}" srcOrd="0" destOrd="0" presId="urn:microsoft.com/office/officeart/2005/8/layout/hierarchy6"/>
    <dgm:cxn modelId="{91C7FDCE-8A21-47F9-AE22-69267D9BD1BC}" srcId="{D0F481E2-EA95-4B8C-A875-70D8E8D5A13C}" destId="{B13722D9-D3CC-4432-87F0-F58BFED1E779}" srcOrd="1" destOrd="0" parTransId="{E5E8748B-4463-4865-8BA6-C206B10C27E5}" sibTransId="{1B536A91-6C0C-49F4-B207-11ABD638FAE5}"/>
    <dgm:cxn modelId="{7A2B21DF-CD8D-4972-AAB7-30A36A8262C6}" srcId="{A25F1854-8E83-4CBA-99E7-B1014E2A65D1}" destId="{B29AF05D-BDBD-48B6-9728-37EF7DC5A64A}" srcOrd="0" destOrd="0" parTransId="{17B76184-92BD-4811-93A5-227B7B61C200}" sibTransId="{3B508141-AFF7-4CE8-9E1A-D91E4CB8509F}"/>
    <dgm:cxn modelId="{F12F78E4-3D10-41A7-83B1-7B5197F551C6}" srcId="{239817DD-5818-4003-BB1A-06084BC16B3C}" destId="{9D7D0B1F-9825-4904-BC98-F2E4126A56A4}" srcOrd="2" destOrd="0" parTransId="{6C6B3791-BAD0-4366-8EB2-A9579277DCB9}" sibTransId="{57C263AF-5AD6-4A67-95B8-10071D7DE848}"/>
    <dgm:cxn modelId="{12D3DDE4-AF14-4C2F-9661-6020C5096841}" type="presOf" srcId="{17B76184-92BD-4811-93A5-227B7B61C200}" destId="{446293DA-F3ED-4723-A179-0767F1A74F59}" srcOrd="0" destOrd="0" presId="urn:microsoft.com/office/officeart/2005/8/layout/hierarchy6"/>
    <dgm:cxn modelId="{99D2A4EC-0989-469F-9A5E-CF19DEDAE2A4}" type="presOf" srcId="{B519C748-5CA0-45A8-A969-A729D316029B}" destId="{2643C53A-C9CC-4CA3-9782-36A3338A0936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7ADE8F2-4840-4C8D-9CE7-B64161D1FD48}" srcId="{D0F481E2-EA95-4B8C-A875-70D8E8D5A13C}" destId="{C19BF214-D82A-4507-B09E-3FB81E0732CB}" srcOrd="0" destOrd="0" parTransId="{E6929BD2-BB8A-4375-AD98-6922E2FFD776}" sibTransId="{1BE17DBA-ACB0-4A86-8EE9-2E076F314CFA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8723220F-0C07-4558-ACC6-DCDBFBC03517}" type="presParOf" srcId="{61027444-B8F0-4CD4-9602-F91B650E02E1}" destId="{B60AEE1E-00EA-417F-8452-12F639C05BB3}" srcOrd="0" destOrd="0" presId="urn:microsoft.com/office/officeart/2005/8/layout/hierarchy6"/>
    <dgm:cxn modelId="{BEAA3A7A-6266-46AB-B9EF-BA7860C2A9DD}" type="presParOf" srcId="{61027444-B8F0-4CD4-9602-F91B650E02E1}" destId="{3F7728DD-D355-4ECC-9086-EB8C14F3CD9F}" srcOrd="1" destOrd="0" presId="urn:microsoft.com/office/officeart/2005/8/layout/hierarchy6"/>
    <dgm:cxn modelId="{B9B6B77F-C154-48C2-BF23-EE06FC579212}" type="presParOf" srcId="{3F7728DD-D355-4ECC-9086-EB8C14F3CD9F}" destId="{424FD454-8657-4B35-84E1-04185EAF2AE1}" srcOrd="0" destOrd="0" presId="urn:microsoft.com/office/officeart/2005/8/layout/hierarchy6"/>
    <dgm:cxn modelId="{4706DF71-3230-4B8B-AA8C-0D7B549C652B}" type="presParOf" srcId="{3F7728DD-D355-4ECC-9086-EB8C14F3CD9F}" destId="{D8E0A6EC-37A1-421F-BC5E-D3DC4375EEEA}" srcOrd="1" destOrd="0" presId="urn:microsoft.com/office/officeart/2005/8/layout/hierarchy6"/>
    <dgm:cxn modelId="{07694624-12DE-41BF-8BEC-F718BACF12AC}" type="presParOf" srcId="{D8E0A6EC-37A1-421F-BC5E-D3DC4375EEEA}" destId="{68741EB4-9540-4050-B6DE-A948B3E17142}" srcOrd="0" destOrd="0" presId="urn:microsoft.com/office/officeart/2005/8/layout/hierarchy6"/>
    <dgm:cxn modelId="{04852B35-5496-4BBE-A997-24DFAAD2901D}" type="presParOf" srcId="{D8E0A6EC-37A1-421F-BC5E-D3DC4375EEEA}" destId="{77E65A1C-686F-46C6-96E7-8D71FD593416}" srcOrd="1" destOrd="0" presId="urn:microsoft.com/office/officeart/2005/8/layout/hierarchy6"/>
    <dgm:cxn modelId="{80D69F36-01B4-48B7-A97F-429D6AE50FCC}" type="presParOf" srcId="{77E65A1C-686F-46C6-96E7-8D71FD593416}" destId="{ED7005D9-84D5-45C9-8BA8-148E9B7C3310}" srcOrd="0" destOrd="0" presId="urn:microsoft.com/office/officeart/2005/8/layout/hierarchy6"/>
    <dgm:cxn modelId="{D772AE3E-7A52-4396-8D95-B9D1F9FD18B1}" type="presParOf" srcId="{77E65A1C-686F-46C6-96E7-8D71FD593416}" destId="{EAA2A4AB-A131-43DF-9AC4-AD356FB12A60}" srcOrd="1" destOrd="0" presId="urn:microsoft.com/office/officeart/2005/8/layout/hierarchy6"/>
    <dgm:cxn modelId="{2F40F417-4D10-4A02-BCDB-1B35DBDF7C1B}" type="presParOf" srcId="{D8E0A6EC-37A1-421F-BC5E-D3DC4375EEEA}" destId="{90BD849B-0EA2-42AB-A7C1-33243DEE2390}" srcOrd="2" destOrd="0" presId="urn:microsoft.com/office/officeart/2005/8/layout/hierarchy6"/>
    <dgm:cxn modelId="{2473DF9A-ABE8-466B-9080-7B3DE5FD581A}" type="presParOf" srcId="{D8E0A6EC-37A1-421F-BC5E-D3DC4375EEEA}" destId="{D23190A4-69CA-4EA2-9FBF-529A4B39AE6C}" srcOrd="3" destOrd="0" presId="urn:microsoft.com/office/officeart/2005/8/layout/hierarchy6"/>
    <dgm:cxn modelId="{4D0D458C-8628-4B09-A043-5D536DEDEAD0}" type="presParOf" srcId="{D23190A4-69CA-4EA2-9FBF-529A4B39AE6C}" destId="{266A7D1D-03CF-4738-89DB-48BCCEE8DC5C}" srcOrd="0" destOrd="0" presId="urn:microsoft.com/office/officeart/2005/8/layout/hierarchy6"/>
    <dgm:cxn modelId="{E097F33F-03C9-4D45-B949-1AAF4B9DC7BA}" type="presParOf" srcId="{D23190A4-69CA-4EA2-9FBF-529A4B39AE6C}" destId="{472D5F20-4623-4C6A-BD6A-DD43CF7A83B7}" srcOrd="1" destOrd="0" presId="urn:microsoft.com/office/officeart/2005/8/layout/hierarchy6"/>
    <dgm:cxn modelId="{DE002B94-7079-4FBB-A4D0-4CEA662D9290}" type="presParOf" srcId="{61027444-B8F0-4CD4-9602-F91B650E02E1}" destId="{4C132DDF-8B6E-4C30-9F8F-BDF70F2C8BCA}" srcOrd="2" destOrd="0" presId="urn:microsoft.com/office/officeart/2005/8/layout/hierarchy6"/>
    <dgm:cxn modelId="{F4FC6393-70D8-4B8B-B28B-29701CB7043D}" type="presParOf" srcId="{61027444-B8F0-4CD4-9602-F91B650E02E1}" destId="{90613BFD-592E-464F-9F03-0A956B46E040}" srcOrd="3" destOrd="0" presId="urn:microsoft.com/office/officeart/2005/8/layout/hierarchy6"/>
    <dgm:cxn modelId="{8C62CBC3-CB91-4D02-AB14-B3BDDAB57578}" type="presParOf" srcId="{90613BFD-592E-464F-9F03-0A956B46E040}" destId="{41145B10-54A6-4293-964E-91E299E444A8}" srcOrd="0" destOrd="0" presId="urn:microsoft.com/office/officeart/2005/8/layout/hierarchy6"/>
    <dgm:cxn modelId="{EAF88CFF-64F8-47E6-B088-E5821A179159}" type="presParOf" srcId="{90613BFD-592E-464F-9F03-0A956B46E040}" destId="{56D7EFE6-0EEB-4403-AC3E-60EF60862FD4}" srcOrd="1" destOrd="0" presId="urn:microsoft.com/office/officeart/2005/8/layout/hierarchy6"/>
    <dgm:cxn modelId="{C29F0B53-DBED-4AC0-A9F9-E3D67A264D4A}" type="presParOf" srcId="{56D7EFE6-0EEB-4403-AC3E-60EF60862FD4}" destId="{446293DA-F3ED-4723-A179-0767F1A74F59}" srcOrd="0" destOrd="0" presId="urn:microsoft.com/office/officeart/2005/8/layout/hierarchy6"/>
    <dgm:cxn modelId="{966FABFB-31FC-4769-AC46-4E5396AEB839}" type="presParOf" srcId="{56D7EFE6-0EEB-4403-AC3E-60EF60862FD4}" destId="{C97FE74D-D38D-46BB-9B24-5D18A47D3AEC}" srcOrd="1" destOrd="0" presId="urn:microsoft.com/office/officeart/2005/8/layout/hierarchy6"/>
    <dgm:cxn modelId="{D03F2339-53BA-41A3-81EB-726577D60A74}" type="presParOf" srcId="{C97FE74D-D38D-46BB-9B24-5D18A47D3AEC}" destId="{E456D9B8-C355-4F78-BCAD-C7E15990788E}" srcOrd="0" destOrd="0" presId="urn:microsoft.com/office/officeart/2005/8/layout/hierarchy6"/>
    <dgm:cxn modelId="{B766ACAB-BF67-4D72-ACC9-87393496E801}" type="presParOf" srcId="{C97FE74D-D38D-46BB-9B24-5D18A47D3AEC}" destId="{BDB986E1-46E7-4E80-89DA-919BB4096BFD}" srcOrd="1" destOrd="0" presId="urn:microsoft.com/office/officeart/2005/8/layout/hierarchy6"/>
    <dgm:cxn modelId="{D096BDAA-FE3A-4CE7-8728-D4006124F75E}" type="presParOf" srcId="{56D7EFE6-0EEB-4403-AC3E-60EF60862FD4}" destId="{2274120B-0F66-4EFB-9E3B-2CFCB15B6859}" srcOrd="2" destOrd="0" presId="urn:microsoft.com/office/officeart/2005/8/layout/hierarchy6"/>
    <dgm:cxn modelId="{2565BF3F-F526-44CE-B9D1-23B736488928}" type="presParOf" srcId="{56D7EFE6-0EEB-4403-AC3E-60EF60862FD4}" destId="{C2376499-0057-4EC1-BB37-BF39CDF8C533}" srcOrd="3" destOrd="0" presId="urn:microsoft.com/office/officeart/2005/8/layout/hierarchy6"/>
    <dgm:cxn modelId="{FC663C85-8ED9-4EFD-BB12-358D99EE6E7D}" type="presParOf" srcId="{C2376499-0057-4EC1-BB37-BF39CDF8C533}" destId="{B80E4FA2-5B46-4F49-A281-51C32DACDE6A}" srcOrd="0" destOrd="0" presId="urn:microsoft.com/office/officeart/2005/8/layout/hierarchy6"/>
    <dgm:cxn modelId="{15A2EC09-12C0-4F3B-8FFD-7A043ED50595}" type="presParOf" srcId="{C2376499-0057-4EC1-BB37-BF39CDF8C533}" destId="{C895ED43-564B-4142-8818-7FF80B29EB8E}" srcOrd="1" destOrd="0" presId="urn:microsoft.com/office/officeart/2005/8/layout/hierarchy6"/>
    <dgm:cxn modelId="{69B15D32-2978-4C03-A67D-F4543456A51D}" type="presParOf" srcId="{61027444-B8F0-4CD4-9602-F91B650E02E1}" destId="{0B36CD63-2D38-48F8-901C-75827ECCB7E9}" srcOrd="4" destOrd="0" presId="urn:microsoft.com/office/officeart/2005/8/layout/hierarchy6"/>
    <dgm:cxn modelId="{325E2F3F-95CB-41B8-9314-BE60E8168A32}" type="presParOf" srcId="{61027444-B8F0-4CD4-9602-F91B650E02E1}" destId="{0FFFCD57-5D96-4BD0-A6AA-FA17FF287021}" srcOrd="5" destOrd="0" presId="urn:microsoft.com/office/officeart/2005/8/layout/hierarchy6"/>
    <dgm:cxn modelId="{C44ACB3D-E65F-4505-9D22-B8DB8FA1DCB5}" type="presParOf" srcId="{0FFFCD57-5D96-4BD0-A6AA-FA17FF287021}" destId="{F75252B0-3DFD-4C36-822C-201E45259B21}" srcOrd="0" destOrd="0" presId="urn:microsoft.com/office/officeart/2005/8/layout/hierarchy6"/>
    <dgm:cxn modelId="{FB42528F-3799-4E47-8735-B1CCA530E969}" type="presParOf" srcId="{0FFFCD57-5D96-4BD0-A6AA-FA17FF287021}" destId="{C692247C-D1EC-4BB8-9B17-9A7042172A49}" srcOrd="1" destOrd="0" presId="urn:microsoft.com/office/officeart/2005/8/layout/hierarchy6"/>
    <dgm:cxn modelId="{7308272E-0A0A-44E4-9C46-211936F4B062}" type="presParOf" srcId="{C692247C-D1EC-4BB8-9B17-9A7042172A49}" destId="{DADEEAE9-4889-4521-A32F-483CE4D0CECE}" srcOrd="0" destOrd="0" presId="urn:microsoft.com/office/officeart/2005/8/layout/hierarchy6"/>
    <dgm:cxn modelId="{2B0A35AC-C1E1-4572-AE32-51EDB34501CB}" type="presParOf" srcId="{C692247C-D1EC-4BB8-9B17-9A7042172A49}" destId="{07D672B9-A58A-40BE-9F8E-0BB35DD711A3}" srcOrd="1" destOrd="0" presId="urn:microsoft.com/office/officeart/2005/8/layout/hierarchy6"/>
    <dgm:cxn modelId="{95D4CA02-A898-4309-AAA3-41148E37A78C}" type="presParOf" srcId="{07D672B9-A58A-40BE-9F8E-0BB35DD711A3}" destId="{EC747F4C-8BD4-4BA6-B7F3-FC9BCB5EA20C}" srcOrd="0" destOrd="0" presId="urn:microsoft.com/office/officeart/2005/8/layout/hierarchy6"/>
    <dgm:cxn modelId="{8C3388F2-F7F2-4902-97CE-268920FF5EFD}" type="presParOf" srcId="{07D672B9-A58A-40BE-9F8E-0BB35DD711A3}" destId="{7A8D0902-30E3-405F-A68F-351904A8F88B}" srcOrd="1" destOrd="0" presId="urn:microsoft.com/office/officeart/2005/8/layout/hierarchy6"/>
    <dgm:cxn modelId="{8E65C75E-4A16-4964-ADC4-8442E16742C6}" type="presParOf" srcId="{C692247C-D1EC-4BB8-9B17-9A7042172A49}" destId="{624281EE-55AE-4DB9-835A-D0B950296B18}" srcOrd="2" destOrd="0" presId="urn:microsoft.com/office/officeart/2005/8/layout/hierarchy6"/>
    <dgm:cxn modelId="{79AC40DB-526F-41EB-8D43-A8CAD4534D93}" type="presParOf" srcId="{C692247C-D1EC-4BB8-9B17-9A7042172A49}" destId="{5C9A0A61-1C97-46EF-8317-50248FE9F3AA}" srcOrd="3" destOrd="0" presId="urn:microsoft.com/office/officeart/2005/8/layout/hierarchy6"/>
    <dgm:cxn modelId="{0BEC2C90-376D-4055-BCD2-F9499D16666F}" type="presParOf" srcId="{5C9A0A61-1C97-46EF-8317-50248FE9F3AA}" destId="{C8582D6E-1D86-4B9F-8B65-CD1325D26120}" srcOrd="0" destOrd="0" presId="urn:microsoft.com/office/officeart/2005/8/layout/hierarchy6"/>
    <dgm:cxn modelId="{43369F60-5905-405E-B5DA-2D4DC5981094}" type="presParOf" srcId="{5C9A0A61-1C97-46EF-8317-50248FE9F3AA}" destId="{F6A1682D-7025-4563-B7DC-EE2E32FCDD3F}" srcOrd="1" destOrd="0" presId="urn:microsoft.com/office/officeart/2005/8/layout/hierarchy6"/>
    <dgm:cxn modelId="{F001E36B-90E4-4DC4-A00A-644065BEAE76}" type="presParOf" srcId="{F6A1682D-7025-4563-B7DC-EE2E32FCDD3F}" destId="{9A2E5ADA-108B-483C-AB19-ADD69F758FC7}" srcOrd="0" destOrd="0" presId="urn:microsoft.com/office/officeart/2005/8/layout/hierarchy6"/>
    <dgm:cxn modelId="{1B37D1AE-3690-4764-8125-931F743FB022}" type="presParOf" srcId="{F6A1682D-7025-4563-B7DC-EE2E32FCDD3F}" destId="{665B8732-89CD-423C-8393-1DA93C0A4A9C}" srcOrd="1" destOrd="0" presId="urn:microsoft.com/office/officeart/2005/8/layout/hierarchy6"/>
    <dgm:cxn modelId="{61420D25-922B-4FB1-B856-1B321F9CC7FA}" type="presParOf" srcId="{665B8732-89CD-423C-8393-1DA93C0A4A9C}" destId="{2643C53A-C9CC-4CA3-9782-36A3338A0936}" srcOrd="0" destOrd="0" presId="urn:microsoft.com/office/officeart/2005/8/layout/hierarchy6"/>
    <dgm:cxn modelId="{A9AB7A97-15D8-4EDA-A228-D52E1E0A3871}" type="presParOf" srcId="{665B8732-89CD-423C-8393-1DA93C0A4A9C}" destId="{B7F2B9B0-71E4-40A2-82EB-4B4AF3556AB4}" srcOrd="1" destOrd="0" presId="urn:microsoft.com/office/officeart/2005/8/layout/hierarchy6"/>
    <dgm:cxn modelId="{9418DD4D-0E81-4631-8A4B-0F87CDE978A6}" type="presParOf" srcId="{F6A1682D-7025-4563-B7DC-EE2E32FCDD3F}" destId="{A72728C6-43F1-4B40-BA7C-2597F27CB983}" srcOrd="2" destOrd="0" presId="urn:microsoft.com/office/officeart/2005/8/layout/hierarchy6"/>
    <dgm:cxn modelId="{78B96D6B-B57C-44E0-B241-04C90EDD0C1E}" type="presParOf" srcId="{F6A1682D-7025-4563-B7DC-EE2E32FCDD3F}" destId="{273445EF-92CB-4742-ACAA-3A6F21114C1D}" srcOrd="3" destOrd="0" presId="urn:microsoft.com/office/officeart/2005/8/layout/hierarchy6"/>
    <dgm:cxn modelId="{90F152D7-B992-4FEB-8380-7E5984A576D2}" type="presParOf" srcId="{273445EF-92CB-4742-ACAA-3A6F21114C1D}" destId="{C13CE0E1-2489-4961-BD1F-10009997F3B8}" srcOrd="0" destOrd="0" presId="urn:microsoft.com/office/officeart/2005/8/layout/hierarchy6"/>
    <dgm:cxn modelId="{9E28EEE6-763A-4410-A3AC-BA6CF0CF6312}" type="presParOf" srcId="{273445EF-92CB-4742-ACAA-3A6F21114C1D}" destId="{D8E84B88-1B5D-46E6-8B07-28D83A3BAD02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if-else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A25F1854-8E83-4CBA-99E7-B1014E2A65D1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call</a:t>
          </a:r>
        </a:p>
      </dgm:t>
    </dgm:pt>
    <dgm:pt modelId="{37090511-6F8F-4ED1-B9E6-26B20AFA7FF7}" type="parTrans" cxnId="{47409176-A752-4DDB-B8D8-D43A7D0D1385}">
      <dgm:prSet/>
      <dgm:spPr/>
      <dgm:t>
        <a:bodyPr/>
        <a:lstStyle/>
        <a:p>
          <a:endParaRPr lang="en-GB"/>
        </a:p>
      </dgm:t>
    </dgm:pt>
    <dgm:pt modelId="{8CA9ABD5-1604-4C6F-8D2A-D5DF05FD45AA}" type="sibTrans" cxnId="{47409176-A752-4DDB-B8D8-D43A7D0D1385}">
      <dgm:prSet/>
      <dgm:spPr/>
      <dgm:t>
        <a:bodyPr/>
        <a:lstStyle/>
        <a:p>
          <a:endParaRPr lang="en-GB"/>
        </a:p>
      </dgm:t>
    </dgm:pt>
    <dgm:pt modelId="{9D7D0B1F-9825-4904-BC98-F2E4126A56A4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C6B3791-BAD0-4366-8EB2-A9579277DCB9}" type="parTrans" cxnId="{F12F78E4-3D10-41A7-83B1-7B5197F551C6}">
      <dgm:prSet/>
      <dgm:spPr/>
      <dgm:t>
        <a:bodyPr/>
        <a:lstStyle/>
        <a:p>
          <a:endParaRPr lang="en-GB"/>
        </a:p>
      </dgm:t>
    </dgm:pt>
    <dgm:pt modelId="{57C263AF-5AD6-4A67-95B8-10071D7DE848}" type="sibTrans" cxnId="{F12F78E4-3D10-41A7-83B1-7B5197F551C6}">
      <dgm:prSet/>
      <dgm:spPr/>
      <dgm:t>
        <a:bodyPr/>
        <a:lstStyle/>
        <a:p>
          <a:endParaRPr lang="en-GB"/>
        </a:p>
      </dgm:t>
    </dgm:pt>
    <dgm:pt modelId="{959638A6-CE1F-424F-B121-FB771B7D75C2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233B77F7-39E7-4750-BF21-C74F4B81D010}" type="parTrans" cxnId="{6E611899-16CD-402D-B012-27AB39621D42}">
      <dgm:prSet/>
      <dgm:spPr/>
      <dgm:t>
        <a:bodyPr/>
        <a:lstStyle/>
        <a:p>
          <a:endParaRPr lang="en-GB"/>
        </a:p>
      </dgm:t>
    </dgm:pt>
    <dgm:pt modelId="{4C298F3B-7C0F-4088-9D7D-76F6EC46DFAF}" type="sibTrans" cxnId="{6E611899-16CD-402D-B012-27AB39621D42}">
      <dgm:prSet/>
      <dgm:spPr/>
      <dgm:t>
        <a:bodyPr/>
        <a:lstStyle/>
        <a:p>
          <a:endParaRPr lang="en-GB"/>
        </a:p>
      </dgm:t>
    </dgm:pt>
    <dgm:pt modelId="{D0F481E2-EA95-4B8C-A875-70D8E8D5A1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&gt;</a:t>
          </a:r>
        </a:p>
      </dgm:t>
    </dgm:pt>
    <dgm:pt modelId="{0065E39E-C232-45B9-9555-D14073884A3C}" type="parTrans" cxnId="{426CC30C-87A1-4D27-B1D6-668EC47CD870}">
      <dgm:prSet/>
      <dgm:spPr/>
      <dgm:t>
        <a:bodyPr/>
        <a:lstStyle/>
        <a:p>
          <a:endParaRPr lang="en-GB"/>
        </a:p>
      </dgm:t>
    </dgm:pt>
    <dgm:pt modelId="{CD9FB5CF-7761-4339-AABB-CC4F3D507643}" type="sibTrans" cxnId="{426CC30C-87A1-4D27-B1D6-668EC47CD870}">
      <dgm:prSet/>
      <dgm:spPr/>
      <dgm:t>
        <a:bodyPr/>
        <a:lstStyle/>
        <a:p>
          <a:endParaRPr lang="en-GB"/>
        </a:p>
      </dgm:t>
    </dgm:pt>
    <dgm:pt modelId="{C19BF214-D82A-4507-B09E-3FB81E0732C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E6929BD2-BB8A-4375-AD98-6922E2FFD776}" type="parTrans" cxnId="{67ADE8F2-4840-4C8D-9CE7-B64161D1FD48}">
      <dgm:prSet/>
      <dgm:spPr/>
      <dgm:t>
        <a:bodyPr/>
        <a:lstStyle/>
        <a:p>
          <a:endParaRPr lang="en-GB"/>
        </a:p>
      </dgm:t>
    </dgm:pt>
    <dgm:pt modelId="{1BE17DBA-ACB0-4A86-8EE9-2E076F314CFA}" type="sibTrans" cxnId="{67ADE8F2-4840-4C8D-9CE7-B64161D1FD48}">
      <dgm:prSet/>
      <dgm:spPr/>
      <dgm:t>
        <a:bodyPr/>
        <a:lstStyle/>
        <a:p>
          <a:endParaRPr lang="en-GB"/>
        </a:p>
      </dgm:t>
    </dgm:pt>
    <dgm:pt modelId="{B13722D9-D3CC-4432-87F0-F58BFED1E779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10</a:t>
          </a:r>
        </a:p>
      </dgm:t>
    </dgm:pt>
    <dgm:pt modelId="{E5E8748B-4463-4865-8BA6-C206B10C27E5}" type="parTrans" cxnId="{91C7FDCE-8A21-47F9-AE22-69267D9BD1BC}">
      <dgm:prSet/>
      <dgm:spPr/>
      <dgm:t>
        <a:bodyPr/>
        <a:lstStyle/>
        <a:p>
          <a:endParaRPr lang="en-GB"/>
        </a:p>
      </dgm:t>
    </dgm:pt>
    <dgm:pt modelId="{1B536A91-6C0C-49F4-B207-11ABD638FAE5}" type="sibTrans" cxnId="{91C7FDCE-8A21-47F9-AE22-69267D9BD1BC}">
      <dgm:prSet/>
      <dgm:spPr/>
      <dgm:t>
        <a:bodyPr/>
        <a:lstStyle/>
        <a:p>
          <a:endParaRPr lang="en-GB"/>
        </a:p>
      </dgm:t>
    </dgm:pt>
    <dgm:pt modelId="{B29AF05D-BDBD-48B6-9728-37EF7DC5A64A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print</a:t>
          </a:r>
        </a:p>
      </dgm:t>
    </dgm:pt>
    <dgm:pt modelId="{17B76184-92BD-4811-93A5-227B7B61C200}" type="parTrans" cxnId="{7A2B21DF-CD8D-4972-AAB7-30A36A8262C6}">
      <dgm:prSet/>
      <dgm:spPr/>
      <dgm:t>
        <a:bodyPr/>
        <a:lstStyle/>
        <a:p>
          <a:endParaRPr lang="en-GB"/>
        </a:p>
      </dgm:t>
    </dgm:pt>
    <dgm:pt modelId="{3B508141-AFF7-4CE8-9E1A-D91E4CB8509F}" type="sibTrans" cxnId="{7A2B21DF-CD8D-4972-AAB7-30A36A8262C6}">
      <dgm:prSet/>
      <dgm:spPr/>
      <dgm:t>
        <a:bodyPr/>
        <a:lstStyle/>
        <a:p>
          <a:endParaRPr lang="en-GB"/>
        </a:p>
      </dgm:t>
    </dgm:pt>
    <dgm:pt modelId="{6F4A463C-0C8D-4E93-A3AA-A3253CB84046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“Hello”</a:t>
          </a:r>
        </a:p>
      </dgm:t>
    </dgm:pt>
    <dgm:pt modelId="{4BC6FCBD-42F6-4420-A5DB-95BF441A091E}" type="parTrans" cxnId="{30858E7D-8097-469C-AFFB-3A8D5E26EC58}">
      <dgm:prSet/>
      <dgm:spPr/>
      <dgm:t>
        <a:bodyPr/>
        <a:lstStyle/>
        <a:p>
          <a:endParaRPr lang="en-GB"/>
        </a:p>
      </dgm:t>
    </dgm:pt>
    <dgm:pt modelId="{EC1097D8-CC70-4975-9E08-DC4E77B1FBAF}" type="sibTrans" cxnId="{30858E7D-8097-469C-AFFB-3A8D5E26EC58}">
      <dgm:prSet/>
      <dgm:spPr/>
      <dgm:t>
        <a:bodyPr/>
        <a:lstStyle/>
        <a:p>
          <a:endParaRPr lang="en-GB"/>
        </a:p>
      </dgm:t>
    </dgm:pt>
    <dgm:pt modelId="{AC0F7838-D5A5-4F9B-8377-44EB4209216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77D585C7-D0FF-4F81-AEF0-62C33A477EAA}" type="parTrans" cxnId="{AD2B2201-5735-4CC8-900A-1868BE783A20}">
      <dgm:prSet/>
      <dgm:spPr/>
      <dgm:t>
        <a:bodyPr/>
        <a:lstStyle/>
        <a:p>
          <a:endParaRPr lang="en-GB"/>
        </a:p>
      </dgm:t>
    </dgm:pt>
    <dgm:pt modelId="{821A09FA-FF7B-4392-B9A4-1EFEDE74679A}" type="sibTrans" cxnId="{AD2B2201-5735-4CC8-900A-1868BE783A20}">
      <dgm:prSet/>
      <dgm:spPr/>
      <dgm:t>
        <a:bodyPr/>
        <a:lstStyle/>
        <a:p>
          <a:endParaRPr lang="en-GB"/>
        </a:p>
      </dgm:t>
    </dgm:pt>
    <dgm:pt modelId="{B519C748-5CA0-45A8-A969-A729D316029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5C5BDD0-76DA-4353-9DE0-A295861FB630}" type="parTrans" cxnId="{EEB51661-6B14-43DA-9E86-057701504CFC}">
      <dgm:prSet/>
      <dgm:spPr/>
      <dgm:t>
        <a:bodyPr/>
        <a:lstStyle/>
        <a:p>
          <a:endParaRPr lang="en-GB"/>
        </a:p>
      </dgm:t>
    </dgm:pt>
    <dgm:pt modelId="{5BCBF1C4-D083-463F-8553-C8F39AE34E44}" type="sibTrans" cxnId="{EEB51661-6B14-43DA-9E86-057701504CFC}">
      <dgm:prSet/>
      <dgm:spPr/>
      <dgm:t>
        <a:bodyPr/>
        <a:lstStyle/>
        <a:p>
          <a:endParaRPr lang="en-GB"/>
        </a:p>
      </dgm:t>
    </dgm:pt>
    <dgm:pt modelId="{B6463481-0460-48A6-ABCC-BDAAF41B2A83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AD06BF89-9DAD-42DB-BC55-2E57914F7003}" type="parTrans" cxnId="{24C7E7C8-95AB-4816-8D49-01931E0A18A3}">
      <dgm:prSet/>
      <dgm:spPr/>
      <dgm:t>
        <a:bodyPr/>
        <a:lstStyle/>
        <a:p>
          <a:endParaRPr lang="en-GB"/>
        </a:p>
      </dgm:t>
    </dgm:pt>
    <dgm:pt modelId="{E229F5B8-AA5D-4923-9DAC-AA0AD1B82425}" type="sibTrans" cxnId="{24C7E7C8-95AB-4816-8D49-01931E0A18A3}">
      <dgm:prSet/>
      <dgm:spPr/>
      <dgm:t>
        <a:bodyPr/>
        <a:lstStyle/>
        <a:p>
          <a:endParaRPr lang="en-GB"/>
        </a:p>
      </dgm:t>
    </dgm:pt>
    <dgm:pt modelId="{FE62AF72-CBF3-4589-9E4A-35FBEC3D5376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==</a:t>
          </a:r>
        </a:p>
      </dgm:t>
    </dgm:pt>
    <dgm:pt modelId="{4CC7B4C5-9921-4EDA-8072-6B401DA56448}" type="parTrans" cxnId="{F277847E-AD4F-477B-BC8D-40F3953BF0E0}">
      <dgm:prSet/>
      <dgm:spPr/>
      <dgm:t>
        <a:bodyPr/>
        <a:lstStyle/>
        <a:p>
          <a:endParaRPr lang="en-GB"/>
        </a:p>
      </dgm:t>
    </dgm:pt>
    <dgm:pt modelId="{16DB44B7-0F1D-4E45-8D0C-DD62AA6BC09B}" type="sibTrans" cxnId="{F277847E-AD4F-477B-BC8D-40F3953BF0E0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B60AEE1E-00EA-417F-8452-12F639C05BB3}" type="pres">
      <dgm:prSet presAssocID="{0065E39E-C232-45B9-9555-D14073884A3C}" presName="Name19" presStyleLbl="parChTrans1D2" presStyleIdx="0" presStyleCnt="4"/>
      <dgm:spPr/>
    </dgm:pt>
    <dgm:pt modelId="{3F7728DD-D355-4ECC-9086-EB8C14F3CD9F}" type="pres">
      <dgm:prSet presAssocID="{D0F481E2-EA95-4B8C-A875-70D8E8D5A13C}" presName="Name21" presStyleCnt="0"/>
      <dgm:spPr/>
    </dgm:pt>
    <dgm:pt modelId="{424FD454-8657-4B35-84E1-04185EAF2AE1}" type="pres">
      <dgm:prSet presAssocID="{D0F481E2-EA95-4B8C-A875-70D8E8D5A13C}" presName="level2Shape" presStyleLbl="node2" presStyleIdx="0" presStyleCnt="4"/>
      <dgm:spPr/>
    </dgm:pt>
    <dgm:pt modelId="{D8E0A6EC-37A1-421F-BC5E-D3DC4375EEEA}" type="pres">
      <dgm:prSet presAssocID="{D0F481E2-EA95-4B8C-A875-70D8E8D5A13C}" presName="hierChild3" presStyleCnt="0"/>
      <dgm:spPr/>
    </dgm:pt>
    <dgm:pt modelId="{68741EB4-9540-4050-B6DE-A948B3E17142}" type="pres">
      <dgm:prSet presAssocID="{E6929BD2-BB8A-4375-AD98-6922E2FFD776}" presName="Name19" presStyleLbl="parChTrans1D3" presStyleIdx="0" presStyleCnt="6"/>
      <dgm:spPr/>
    </dgm:pt>
    <dgm:pt modelId="{77E65A1C-686F-46C6-96E7-8D71FD593416}" type="pres">
      <dgm:prSet presAssocID="{C19BF214-D82A-4507-B09E-3FB81E0732CB}" presName="Name21" presStyleCnt="0"/>
      <dgm:spPr/>
    </dgm:pt>
    <dgm:pt modelId="{ED7005D9-84D5-45C9-8BA8-148E9B7C3310}" type="pres">
      <dgm:prSet presAssocID="{C19BF214-D82A-4507-B09E-3FB81E0732CB}" presName="level2Shape" presStyleLbl="node3" presStyleIdx="0" presStyleCnt="6"/>
      <dgm:spPr/>
    </dgm:pt>
    <dgm:pt modelId="{EAA2A4AB-A131-43DF-9AC4-AD356FB12A60}" type="pres">
      <dgm:prSet presAssocID="{C19BF214-D82A-4507-B09E-3FB81E0732CB}" presName="hierChild3" presStyleCnt="0"/>
      <dgm:spPr/>
    </dgm:pt>
    <dgm:pt modelId="{90BD849B-0EA2-42AB-A7C1-33243DEE2390}" type="pres">
      <dgm:prSet presAssocID="{E5E8748B-4463-4865-8BA6-C206B10C27E5}" presName="Name19" presStyleLbl="parChTrans1D3" presStyleIdx="1" presStyleCnt="6"/>
      <dgm:spPr/>
    </dgm:pt>
    <dgm:pt modelId="{D23190A4-69CA-4EA2-9FBF-529A4B39AE6C}" type="pres">
      <dgm:prSet presAssocID="{B13722D9-D3CC-4432-87F0-F58BFED1E779}" presName="Name21" presStyleCnt="0"/>
      <dgm:spPr/>
    </dgm:pt>
    <dgm:pt modelId="{266A7D1D-03CF-4738-89DB-48BCCEE8DC5C}" type="pres">
      <dgm:prSet presAssocID="{B13722D9-D3CC-4432-87F0-F58BFED1E779}" presName="level2Shape" presStyleLbl="node3" presStyleIdx="1" presStyleCnt="6"/>
      <dgm:spPr/>
    </dgm:pt>
    <dgm:pt modelId="{472D5F20-4623-4C6A-BD6A-DD43CF7A83B7}" type="pres">
      <dgm:prSet presAssocID="{B13722D9-D3CC-4432-87F0-F58BFED1E779}" presName="hierChild3" presStyleCnt="0"/>
      <dgm:spPr/>
    </dgm:pt>
    <dgm:pt modelId="{E0B5D6F2-C390-40F5-8F26-9DA87FEDC3DC}" type="pres">
      <dgm:prSet presAssocID="{4CC7B4C5-9921-4EDA-8072-6B401DA56448}" presName="Name19" presStyleLbl="parChTrans1D2" presStyleIdx="1" presStyleCnt="4"/>
      <dgm:spPr/>
    </dgm:pt>
    <dgm:pt modelId="{4ADEAACB-8C13-4C74-9443-91758C1E832C}" type="pres">
      <dgm:prSet presAssocID="{FE62AF72-CBF3-4589-9E4A-35FBEC3D5376}" presName="Name21" presStyleCnt="0"/>
      <dgm:spPr/>
    </dgm:pt>
    <dgm:pt modelId="{783CE577-B485-4C7C-A656-DD69B5448FDD}" type="pres">
      <dgm:prSet presAssocID="{FE62AF72-CBF3-4589-9E4A-35FBEC3D5376}" presName="level2Shape" presStyleLbl="node2" presStyleIdx="1" presStyleCnt="4" custLinFactX="-28668" custLinFactNeighborX="-100000" custLinFactNeighborY="2000"/>
      <dgm:spPr/>
    </dgm:pt>
    <dgm:pt modelId="{2D39F91E-1153-478B-AD83-F259BF86EBAA}" type="pres">
      <dgm:prSet presAssocID="{FE62AF72-CBF3-4589-9E4A-35FBEC3D5376}" presName="hierChild3" presStyleCnt="0"/>
      <dgm:spPr/>
    </dgm:pt>
    <dgm:pt modelId="{4C132DDF-8B6E-4C30-9F8F-BDF70F2C8BCA}" type="pres">
      <dgm:prSet presAssocID="{37090511-6F8F-4ED1-B9E6-26B20AFA7FF7}" presName="Name19" presStyleLbl="parChTrans1D2" presStyleIdx="2" presStyleCnt="4"/>
      <dgm:spPr/>
    </dgm:pt>
    <dgm:pt modelId="{90613BFD-592E-464F-9F03-0A956B46E040}" type="pres">
      <dgm:prSet presAssocID="{A25F1854-8E83-4CBA-99E7-B1014E2A65D1}" presName="Name21" presStyleCnt="0"/>
      <dgm:spPr/>
    </dgm:pt>
    <dgm:pt modelId="{41145B10-54A6-4293-964E-91E299E444A8}" type="pres">
      <dgm:prSet presAssocID="{A25F1854-8E83-4CBA-99E7-B1014E2A65D1}" presName="level2Shape" presStyleLbl="node2" presStyleIdx="2" presStyleCnt="4"/>
      <dgm:spPr/>
    </dgm:pt>
    <dgm:pt modelId="{56D7EFE6-0EEB-4403-AC3E-60EF60862FD4}" type="pres">
      <dgm:prSet presAssocID="{A25F1854-8E83-4CBA-99E7-B1014E2A65D1}" presName="hierChild3" presStyleCnt="0"/>
      <dgm:spPr/>
    </dgm:pt>
    <dgm:pt modelId="{446293DA-F3ED-4723-A179-0767F1A74F59}" type="pres">
      <dgm:prSet presAssocID="{17B76184-92BD-4811-93A5-227B7B61C200}" presName="Name19" presStyleLbl="parChTrans1D3" presStyleIdx="2" presStyleCnt="6"/>
      <dgm:spPr/>
    </dgm:pt>
    <dgm:pt modelId="{C97FE74D-D38D-46BB-9B24-5D18A47D3AEC}" type="pres">
      <dgm:prSet presAssocID="{B29AF05D-BDBD-48B6-9728-37EF7DC5A64A}" presName="Name21" presStyleCnt="0"/>
      <dgm:spPr/>
    </dgm:pt>
    <dgm:pt modelId="{E456D9B8-C355-4F78-BCAD-C7E15990788E}" type="pres">
      <dgm:prSet presAssocID="{B29AF05D-BDBD-48B6-9728-37EF7DC5A64A}" presName="level2Shape" presStyleLbl="node3" presStyleIdx="2" presStyleCnt="6"/>
      <dgm:spPr/>
    </dgm:pt>
    <dgm:pt modelId="{BDB986E1-46E7-4E80-89DA-919BB4096BFD}" type="pres">
      <dgm:prSet presAssocID="{B29AF05D-BDBD-48B6-9728-37EF7DC5A64A}" presName="hierChild3" presStyleCnt="0"/>
      <dgm:spPr/>
    </dgm:pt>
    <dgm:pt modelId="{2274120B-0F66-4EFB-9E3B-2CFCB15B6859}" type="pres">
      <dgm:prSet presAssocID="{4BC6FCBD-42F6-4420-A5DB-95BF441A091E}" presName="Name19" presStyleLbl="parChTrans1D3" presStyleIdx="3" presStyleCnt="6"/>
      <dgm:spPr/>
    </dgm:pt>
    <dgm:pt modelId="{C2376499-0057-4EC1-BB37-BF39CDF8C533}" type="pres">
      <dgm:prSet presAssocID="{6F4A463C-0C8D-4E93-A3AA-A3253CB84046}" presName="Name21" presStyleCnt="0"/>
      <dgm:spPr/>
    </dgm:pt>
    <dgm:pt modelId="{B80E4FA2-5B46-4F49-A281-51C32DACDE6A}" type="pres">
      <dgm:prSet presAssocID="{6F4A463C-0C8D-4E93-A3AA-A3253CB84046}" presName="level2Shape" presStyleLbl="node3" presStyleIdx="3" presStyleCnt="6"/>
      <dgm:spPr/>
    </dgm:pt>
    <dgm:pt modelId="{C895ED43-564B-4142-8818-7FF80B29EB8E}" type="pres">
      <dgm:prSet presAssocID="{6F4A463C-0C8D-4E93-A3AA-A3253CB84046}" presName="hierChild3" presStyleCnt="0"/>
      <dgm:spPr/>
    </dgm:pt>
    <dgm:pt modelId="{0B36CD63-2D38-48F8-901C-75827ECCB7E9}" type="pres">
      <dgm:prSet presAssocID="{6C6B3791-BAD0-4366-8EB2-A9579277DCB9}" presName="Name19" presStyleLbl="parChTrans1D2" presStyleIdx="3" presStyleCnt="4"/>
      <dgm:spPr/>
    </dgm:pt>
    <dgm:pt modelId="{0FFFCD57-5D96-4BD0-A6AA-FA17FF287021}" type="pres">
      <dgm:prSet presAssocID="{9D7D0B1F-9825-4904-BC98-F2E4126A56A4}" presName="Name21" presStyleCnt="0"/>
      <dgm:spPr/>
    </dgm:pt>
    <dgm:pt modelId="{F75252B0-3DFD-4C36-822C-201E45259B21}" type="pres">
      <dgm:prSet presAssocID="{9D7D0B1F-9825-4904-BC98-F2E4126A56A4}" presName="level2Shape" presStyleLbl="node2" presStyleIdx="3" presStyleCnt="4"/>
      <dgm:spPr/>
    </dgm:pt>
    <dgm:pt modelId="{C692247C-D1EC-4BB8-9B17-9A7042172A49}" type="pres">
      <dgm:prSet presAssocID="{9D7D0B1F-9825-4904-BC98-F2E4126A56A4}" presName="hierChild3" presStyleCnt="0"/>
      <dgm:spPr/>
    </dgm:pt>
    <dgm:pt modelId="{DADEEAE9-4889-4521-A32F-483CE4D0CECE}" type="pres">
      <dgm:prSet presAssocID="{233B77F7-39E7-4750-BF21-C74F4B81D010}" presName="Name19" presStyleLbl="parChTrans1D3" presStyleIdx="4" presStyleCnt="6"/>
      <dgm:spPr/>
    </dgm:pt>
    <dgm:pt modelId="{07D672B9-A58A-40BE-9F8E-0BB35DD711A3}" type="pres">
      <dgm:prSet presAssocID="{959638A6-CE1F-424F-B121-FB771B7D75C2}" presName="Name21" presStyleCnt="0"/>
      <dgm:spPr/>
    </dgm:pt>
    <dgm:pt modelId="{EC747F4C-8BD4-4BA6-B7F3-FC9BCB5EA20C}" type="pres">
      <dgm:prSet presAssocID="{959638A6-CE1F-424F-B121-FB771B7D75C2}" presName="level2Shape" presStyleLbl="node3" presStyleIdx="4" presStyleCnt="6"/>
      <dgm:spPr/>
    </dgm:pt>
    <dgm:pt modelId="{7A8D0902-30E3-405F-A68F-351904A8F88B}" type="pres">
      <dgm:prSet presAssocID="{959638A6-CE1F-424F-B121-FB771B7D75C2}" presName="hierChild3" presStyleCnt="0"/>
      <dgm:spPr/>
    </dgm:pt>
    <dgm:pt modelId="{624281EE-55AE-4DB9-835A-D0B950296B18}" type="pres">
      <dgm:prSet presAssocID="{77D585C7-D0FF-4F81-AEF0-62C33A477EAA}" presName="Name19" presStyleLbl="parChTrans1D3" presStyleIdx="5" presStyleCnt="6"/>
      <dgm:spPr/>
    </dgm:pt>
    <dgm:pt modelId="{5C9A0A61-1C97-46EF-8317-50248FE9F3AA}" type="pres">
      <dgm:prSet presAssocID="{AC0F7838-D5A5-4F9B-8377-44EB4209216C}" presName="Name21" presStyleCnt="0"/>
      <dgm:spPr/>
    </dgm:pt>
    <dgm:pt modelId="{C8582D6E-1D86-4B9F-8B65-CD1325D26120}" type="pres">
      <dgm:prSet presAssocID="{AC0F7838-D5A5-4F9B-8377-44EB4209216C}" presName="level2Shape" presStyleLbl="node3" presStyleIdx="5" presStyleCnt="6"/>
      <dgm:spPr/>
    </dgm:pt>
    <dgm:pt modelId="{F6A1682D-7025-4563-B7DC-EE2E32FCDD3F}" type="pres">
      <dgm:prSet presAssocID="{AC0F7838-D5A5-4F9B-8377-44EB4209216C}" presName="hierChild3" presStyleCnt="0"/>
      <dgm:spPr/>
    </dgm:pt>
    <dgm:pt modelId="{9A2E5ADA-108B-483C-AB19-ADD69F758FC7}" type="pres">
      <dgm:prSet presAssocID="{D5C5BDD0-76DA-4353-9DE0-A295861FB630}" presName="Name19" presStyleLbl="parChTrans1D4" presStyleIdx="0" presStyleCnt="2"/>
      <dgm:spPr/>
    </dgm:pt>
    <dgm:pt modelId="{665B8732-89CD-423C-8393-1DA93C0A4A9C}" type="pres">
      <dgm:prSet presAssocID="{B519C748-5CA0-45A8-A969-A729D316029B}" presName="Name21" presStyleCnt="0"/>
      <dgm:spPr/>
    </dgm:pt>
    <dgm:pt modelId="{2643C53A-C9CC-4CA3-9782-36A3338A0936}" type="pres">
      <dgm:prSet presAssocID="{B519C748-5CA0-45A8-A969-A729D316029B}" presName="level2Shape" presStyleLbl="node4" presStyleIdx="0" presStyleCnt="2"/>
      <dgm:spPr/>
    </dgm:pt>
    <dgm:pt modelId="{B7F2B9B0-71E4-40A2-82EB-4B4AF3556AB4}" type="pres">
      <dgm:prSet presAssocID="{B519C748-5CA0-45A8-A969-A729D316029B}" presName="hierChild3" presStyleCnt="0"/>
      <dgm:spPr/>
    </dgm:pt>
    <dgm:pt modelId="{A72728C6-43F1-4B40-BA7C-2597F27CB983}" type="pres">
      <dgm:prSet presAssocID="{AD06BF89-9DAD-42DB-BC55-2E57914F7003}" presName="Name19" presStyleLbl="parChTrans1D4" presStyleIdx="1" presStyleCnt="2"/>
      <dgm:spPr/>
    </dgm:pt>
    <dgm:pt modelId="{273445EF-92CB-4742-ACAA-3A6F21114C1D}" type="pres">
      <dgm:prSet presAssocID="{B6463481-0460-48A6-ABCC-BDAAF41B2A83}" presName="Name21" presStyleCnt="0"/>
      <dgm:spPr/>
    </dgm:pt>
    <dgm:pt modelId="{C13CE0E1-2489-4961-BD1F-10009997F3B8}" type="pres">
      <dgm:prSet presAssocID="{B6463481-0460-48A6-ABCC-BDAAF41B2A83}" presName="level2Shape" presStyleLbl="node4" presStyleIdx="1" presStyleCnt="2"/>
      <dgm:spPr/>
    </dgm:pt>
    <dgm:pt modelId="{D8E84B88-1B5D-46E6-8B07-28D83A3BAD02}" type="pres">
      <dgm:prSet presAssocID="{B6463481-0460-48A6-ABCC-BDAAF41B2A83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D2B2201-5735-4CC8-900A-1868BE783A20}" srcId="{9D7D0B1F-9825-4904-BC98-F2E4126A56A4}" destId="{AC0F7838-D5A5-4F9B-8377-44EB4209216C}" srcOrd="1" destOrd="0" parTransId="{77D585C7-D0FF-4F81-AEF0-62C33A477EAA}" sibTransId="{821A09FA-FF7B-4392-B9A4-1EFEDE74679A}"/>
    <dgm:cxn modelId="{5748EB0A-536E-4CF8-9CB7-3A42E6FD9B82}" type="presOf" srcId="{AC0F7838-D5A5-4F9B-8377-44EB4209216C}" destId="{C8582D6E-1D86-4B9F-8B65-CD1325D26120}" srcOrd="0" destOrd="0" presId="urn:microsoft.com/office/officeart/2005/8/layout/hierarchy6"/>
    <dgm:cxn modelId="{426CC30C-87A1-4D27-B1D6-668EC47CD870}" srcId="{239817DD-5818-4003-BB1A-06084BC16B3C}" destId="{D0F481E2-EA95-4B8C-A875-70D8E8D5A13C}" srcOrd="0" destOrd="0" parTransId="{0065E39E-C232-45B9-9555-D14073884A3C}" sibTransId="{CD9FB5CF-7761-4339-AABB-CC4F3D507643}"/>
    <dgm:cxn modelId="{3A324D1E-8A8F-4F2B-9B95-BC43CC62E58B}" type="presOf" srcId="{233B77F7-39E7-4750-BF21-C74F4B81D010}" destId="{DADEEAE9-4889-4521-A32F-483CE4D0CECE}" srcOrd="0" destOrd="0" presId="urn:microsoft.com/office/officeart/2005/8/layout/hierarchy6"/>
    <dgm:cxn modelId="{156D811F-C95A-4122-A962-2CE5B9CA67AC}" type="presOf" srcId="{C19BF214-D82A-4507-B09E-3FB81E0732CB}" destId="{ED7005D9-84D5-45C9-8BA8-148E9B7C3310}" srcOrd="0" destOrd="0" presId="urn:microsoft.com/office/officeart/2005/8/layout/hierarchy6"/>
    <dgm:cxn modelId="{DB958C27-2E74-4065-AE3B-E0DCDE52DA3B}" type="presOf" srcId="{4BC6FCBD-42F6-4420-A5DB-95BF441A091E}" destId="{2274120B-0F66-4EFB-9E3B-2CFCB15B6859}" srcOrd="0" destOrd="0" presId="urn:microsoft.com/office/officeart/2005/8/layout/hierarchy6"/>
    <dgm:cxn modelId="{7E04BD2B-D538-4060-BFC5-E625A4124A55}" type="presOf" srcId="{B29AF05D-BDBD-48B6-9728-37EF7DC5A64A}" destId="{E456D9B8-C355-4F78-BCAD-C7E15990788E}" srcOrd="0" destOrd="0" presId="urn:microsoft.com/office/officeart/2005/8/layout/hierarchy6"/>
    <dgm:cxn modelId="{DDAB0133-1C19-4B11-9A5B-B413F22417B4}" type="presOf" srcId="{AD06BF89-9DAD-42DB-BC55-2E57914F7003}" destId="{A72728C6-43F1-4B40-BA7C-2597F27CB983}" srcOrd="0" destOrd="0" presId="urn:microsoft.com/office/officeart/2005/8/layout/hierarchy6"/>
    <dgm:cxn modelId="{E36C4540-9DE7-4C47-9A95-593009EDA49F}" type="presOf" srcId="{9D7D0B1F-9825-4904-BC98-F2E4126A56A4}" destId="{F75252B0-3DFD-4C36-822C-201E45259B21}" srcOrd="0" destOrd="0" presId="urn:microsoft.com/office/officeart/2005/8/layout/hierarchy6"/>
    <dgm:cxn modelId="{A8D95160-248C-4187-810D-70CC4273F912}" type="presOf" srcId="{B6463481-0460-48A6-ABCC-BDAAF41B2A83}" destId="{C13CE0E1-2489-4961-BD1F-10009997F3B8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EEB51661-6B14-43DA-9E86-057701504CFC}" srcId="{AC0F7838-D5A5-4F9B-8377-44EB4209216C}" destId="{B519C748-5CA0-45A8-A969-A729D316029B}" srcOrd="0" destOrd="0" parTransId="{D5C5BDD0-76DA-4353-9DE0-A295861FB630}" sibTransId="{5BCBF1C4-D083-463F-8553-C8F39AE34E44}"/>
    <dgm:cxn modelId="{23FA6368-FC4A-4F8D-9519-DB4DADEBA271}" type="presOf" srcId="{A25F1854-8E83-4CBA-99E7-B1014E2A65D1}" destId="{41145B10-54A6-4293-964E-91E299E444A8}" srcOrd="0" destOrd="0" presId="urn:microsoft.com/office/officeart/2005/8/layout/hierarchy6"/>
    <dgm:cxn modelId="{5B36DF4B-F167-4880-B1DB-E435209FE251}" type="presOf" srcId="{6F4A463C-0C8D-4E93-A3AA-A3253CB84046}" destId="{B80E4FA2-5B46-4F49-A281-51C32DACDE6A}" srcOrd="0" destOrd="0" presId="urn:microsoft.com/office/officeart/2005/8/layout/hierarchy6"/>
    <dgm:cxn modelId="{3CD7B16E-15E4-4D76-91E4-BE4FB40DD0FB}" type="presOf" srcId="{4CC7B4C5-9921-4EDA-8072-6B401DA56448}" destId="{E0B5D6F2-C390-40F5-8F26-9DA87FEDC3DC}" srcOrd="0" destOrd="0" presId="urn:microsoft.com/office/officeart/2005/8/layout/hierarchy6"/>
    <dgm:cxn modelId="{6606E652-E759-4151-BFCB-24A1CE02ED8A}" type="presOf" srcId="{FE62AF72-CBF3-4589-9E4A-35FBEC3D5376}" destId="{783CE577-B485-4C7C-A656-DD69B5448FDD}" srcOrd="0" destOrd="0" presId="urn:microsoft.com/office/officeart/2005/8/layout/hierarchy6"/>
    <dgm:cxn modelId="{6C979076-ED71-4B66-9F58-D58313DC9F50}" type="presOf" srcId="{0065E39E-C232-45B9-9555-D14073884A3C}" destId="{B60AEE1E-00EA-417F-8452-12F639C05BB3}" srcOrd="0" destOrd="0" presId="urn:microsoft.com/office/officeart/2005/8/layout/hierarchy6"/>
    <dgm:cxn modelId="{47409176-A752-4DDB-B8D8-D43A7D0D1385}" srcId="{239817DD-5818-4003-BB1A-06084BC16B3C}" destId="{A25F1854-8E83-4CBA-99E7-B1014E2A65D1}" srcOrd="2" destOrd="0" parTransId="{37090511-6F8F-4ED1-B9E6-26B20AFA7FF7}" sibTransId="{8CA9ABD5-1604-4C6F-8D2A-D5DF05FD45AA}"/>
    <dgm:cxn modelId="{30858E7D-8097-469C-AFFB-3A8D5E26EC58}" srcId="{A25F1854-8E83-4CBA-99E7-B1014E2A65D1}" destId="{6F4A463C-0C8D-4E93-A3AA-A3253CB84046}" srcOrd="1" destOrd="0" parTransId="{4BC6FCBD-42F6-4420-A5DB-95BF441A091E}" sibTransId="{EC1097D8-CC70-4975-9E08-DC4E77B1FBAF}"/>
    <dgm:cxn modelId="{F277847E-AD4F-477B-BC8D-40F3953BF0E0}" srcId="{239817DD-5818-4003-BB1A-06084BC16B3C}" destId="{FE62AF72-CBF3-4589-9E4A-35FBEC3D5376}" srcOrd="1" destOrd="0" parTransId="{4CC7B4C5-9921-4EDA-8072-6B401DA56448}" sibTransId="{16DB44B7-0F1D-4E45-8D0C-DD62AA6BC09B}"/>
    <dgm:cxn modelId="{3FA68B7F-ABE0-42CB-99D4-816D2BD5243C}" type="presOf" srcId="{E5E8748B-4463-4865-8BA6-C206B10C27E5}" destId="{90BD849B-0EA2-42AB-A7C1-33243DEE2390}" srcOrd="0" destOrd="0" presId="urn:microsoft.com/office/officeart/2005/8/layout/hierarchy6"/>
    <dgm:cxn modelId="{462B018F-309C-4D4E-813F-698C12B7628E}" type="presOf" srcId="{6C6B3791-BAD0-4366-8EB2-A9579277DCB9}" destId="{0B36CD63-2D38-48F8-901C-75827ECCB7E9}" srcOrd="0" destOrd="0" presId="urn:microsoft.com/office/officeart/2005/8/layout/hierarchy6"/>
    <dgm:cxn modelId="{7CD71C96-7785-4BF0-8216-BEA3D6BCA415}" type="presOf" srcId="{D5C5BDD0-76DA-4353-9DE0-A295861FB630}" destId="{9A2E5ADA-108B-483C-AB19-ADD69F758FC7}" srcOrd="0" destOrd="0" presId="urn:microsoft.com/office/officeart/2005/8/layout/hierarchy6"/>
    <dgm:cxn modelId="{6E611899-16CD-402D-B012-27AB39621D42}" srcId="{9D7D0B1F-9825-4904-BC98-F2E4126A56A4}" destId="{959638A6-CE1F-424F-B121-FB771B7D75C2}" srcOrd="0" destOrd="0" parTransId="{233B77F7-39E7-4750-BF21-C74F4B81D010}" sibTransId="{4C298F3B-7C0F-4088-9D7D-76F6EC46DFAF}"/>
    <dgm:cxn modelId="{22357E9E-B28D-4F86-B3D9-B943C48FAFB7}" type="presOf" srcId="{959638A6-CE1F-424F-B121-FB771B7D75C2}" destId="{EC747F4C-8BD4-4BA6-B7F3-FC9BCB5EA20C}" srcOrd="0" destOrd="0" presId="urn:microsoft.com/office/officeart/2005/8/layout/hierarchy6"/>
    <dgm:cxn modelId="{B3EC42B5-CE6D-4C23-A84D-2882DF1F84F4}" type="presOf" srcId="{B13722D9-D3CC-4432-87F0-F58BFED1E779}" destId="{266A7D1D-03CF-4738-89DB-48BCCEE8DC5C}" srcOrd="0" destOrd="0" presId="urn:microsoft.com/office/officeart/2005/8/layout/hierarchy6"/>
    <dgm:cxn modelId="{543E73B9-248B-4709-8D2F-B1BDF0AD5ECE}" type="presOf" srcId="{37090511-6F8F-4ED1-B9E6-26B20AFA7FF7}" destId="{4C132DDF-8B6E-4C30-9F8F-BDF70F2C8BCA}" srcOrd="0" destOrd="0" presId="urn:microsoft.com/office/officeart/2005/8/layout/hierarchy6"/>
    <dgm:cxn modelId="{7832B3BF-E772-4F4D-BFEE-5681F8D2ED4A}" type="presOf" srcId="{77D585C7-D0FF-4F81-AEF0-62C33A477EAA}" destId="{624281EE-55AE-4DB9-835A-D0B950296B18}" srcOrd="0" destOrd="0" presId="urn:microsoft.com/office/officeart/2005/8/layout/hierarchy6"/>
    <dgm:cxn modelId="{D6876CC1-C4E1-41B0-A6A6-280808EB3E28}" type="presOf" srcId="{D0F481E2-EA95-4B8C-A875-70D8E8D5A13C}" destId="{424FD454-8657-4B35-84E1-04185EAF2AE1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4C7E7C8-95AB-4816-8D49-01931E0A18A3}" srcId="{AC0F7838-D5A5-4F9B-8377-44EB4209216C}" destId="{B6463481-0460-48A6-ABCC-BDAAF41B2A83}" srcOrd="1" destOrd="0" parTransId="{AD06BF89-9DAD-42DB-BC55-2E57914F7003}" sibTransId="{E229F5B8-AA5D-4923-9DAC-AA0AD1B82425}"/>
    <dgm:cxn modelId="{6A0600CE-FFF3-4E74-8551-CBCCB7B26325}" type="presOf" srcId="{E6929BD2-BB8A-4375-AD98-6922E2FFD776}" destId="{68741EB4-9540-4050-B6DE-A948B3E17142}" srcOrd="0" destOrd="0" presId="urn:microsoft.com/office/officeart/2005/8/layout/hierarchy6"/>
    <dgm:cxn modelId="{91C7FDCE-8A21-47F9-AE22-69267D9BD1BC}" srcId="{D0F481E2-EA95-4B8C-A875-70D8E8D5A13C}" destId="{B13722D9-D3CC-4432-87F0-F58BFED1E779}" srcOrd="1" destOrd="0" parTransId="{E5E8748B-4463-4865-8BA6-C206B10C27E5}" sibTransId="{1B536A91-6C0C-49F4-B207-11ABD638FAE5}"/>
    <dgm:cxn modelId="{7A2B21DF-CD8D-4972-AAB7-30A36A8262C6}" srcId="{A25F1854-8E83-4CBA-99E7-B1014E2A65D1}" destId="{B29AF05D-BDBD-48B6-9728-37EF7DC5A64A}" srcOrd="0" destOrd="0" parTransId="{17B76184-92BD-4811-93A5-227B7B61C200}" sibTransId="{3B508141-AFF7-4CE8-9E1A-D91E4CB8509F}"/>
    <dgm:cxn modelId="{F12F78E4-3D10-41A7-83B1-7B5197F551C6}" srcId="{239817DD-5818-4003-BB1A-06084BC16B3C}" destId="{9D7D0B1F-9825-4904-BC98-F2E4126A56A4}" srcOrd="3" destOrd="0" parTransId="{6C6B3791-BAD0-4366-8EB2-A9579277DCB9}" sibTransId="{57C263AF-5AD6-4A67-95B8-10071D7DE848}"/>
    <dgm:cxn modelId="{12D3DDE4-AF14-4C2F-9661-6020C5096841}" type="presOf" srcId="{17B76184-92BD-4811-93A5-227B7B61C200}" destId="{446293DA-F3ED-4723-A179-0767F1A74F59}" srcOrd="0" destOrd="0" presId="urn:microsoft.com/office/officeart/2005/8/layout/hierarchy6"/>
    <dgm:cxn modelId="{99D2A4EC-0989-469F-9A5E-CF19DEDAE2A4}" type="presOf" srcId="{B519C748-5CA0-45A8-A969-A729D316029B}" destId="{2643C53A-C9CC-4CA3-9782-36A3338A0936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7ADE8F2-4840-4C8D-9CE7-B64161D1FD48}" srcId="{D0F481E2-EA95-4B8C-A875-70D8E8D5A13C}" destId="{C19BF214-D82A-4507-B09E-3FB81E0732CB}" srcOrd="0" destOrd="0" parTransId="{E6929BD2-BB8A-4375-AD98-6922E2FFD776}" sibTransId="{1BE17DBA-ACB0-4A86-8EE9-2E076F314CFA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8723220F-0C07-4558-ACC6-DCDBFBC03517}" type="presParOf" srcId="{61027444-B8F0-4CD4-9602-F91B650E02E1}" destId="{B60AEE1E-00EA-417F-8452-12F639C05BB3}" srcOrd="0" destOrd="0" presId="urn:microsoft.com/office/officeart/2005/8/layout/hierarchy6"/>
    <dgm:cxn modelId="{BEAA3A7A-6266-46AB-B9EF-BA7860C2A9DD}" type="presParOf" srcId="{61027444-B8F0-4CD4-9602-F91B650E02E1}" destId="{3F7728DD-D355-4ECC-9086-EB8C14F3CD9F}" srcOrd="1" destOrd="0" presId="urn:microsoft.com/office/officeart/2005/8/layout/hierarchy6"/>
    <dgm:cxn modelId="{B9B6B77F-C154-48C2-BF23-EE06FC579212}" type="presParOf" srcId="{3F7728DD-D355-4ECC-9086-EB8C14F3CD9F}" destId="{424FD454-8657-4B35-84E1-04185EAF2AE1}" srcOrd="0" destOrd="0" presId="urn:microsoft.com/office/officeart/2005/8/layout/hierarchy6"/>
    <dgm:cxn modelId="{4706DF71-3230-4B8B-AA8C-0D7B549C652B}" type="presParOf" srcId="{3F7728DD-D355-4ECC-9086-EB8C14F3CD9F}" destId="{D8E0A6EC-37A1-421F-BC5E-D3DC4375EEEA}" srcOrd="1" destOrd="0" presId="urn:microsoft.com/office/officeart/2005/8/layout/hierarchy6"/>
    <dgm:cxn modelId="{07694624-12DE-41BF-8BEC-F718BACF12AC}" type="presParOf" srcId="{D8E0A6EC-37A1-421F-BC5E-D3DC4375EEEA}" destId="{68741EB4-9540-4050-B6DE-A948B3E17142}" srcOrd="0" destOrd="0" presId="urn:microsoft.com/office/officeart/2005/8/layout/hierarchy6"/>
    <dgm:cxn modelId="{04852B35-5496-4BBE-A997-24DFAAD2901D}" type="presParOf" srcId="{D8E0A6EC-37A1-421F-BC5E-D3DC4375EEEA}" destId="{77E65A1C-686F-46C6-96E7-8D71FD593416}" srcOrd="1" destOrd="0" presId="urn:microsoft.com/office/officeart/2005/8/layout/hierarchy6"/>
    <dgm:cxn modelId="{80D69F36-01B4-48B7-A97F-429D6AE50FCC}" type="presParOf" srcId="{77E65A1C-686F-46C6-96E7-8D71FD593416}" destId="{ED7005D9-84D5-45C9-8BA8-148E9B7C3310}" srcOrd="0" destOrd="0" presId="urn:microsoft.com/office/officeart/2005/8/layout/hierarchy6"/>
    <dgm:cxn modelId="{D772AE3E-7A52-4396-8D95-B9D1F9FD18B1}" type="presParOf" srcId="{77E65A1C-686F-46C6-96E7-8D71FD593416}" destId="{EAA2A4AB-A131-43DF-9AC4-AD356FB12A60}" srcOrd="1" destOrd="0" presId="urn:microsoft.com/office/officeart/2005/8/layout/hierarchy6"/>
    <dgm:cxn modelId="{2F40F417-4D10-4A02-BCDB-1B35DBDF7C1B}" type="presParOf" srcId="{D8E0A6EC-37A1-421F-BC5E-D3DC4375EEEA}" destId="{90BD849B-0EA2-42AB-A7C1-33243DEE2390}" srcOrd="2" destOrd="0" presId="urn:microsoft.com/office/officeart/2005/8/layout/hierarchy6"/>
    <dgm:cxn modelId="{2473DF9A-ABE8-466B-9080-7B3DE5FD581A}" type="presParOf" srcId="{D8E0A6EC-37A1-421F-BC5E-D3DC4375EEEA}" destId="{D23190A4-69CA-4EA2-9FBF-529A4B39AE6C}" srcOrd="3" destOrd="0" presId="urn:microsoft.com/office/officeart/2005/8/layout/hierarchy6"/>
    <dgm:cxn modelId="{4D0D458C-8628-4B09-A043-5D536DEDEAD0}" type="presParOf" srcId="{D23190A4-69CA-4EA2-9FBF-529A4B39AE6C}" destId="{266A7D1D-03CF-4738-89DB-48BCCEE8DC5C}" srcOrd="0" destOrd="0" presId="urn:microsoft.com/office/officeart/2005/8/layout/hierarchy6"/>
    <dgm:cxn modelId="{E097F33F-03C9-4D45-B949-1AAF4B9DC7BA}" type="presParOf" srcId="{D23190A4-69CA-4EA2-9FBF-529A4B39AE6C}" destId="{472D5F20-4623-4C6A-BD6A-DD43CF7A83B7}" srcOrd="1" destOrd="0" presId="urn:microsoft.com/office/officeart/2005/8/layout/hierarchy6"/>
    <dgm:cxn modelId="{840983CB-1122-4DC6-9769-2EC521AF3FC0}" type="presParOf" srcId="{61027444-B8F0-4CD4-9602-F91B650E02E1}" destId="{E0B5D6F2-C390-40F5-8F26-9DA87FEDC3DC}" srcOrd="2" destOrd="0" presId="urn:microsoft.com/office/officeart/2005/8/layout/hierarchy6"/>
    <dgm:cxn modelId="{C80EC8DB-9862-4FEE-A4B2-11E79F84398E}" type="presParOf" srcId="{61027444-B8F0-4CD4-9602-F91B650E02E1}" destId="{4ADEAACB-8C13-4C74-9443-91758C1E832C}" srcOrd="3" destOrd="0" presId="urn:microsoft.com/office/officeart/2005/8/layout/hierarchy6"/>
    <dgm:cxn modelId="{22C16035-EEAA-4DDA-A8CF-C9C4BEF5B8DF}" type="presParOf" srcId="{4ADEAACB-8C13-4C74-9443-91758C1E832C}" destId="{783CE577-B485-4C7C-A656-DD69B5448FDD}" srcOrd="0" destOrd="0" presId="urn:microsoft.com/office/officeart/2005/8/layout/hierarchy6"/>
    <dgm:cxn modelId="{D80FAD68-E80D-4870-BDE5-83244454D0D6}" type="presParOf" srcId="{4ADEAACB-8C13-4C74-9443-91758C1E832C}" destId="{2D39F91E-1153-478B-AD83-F259BF86EBAA}" srcOrd="1" destOrd="0" presId="urn:microsoft.com/office/officeart/2005/8/layout/hierarchy6"/>
    <dgm:cxn modelId="{DE002B94-7079-4FBB-A4D0-4CEA662D9290}" type="presParOf" srcId="{61027444-B8F0-4CD4-9602-F91B650E02E1}" destId="{4C132DDF-8B6E-4C30-9F8F-BDF70F2C8BCA}" srcOrd="4" destOrd="0" presId="urn:microsoft.com/office/officeart/2005/8/layout/hierarchy6"/>
    <dgm:cxn modelId="{F4FC6393-70D8-4B8B-B28B-29701CB7043D}" type="presParOf" srcId="{61027444-B8F0-4CD4-9602-F91B650E02E1}" destId="{90613BFD-592E-464F-9F03-0A956B46E040}" srcOrd="5" destOrd="0" presId="urn:microsoft.com/office/officeart/2005/8/layout/hierarchy6"/>
    <dgm:cxn modelId="{8C62CBC3-CB91-4D02-AB14-B3BDDAB57578}" type="presParOf" srcId="{90613BFD-592E-464F-9F03-0A956B46E040}" destId="{41145B10-54A6-4293-964E-91E299E444A8}" srcOrd="0" destOrd="0" presId="urn:microsoft.com/office/officeart/2005/8/layout/hierarchy6"/>
    <dgm:cxn modelId="{EAF88CFF-64F8-47E6-B088-E5821A179159}" type="presParOf" srcId="{90613BFD-592E-464F-9F03-0A956B46E040}" destId="{56D7EFE6-0EEB-4403-AC3E-60EF60862FD4}" srcOrd="1" destOrd="0" presId="urn:microsoft.com/office/officeart/2005/8/layout/hierarchy6"/>
    <dgm:cxn modelId="{C29F0B53-DBED-4AC0-A9F9-E3D67A264D4A}" type="presParOf" srcId="{56D7EFE6-0EEB-4403-AC3E-60EF60862FD4}" destId="{446293DA-F3ED-4723-A179-0767F1A74F59}" srcOrd="0" destOrd="0" presId="urn:microsoft.com/office/officeart/2005/8/layout/hierarchy6"/>
    <dgm:cxn modelId="{966FABFB-31FC-4769-AC46-4E5396AEB839}" type="presParOf" srcId="{56D7EFE6-0EEB-4403-AC3E-60EF60862FD4}" destId="{C97FE74D-D38D-46BB-9B24-5D18A47D3AEC}" srcOrd="1" destOrd="0" presId="urn:microsoft.com/office/officeart/2005/8/layout/hierarchy6"/>
    <dgm:cxn modelId="{D03F2339-53BA-41A3-81EB-726577D60A74}" type="presParOf" srcId="{C97FE74D-D38D-46BB-9B24-5D18A47D3AEC}" destId="{E456D9B8-C355-4F78-BCAD-C7E15990788E}" srcOrd="0" destOrd="0" presId="urn:microsoft.com/office/officeart/2005/8/layout/hierarchy6"/>
    <dgm:cxn modelId="{B766ACAB-BF67-4D72-ACC9-87393496E801}" type="presParOf" srcId="{C97FE74D-D38D-46BB-9B24-5D18A47D3AEC}" destId="{BDB986E1-46E7-4E80-89DA-919BB4096BFD}" srcOrd="1" destOrd="0" presId="urn:microsoft.com/office/officeart/2005/8/layout/hierarchy6"/>
    <dgm:cxn modelId="{D096BDAA-FE3A-4CE7-8728-D4006124F75E}" type="presParOf" srcId="{56D7EFE6-0EEB-4403-AC3E-60EF60862FD4}" destId="{2274120B-0F66-4EFB-9E3B-2CFCB15B6859}" srcOrd="2" destOrd="0" presId="urn:microsoft.com/office/officeart/2005/8/layout/hierarchy6"/>
    <dgm:cxn modelId="{2565BF3F-F526-44CE-B9D1-23B736488928}" type="presParOf" srcId="{56D7EFE6-0EEB-4403-AC3E-60EF60862FD4}" destId="{C2376499-0057-4EC1-BB37-BF39CDF8C533}" srcOrd="3" destOrd="0" presId="urn:microsoft.com/office/officeart/2005/8/layout/hierarchy6"/>
    <dgm:cxn modelId="{FC663C85-8ED9-4EFD-BB12-358D99EE6E7D}" type="presParOf" srcId="{C2376499-0057-4EC1-BB37-BF39CDF8C533}" destId="{B80E4FA2-5B46-4F49-A281-51C32DACDE6A}" srcOrd="0" destOrd="0" presId="urn:microsoft.com/office/officeart/2005/8/layout/hierarchy6"/>
    <dgm:cxn modelId="{15A2EC09-12C0-4F3B-8FFD-7A043ED50595}" type="presParOf" srcId="{C2376499-0057-4EC1-BB37-BF39CDF8C533}" destId="{C895ED43-564B-4142-8818-7FF80B29EB8E}" srcOrd="1" destOrd="0" presId="urn:microsoft.com/office/officeart/2005/8/layout/hierarchy6"/>
    <dgm:cxn modelId="{69B15D32-2978-4C03-A67D-F4543456A51D}" type="presParOf" srcId="{61027444-B8F0-4CD4-9602-F91B650E02E1}" destId="{0B36CD63-2D38-48F8-901C-75827ECCB7E9}" srcOrd="6" destOrd="0" presId="urn:microsoft.com/office/officeart/2005/8/layout/hierarchy6"/>
    <dgm:cxn modelId="{325E2F3F-95CB-41B8-9314-BE60E8168A32}" type="presParOf" srcId="{61027444-B8F0-4CD4-9602-F91B650E02E1}" destId="{0FFFCD57-5D96-4BD0-A6AA-FA17FF287021}" srcOrd="7" destOrd="0" presId="urn:microsoft.com/office/officeart/2005/8/layout/hierarchy6"/>
    <dgm:cxn modelId="{C44ACB3D-E65F-4505-9D22-B8DB8FA1DCB5}" type="presParOf" srcId="{0FFFCD57-5D96-4BD0-A6AA-FA17FF287021}" destId="{F75252B0-3DFD-4C36-822C-201E45259B21}" srcOrd="0" destOrd="0" presId="urn:microsoft.com/office/officeart/2005/8/layout/hierarchy6"/>
    <dgm:cxn modelId="{FB42528F-3799-4E47-8735-B1CCA530E969}" type="presParOf" srcId="{0FFFCD57-5D96-4BD0-A6AA-FA17FF287021}" destId="{C692247C-D1EC-4BB8-9B17-9A7042172A49}" srcOrd="1" destOrd="0" presId="urn:microsoft.com/office/officeart/2005/8/layout/hierarchy6"/>
    <dgm:cxn modelId="{7308272E-0A0A-44E4-9C46-211936F4B062}" type="presParOf" srcId="{C692247C-D1EC-4BB8-9B17-9A7042172A49}" destId="{DADEEAE9-4889-4521-A32F-483CE4D0CECE}" srcOrd="0" destOrd="0" presId="urn:microsoft.com/office/officeart/2005/8/layout/hierarchy6"/>
    <dgm:cxn modelId="{2B0A35AC-C1E1-4572-AE32-51EDB34501CB}" type="presParOf" srcId="{C692247C-D1EC-4BB8-9B17-9A7042172A49}" destId="{07D672B9-A58A-40BE-9F8E-0BB35DD711A3}" srcOrd="1" destOrd="0" presId="urn:microsoft.com/office/officeart/2005/8/layout/hierarchy6"/>
    <dgm:cxn modelId="{95D4CA02-A898-4309-AAA3-41148E37A78C}" type="presParOf" srcId="{07D672B9-A58A-40BE-9F8E-0BB35DD711A3}" destId="{EC747F4C-8BD4-4BA6-B7F3-FC9BCB5EA20C}" srcOrd="0" destOrd="0" presId="urn:microsoft.com/office/officeart/2005/8/layout/hierarchy6"/>
    <dgm:cxn modelId="{8C3388F2-F7F2-4902-97CE-268920FF5EFD}" type="presParOf" srcId="{07D672B9-A58A-40BE-9F8E-0BB35DD711A3}" destId="{7A8D0902-30E3-405F-A68F-351904A8F88B}" srcOrd="1" destOrd="0" presId="urn:microsoft.com/office/officeart/2005/8/layout/hierarchy6"/>
    <dgm:cxn modelId="{8E65C75E-4A16-4964-ADC4-8442E16742C6}" type="presParOf" srcId="{C692247C-D1EC-4BB8-9B17-9A7042172A49}" destId="{624281EE-55AE-4DB9-835A-D0B950296B18}" srcOrd="2" destOrd="0" presId="urn:microsoft.com/office/officeart/2005/8/layout/hierarchy6"/>
    <dgm:cxn modelId="{79AC40DB-526F-41EB-8D43-A8CAD4534D93}" type="presParOf" srcId="{C692247C-D1EC-4BB8-9B17-9A7042172A49}" destId="{5C9A0A61-1C97-46EF-8317-50248FE9F3AA}" srcOrd="3" destOrd="0" presId="urn:microsoft.com/office/officeart/2005/8/layout/hierarchy6"/>
    <dgm:cxn modelId="{0BEC2C90-376D-4055-BCD2-F9499D16666F}" type="presParOf" srcId="{5C9A0A61-1C97-46EF-8317-50248FE9F3AA}" destId="{C8582D6E-1D86-4B9F-8B65-CD1325D26120}" srcOrd="0" destOrd="0" presId="urn:microsoft.com/office/officeart/2005/8/layout/hierarchy6"/>
    <dgm:cxn modelId="{43369F60-5905-405E-B5DA-2D4DC5981094}" type="presParOf" srcId="{5C9A0A61-1C97-46EF-8317-50248FE9F3AA}" destId="{F6A1682D-7025-4563-B7DC-EE2E32FCDD3F}" srcOrd="1" destOrd="0" presId="urn:microsoft.com/office/officeart/2005/8/layout/hierarchy6"/>
    <dgm:cxn modelId="{F001E36B-90E4-4DC4-A00A-644065BEAE76}" type="presParOf" srcId="{F6A1682D-7025-4563-B7DC-EE2E32FCDD3F}" destId="{9A2E5ADA-108B-483C-AB19-ADD69F758FC7}" srcOrd="0" destOrd="0" presId="urn:microsoft.com/office/officeart/2005/8/layout/hierarchy6"/>
    <dgm:cxn modelId="{1B37D1AE-3690-4764-8125-931F743FB022}" type="presParOf" srcId="{F6A1682D-7025-4563-B7DC-EE2E32FCDD3F}" destId="{665B8732-89CD-423C-8393-1DA93C0A4A9C}" srcOrd="1" destOrd="0" presId="urn:microsoft.com/office/officeart/2005/8/layout/hierarchy6"/>
    <dgm:cxn modelId="{61420D25-922B-4FB1-B856-1B321F9CC7FA}" type="presParOf" srcId="{665B8732-89CD-423C-8393-1DA93C0A4A9C}" destId="{2643C53A-C9CC-4CA3-9782-36A3338A0936}" srcOrd="0" destOrd="0" presId="urn:microsoft.com/office/officeart/2005/8/layout/hierarchy6"/>
    <dgm:cxn modelId="{A9AB7A97-15D8-4EDA-A228-D52E1E0A3871}" type="presParOf" srcId="{665B8732-89CD-423C-8393-1DA93C0A4A9C}" destId="{B7F2B9B0-71E4-40A2-82EB-4B4AF3556AB4}" srcOrd="1" destOrd="0" presId="urn:microsoft.com/office/officeart/2005/8/layout/hierarchy6"/>
    <dgm:cxn modelId="{9418DD4D-0E81-4631-8A4B-0F87CDE978A6}" type="presParOf" srcId="{F6A1682D-7025-4563-B7DC-EE2E32FCDD3F}" destId="{A72728C6-43F1-4B40-BA7C-2597F27CB983}" srcOrd="2" destOrd="0" presId="urn:microsoft.com/office/officeart/2005/8/layout/hierarchy6"/>
    <dgm:cxn modelId="{78B96D6B-B57C-44E0-B241-04C90EDD0C1E}" type="presParOf" srcId="{F6A1682D-7025-4563-B7DC-EE2E32FCDD3F}" destId="{273445EF-92CB-4742-ACAA-3A6F21114C1D}" srcOrd="3" destOrd="0" presId="urn:microsoft.com/office/officeart/2005/8/layout/hierarchy6"/>
    <dgm:cxn modelId="{90F152D7-B992-4FEB-8380-7E5984A576D2}" type="presParOf" srcId="{273445EF-92CB-4742-ACAA-3A6F21114C1D}" destId="{C13CE0E1-2489-4961-BD1F-10009997F3B8}" srcOrd="0" destOrd="0" presId="urn:microsoft.com/office/officeart/2005/8/layout/hierarchy6"/>
    <dgm:cxn modelId="{9E28EEE6-763A-4410-A3AC-BA6CF0CF6312}" type="presParOf" srcId="{273445EF-92CB-4742-ACAA-3A6F21114C1D}" destId="{D8E84B88-1B5D-46E6-8B07-28D83A3BAD02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if-else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A25F1854-8E83-4CBA-99E7-B1014E2A65D1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call</a:t>
          </a:r>
        </a:p>
      </dgm:t>
    </dgm:pt>
    <dgm:pt modelId="{37090511-6F8F-4ED1-B9E6-26B20AFA7FF7}" type="parTrans" cxnId="{47409176-A752-4DDB-B8D8-D43A7D0D1385}">
      <dgm:prSet/>
      <dgm:spPr/>
      <dgm:t>
        <a:bodyPr/>
        <a:lstStyle/>
        <a:p>
          <a:endParaRPr lang="en-GB"/>
        </a:p>
      </dgm:t>
    </dgm:pt>
    <dgm:pt modelId="{8CA9ABD5-1604-4C6F-8D2A-D5DF05FD45AA}" type="sibTrans" cxnId="{47409176-A752-4DDB-B8D8-D43A7D0D1385}">
      <dgm:prSet/>
      <dgm:spPr/>
      <dgm:t>
        <a:bodyPr/>
        <a:lstStyle/>
        <a:p>
          <a:endParaRPr lang="en-GB"/>
        </a:p>
      </dgm:t>
    </dgm:pt>
    <dgm:pt modelId="{9D7D0B1F-9825-4904-BC98-F2E4126A56A4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C6B3791-BAD0-4366-8EB2-A9579277DCB9}" type="parTrans" cxnId="{F12F78E4-3D10-41A7-83B1-7B5197F551C6}">
      <dgm:prSet/>
      <dgm:spPr/>
      <dgm:t>
        <a:bodyPr/>
        <a:lstStyle/>
        <a:p>
          <a:endParaRPr lang="en-GB"/>
        </a:p>
      </dgm:t>
    </dgm:pt>
    <dgm:pt modelId="{57C263AF-5AD6-4A67-95B8-10071D7DE848}" type="sibTrans" cxnId="{F12F78E4-3D10-41A7-83B1-7B5197F551C6}">
      <dgm:prSet/>
      <dgm:spPr/>
      <dgm:t>
        <a:bodyPr/>
        <a:lstStyle/>
        <a:p>
          <a:endParaRPr lang="en-GB"/>
        </a:p>
      </dgm:t>
    </dgm:pt>
    <dgm:pt modelId="{959638A6-CE1F-424F-B121-FB771B7D75C2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233B77F7-39E7-4750-BF21-C74F4B81D010}" type="parTrans" cxnId="{6E611899-16CD-402D-B012-27AB39621D42}">
      <dgm:prSet/>
      <dgm:spPr/>
      <dgm:t>
        <a:bodyPr/>
        <a:lstStyle/>
        <a:p>
          <a:endParaRPr lang="en-GB"/>
        </a:p>
      </dgm:t>
    </dgm:pt>
    <dgm:pt modelId="{4C298F3B-7C0F-4088-9D7D-76F6EC46DFAF}" type="sibTrans" cxnId="{6E611899-16CD-402D-B012-27AB39621D42}">
      <dgm:prSet/>
      <dgm:spPr/>
      <dgm:t>
        <a:bodyPr/>
        <a:lstStyle/>
        <a:p>
          <a:endParaRPr lang="en-GB"/>
        </a:p>
      </dgm:t>
    </dgm:pt>
    <dgm:pt modelId="{D0F481E2-EA95-4B8C-A875-70D8E8D5A1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&gt;</a:t>
          </a:r>
        </a:p>
      </dgm:t>
    </dgm:pt>
    <dgm:pt modelId="{0065E39E-C232-45B9-9555-D14073884A3C}" type="parTrans" cxnId="{426CC30C-87A1-4D27-B1D6-668EC47CD870}">
      <dgm:prSet/>
      <dgm:spPr/>
      <dgm:t>
        <a:bodyPr/>
        <a:lstStyle/>
        <a:p>
          <a:endParaRPr lang="en-GB"/>
        </a:p>
      </dgm:t>
    </dgm:pt>
    <dgm:pt modelId="{CD9FB5CF-7761-4339-AABB-CC4F3D507643}" type="sibTrans" cxnId="{426CC30C-87A1-4D27-B1D6-668EC47CD870}">
      <dgm:prSet/>
      <dgm:spPr/>
      <dgm:t>
        <a:bodyPr/>
        <a:lstStyle/>
        <a:p>
          <a:endParaRPr lang="en-GB"/>
        </a:p>
      </dgm:t>
    </dgm:pt>
    <dgm:pt modelId="{C19BF214-D82A-4507-B09E-3FB81E0732C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E6929BD2-BB8A-4375-AD98-6922E2FFD776}" type="parTrans" cxnId="{67ADE8F2-4840-4C8D-9CE7-B64161D1FD48}">
      <dgm:prSet/>
      <dgm:spPr/>
      <dgm:t>
        <a:bodyPr/>
        <a:lstStyle/>
        <a:p>
          <a:endParaRPr lang="en-GB"/>
        </a:p>
      </dgm:t>
    </dgm:pt>
    <dgm:pt modelId="{1BE17DBA-ACB0-4A86-8EE9-2E076F314CFA}" type="sibTrans" cxnId="{67ADE8F2-4840-4C8D-9CE7-B64161D1FD48}">
      <dgm:prSet/>
      <dgm:spPr/>
      <dgm:t>
        <a:bodyPr/>
        <a:lstStyle/>
        <a:p>
          <a:endParaRPr lang="en-GB"/>
        </a:p>
      </dgm:t>
    </dgm:pt>
    <dgm:pt modelId="{B13722D9-D3CC-4432-87F0-F58BFED1E779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10</a:t>
          </a:r>
        </a:p>
      </dgm:t>
    </dgm:pt>
    <dgm:pt modelId="{E5E8748B-4463-4865-8BA6-C206B10C27E5}" type="parTrans" cxnId="{91C7FDCE-8A21-47F9-AE22-69267D9BD1BC}">
      <dgm:prSet/>
      <dgm:spPr/>
      <dgm:t>
        <a:bodyPr/>
        <a:lstStyle/>
        <a:p>
          <a:endParaRPr lang="en-GB"/>
        </a:p>
      </dgm:t>
    </dgm:pt>
    <dgm:pt modelId="{1B536A91-6C0C-49F4-B207-11ABD638FAE5}" type="sibTrans" cxnId="{91C7FDCE-8A21-47F9-AE22-69267D9BD1BC}">
      <dgm:prSet/>
      <dgm:spPr/>
      <dgm:t>
        <a:bodyPr/>
        <a:lstStyle/>
        <a:p>
          <a:endParaRPr lang="en-GB"/>
        </a:p>
      </dgm:t>
    </dgm:pt>
    <dgm:pt modelId="{B29AF05D-BDBD-48B6-9728-37EF7DC5A64A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print</a:t>
          </a:r>
        </a:p>
      </dgm:t>
    </dgm:pt>
    <dgm:pt modelId="{17B76184-92BD-4811-93A5-227B7B61C200}" type="parTrans" cxnId="{7A2B21DF-CD8D-4972-AAB7-30A36A8262C6}">
      <dgm:prSet/>
      <dgm:spPr/>
      <dgm:t>
        <a:bodyPr/>
        <a:lstStyle/>
        <a:p>
          <a:endParaRPr lang="en-GB"/>
        </a:p>
      </dgm:t>
    </dgm:pt>
    <dgm:pt modelId="{3B508141-AFF7-4CE8-9E1A-D91E4CB8509F}" type="sibTrans" cxnId="{7A2B21DF-CD8D-4972-AAB7-30A36A8262C6}">
      <dgm:prSet/>
      <dgm:spPr/>
      <dgm:t>
        <a:bodyPr/>
        <a:lstStyle/>
        <a:p>
          <a:endParaRPr lang="en-GB"/>
        </a:p>
      </dgm:t>
    </dgm:pt>
    <dgm:pt modelId="{6F4A463C-0C8D-4E93-A3AA-A3253CB84046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“Hello”</a:t>
          </a:r>
        </a:p>
      </dgm:t>
    </dgm:pt>
    <dgm:pt modelId="{4BC6FCBD-42F6-4420-A5DB-95BF441A091E}" type="parTrans" cxnId="{30858E7D-8097-469C-AFFB-3A8D5E26EC58}">
      <dgm:prSet/>
      <dgm:spPr/>
      <dgm:t>
        <a:bodyPr/>
        <a:lstStyle/>
        <a:p>
          <a:endParaRPr lang="en-GB"/>
        </a:p>
      </dgm:t>
    </dgm:pt>
    <dgm:pt modelId="{EC1097D8-CC70-4975-9E08-DC4E77B1FBAF}" type="sibTrans" cxnId="{30858E7D-8097-469C-AFFB-3A8D5E26EC58}">
      <dgm:prSet/>
      <dgm:spPr/>
      <dgm:t>
        <a:bodyPr/>
        <a:lstStyle/>
        <a:p>
          <a:endParaRPr lang="en-GB"/>
        </a:p>
      </dgm:t>
    </dgm:pt>
    <dgm:pt modelId="{AC0F7838-D5A5-4F9B-8377-44EB4209216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77D585C7-D0FF-4F81-AEF0-62C33A477EAA}" type="parTrans" cxnId="{AD2B2201-5735-4CC8-900A-1868BE783A20}">
      <dgm:prSet/>
      <dgm:spPr/>
      <dgm:t>
        <a:bodyPr/>
        <a:lstStyle/>
        <a:p>
          <a:endParaRPr lang="en-GB"/>
        </a:p>
      </dgm:t>
    </dgm:pt>
    <dgm:pt modelId="{821A09FA-FF7B-4392-B9A4-1EFEDE74679A}" type="sibTrans" cxnId="{AD2B2201-5735-4CC8-900A-1868BE783A20}">
      <dgm:prSet/>
      <dgm:spPr/>
      <dgm:t>
        <a:bodyPr/>
        <a:lstStyle/>
        <a:p>
          <a:endParaRPr lang="en-GB"/>
        </a:p>
      </dgm:t>
    </dgm:pt>
    <dgm:pt modelId="{B519C748-5CA0-45A8-A969-A729D316029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5C5BDD0-76DA-4353-9DE0-A295861FB630}" type="parTrans" cxnId="{EEB51661-6B14-43DA-9E86-057701504CFC}">
      <dgm:prSet/>
      <dgm:spPr/>
      <dgm:t>
        <a:bodyPr/>
        <a:lstStyle/>
        <a:p>
          <a:endParaRPr lang="en-GB"/>
        </a:p>
      </dgm:t>
    </dgm:pt>
    <dgm:pt modelId="{5BCBF1C4-D083-463F-8553-C8F39AE34E44}" type="sibTrans" cxnId="{EEB51661-6B14-43DA-9E86-057701504CFC}">
      <dgm:prSet/>
      <dgm:spPr/>
      <dgm:t>
        <a:bodyPr/>
        <a:lstStyle/>
        <a:p>
          <a:endParaRPr lang="en-GB"/>
        </a:p>
      </dgm:t>
    </dgm:pt>
    <dgm:pt modelId="{B6463481-0460-48A6-ABCC-BDAAF41B2A83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AD06BF89-9DAD-42DB-BC55-2E57914F7003}" type="parTrans" cxnId="{24C7E7C8-95AB-4816-8D49-01931E0A18A3}">
      <dgm:prSet/>
      <dgm:spPr/>
      <dgm:t>
        <a:bodyPr/>
        <a:lstStyle/>
        <a:p>
          <a:endParaRPr lang="en-GB"/>
        </a:p>
      </dgm:t>
    </dgm:pt>
    <dgm:pt modelId="{E229F5B8-AA5D-4923-9DAC-AA0AD1B82425}" type="sibTrans" cxnId="{24C7E7C8-95AB-4816-8D49-01931E0A18A3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B60AEE1E-00EA-417F-8452-12F639C05BB3}" type="pres">
      <dgm:prSet presAssocID="{0065E39E-C232-45B9-9555-D14073884A3C}" presName="Name19" presStyleLbl="parChTrans1D2" presStyleIdx="0" presStyleCnt="3"/>
      <dgm:spPr/>
    </dgm:pt>
    <dgm:pt modelId="{3F7728DD-D355-4ECC-9086-EB8C14F3CD9F}" type="pres">
      <dgm:prSet presAssocID="{D0F481E2-EA95-4B8C-A875-70D8E8D5A13C}" presName="Name21" presStyleCnt="0"/>
      <dgm:spPr/>
    </dgm:pt>
    <dgm:pt modelId="{424FD454-8657-4B35-84E1-04185EAF2AE1}" type="pres">
      <dgm:prSet presAssocID="{D0F481E2-EA95-4B8C-A875-70D8E8D5A13C}" presName="level2Shape" presStyleLbl="node2" presStyleIdx="0" presStyleCnt="3"/>
      <dgm:spPr/>
    </dgm:pt>
    <dgm:pt modelId="{D8E0A6EC-37A1-421F-BC5E-D3DC4375EEEA}" type="pres">
      <dgm:prSet presAssocID="{D0F481E2-EA95-4B8C-A875-70D8E8D5A13C}" presName="hierChild3" presStyleCnt="0"/>
      <dgm:spPr/>
    </dgm:pt>
    <dgm:pt modelId="{68741EB4-9540-4050-B6DE-A948B3E17142}" type="pres">
      <dgm:prSet presAssocID="{E6929BD2-BB8A-4375-AD98-6922E2FFD776}" presName="Name19" presStyleLbl="parChTrans1D3" presStyleIdx="0" presStyleCnt="6"/>
      <dgm:spPr/>
    </dgm:pt>
    <dgm:pt modelId="{77E65A1C-686F-46C6-96E7-8D71FD593416}" type="pres">
      <dgm:prSet presAssocID="{C19BF214-D82A-4507-B09E-3FB81E0732CB}" presName="Name21" presStyleCnt="0"/>
      <dgm:spPr/>
    </dgm:pt>
    <dgm:pt modelId="{ED7005D9-84D5-45C9-8BA8-148E9B7C3310}" type="pres">
      <dgm:prSet presAssocID="{C19BF214-D82A-4507-B09E-3FB81E0732CB}" presName="level2Shape" presStyleLbl="node3" presStyleIdx="0" presStyleCnt="6"/>
      <dgm:spPr/>
    </dgm:pt>
    <dgm:pt modelId="{EAA2A4AB-A131-43DF-9AC4-AD356FB12A60}" type="pres">
      <dgm:prSet presAssocID="{C19BF214-D82A-4507-B09E-3FB81E0732CB}" presName="hierChild3" presStyleCnt="0"/>
      <dgm:spPr/>
    </dgm:pt>
    <dgm:pt modelId="{90BD849B-0EA2-42AB-A7C1-33243DEE2390}" type="pres">
      <dgm:prSet presAssocID="{E5E8748B-4463-4865-8BA6-C206B10C27E5}" presName="Name19" presStyleLbl="parChTrans1D3" presStyleIdx="1" presStyleCnt="6"/>
      <dgm:spPr/>
    </dgm:pt>
    <dgm:pt modelId="{D23190A4-69CA-4EA2-9FBF-529A4B39AE6C}" type="pres">
      <dgm:prSet presAssocID="{B13722D9-D3CC-4432-87F0-F58BFED1E779}" presName="Name21" presStyleCnt="0"/>
      <dgm:spPr/>
    </dgm:pt>
    <dgm:pt modelId="{266A7D1D-03CF-4738-89DB-48BCCEE8DC5C}" type="pres">
      <dgm:prSet presAssocID="{B13722D9-D3CC-4432-87F0-F58BFED1E779}" presName="level2Shape" presStyleLbl="node3" presStyleIdx="1" presStyleCnt="6"/>
      <dgm:spPr/>
    </dgm:pt>
    <dgm:pt modelId="{472D5F20-4623-4C6A-BD6A-DD43CF7A83B7}" type="pres">
      <dgm:prSet presAssocID="{B13722D9-D3CC-4432-87F0-F58BFED1E779}" presName="hierChild3" presStyleCnt="0"/>
      <dgm:spPr/>
    </dgm:pt>
    <dgm:pt modelId="{4C132DDF-8B6E-4C30-9F8F-BDF70F2C8BCA}" type="pres">
      <dgm:prSet presAssocID="{37090511-6F8F-4ED1-B9E6-26B20AFA7FF7}" presName="Name19" presStyleLbl="parChTrans1D2" presStyleIdx="1" presStyleCnt="3"/>
      <dgm:spPr/>
    </dgm:pt>
    <dgm:pt modelId="{90613BFD-592E-464F-9F03-0A956B46E040}" type="pres">
      <dgm:prSet presAssocID="{A25F1854-8E83-4CBA-99E7-B1014E2A65D1}" presName="Name21" presStyleCnt="0"/>
      <dgm:spPr/>
    </dgm:pt>
    <dgm:pt modelId="{41145B10-54A6-4293-964E-91E299E444A8}" type="pres">
      <dgm:prSet presAssocID="{A25F1854-8E83-4CBA-99E7-B1014E2A65D1}" presName="level2Shape" presStyleLbl="node2" presStyleIdx="1" presStyleCnt="3"/>
      <dgm:spPr/>
    </dgm:pt>
    <dgm:pt modelId="{56D7EFE6-0EEB-4403-AC3E-60EF60862FD4}" type="pres">
      <dgm:prSet presAssocID="{A25F1854-8E83-4CBA-99E7-B1014E2A65D1}" presName="hierChild3" presStyleCnt="0"/>
      <dgm:spPr/>
    </dgm:pt>
    <dgm:pt modelId="{446293DA-F3ED-4723-A179-0767F1A74F59}" type="pres">
      <dgm:prSet presAssocID="{17B76184-92BD-4811-93A5-227B7B61C200}" presName="Name19" presStyleLbl="parChTrans1D3" presStyleIdx="2" presStyleCnt="6"/>
      <dgm:spPr/>
    </dgm:pt>
    <dgm:pt modelId="{C97FE74D-D38D-46BB-9B24-5D18A47D3AEC}" type="pres">
      <dgm:prSet presAssocID="{B29AF05D-BDBD-48B6-9728-37EF7DC5A64A}" presName="Name21" presStyleCnt="0"/>
      <dgm:spPr/>
    </dgm:pt>
    <dgm:pt modelId="{E456D9B8-C355-4F78-BCAD-C7E15990788E}" type="pres">
      <dgm:prSet presAssocID="{B29AF05D-BDBD-48B6-9728-37EF7DC5A64A}" presName="level2Shape" presStyleLbl="node3" presStyleIdx="2" presStyleCnt="6"/>
      <dgm:spPr/>
    </dgm:pt>
    <dgm:pt modelId="{BDB986E1-46E7-4E80-89DA-919BB4096BFD}" type="pres">
      <dgm:prSet presAssocID="{B29AF05D-BDBD-48B6-9728-37EF7DC5A64A}" presName="hierChild3" presStyleCnt="0"/>
      <dgm:spPr/>
    </dgm:pt>
    <dgm:pt modelId="{2274120B-0F66-4EFB-9E3B-2CFCB15B6859}" type="pres">
      <dgm:prSet presAssocID="{4BC6FCBD-42F6-4420-A5DB-95BF441A091E}" presName="Name19" presStyleLbl="parChTrans1D3" presStyleIdx="3" presStyleCnt="6"/>
      <dgm:spPr/>
    </dgm:pt>
    <dgm:pt modelId="{C2376499-0057-4EC1-BB37-BF39CDF8C533}" type="pres">
      <dgm:prSet presAssocID="{6F4A463C-0C8D-4E93-A3AA-A3253CB84046}" presName="Name21" presStyleCnt="0"/>
      <dgm:spPr/>
    </dgm:pt>
    <dgm:pt modelId="{B80E4FA2-5B46-4F49-A281-51C32DACDE6A}" type="pres">
      <dgm:prSet presAssocID="{6F4A463C-0C8D-4E93-A3AA-A3253CB84046}" presName="level2Shape" presStyleLbl="node3" presStyleIdx="3" presStyleCnt="6"/>
      <dgm:spPr/>
    </dgm:pt>
    <dgm:pt modelId="{C895ED43-564B-4142-8818-7FF80B29EB8E}" type="pres">
      <dgm:prSet presAssocID="{6F4A463C-0C8D-4E93-A3AA-A3253CB84046}" presName="hierChild3" presStyleCnt="0"/>
      <dgm:spPr/>
    </dgm:pt>
    <dgm:pt modelId="{0B36CD63-2D38-48F8-901C-75827ECCB7E9}" type="pres">
      <dgm:prSet presAssocID="{6C6B3791-BAD0-4366-8EB2-A9579277DCB9}" presName="Name19" presStyleLbl="parChTrans1D2" presStyleIdx="2" presStyleCnt="3"/>
      <dgm:spPr/>
    </dgm:pt>
    <dgm:pt modelId="{0FFFCD57-5D96-4BD0-A6AA-FA17FF287021}" type="pres">
      <dgm:prSet presAssocID="{9D7D0B1F-9825-4904-BC98-F2E4126A56A4}" presName="Name21" presStyleCnt="0"/>
      <dgm:spPr/>
    </dgm:pt>
    <dgm:pt modelId="{F75252B0-3DFD-4C36-822C-201E45259B21}" type="pres">
      <dgm:prSet presAssocID="{9D7D0B1F-9825-4904-BC98-F2E4126A56A4}" presName="level2Shape" presStyleLbl="node2" presStyleIdx="2" presStyleCnt="3"/>
      <dgm:spPr/>
    </dgm:pt>
    <dgm:pt modelId="{C692247C-D1EC-4BB8-9B17-9A7042172A49}" type="pres">
      <dgm:prSet presAssocID="{9D7D0B1F-9825-4904-BC98-F2E4126A56A4}" presName="hierChild3" presStyleCnt="0"/>
      <dgm:spPr/>
    </dgm:pt>
    <dgm:pt modelId="{DADEEAE9-4889-4521-A32F-483CE4D0CECE}" type="pres">
      <dgm:prSet presAssocID="{233B77F7-39E7-4750-BF21-C74F4B81D010}" presName="Name19" presStyleLbl="parChTrans1D3" presStyleIdx="4" presStyleCnt="6"/>
      <dgm:spPr/>
    </dgm:pt>
    <dgm:pt modelId="{07D672B9-A58A-40BE-9F8E-0BB35DD711A3}" type="pres">
      <dgm:prSet presAssocID="{959638A6-CE1F-424F-B121-FB771B7D75C2}" presName="Name21" presStyleCnt="0"/>
      <dgm:spPr/>
    </dgm:pt>
    <dgm:pt modelId="{EC747F4C-8BD4-4BA6-B7F3-FC9BCB5EA20C}" type="pres">
      <dgm:prSet presAssocID="{959638A6-CE1F-424F-B121-FB771B7D75C2}" presName="level2Shape" presStyleLbl="node3" presStyleIdx="4" presStyleCnt="6"/>
      <dgm:spPr/>
    </dgm:pt>
    <dgm:pt modelId="{7A8D0902-30E3-405F-A68F-351904A8F88B}" type="pres">
      <dgm:prSet presAssocID="{959638A6-CE1F-424F-B121-FB771B7D75C2}" presName="hierChild3" presStyleCnt="0"/>
      <dgm:spPr/>
    </dgm:pt>
    <dgm:pt modelId="{624281EE-55AE-4DB9-835A-D0B950296B18}" type="pres">
      <dgm:prSet presAssocID="{77D585C7-D0FF-4F81-AEF0-62C33A477EAA}" presName="Name19" presStyleLbl="parChTrans1D3" presStyleIdx="5" presStyleCnt="6"/>
      <dgm:spPr/>
    </dgm:pt>
    <dgm:pt modelId="{5C9A0A61-1C97-46EF-8317-50248FE9F3AA}" type="pres">
      <dgm:prSet presAssocID="{AC0F7838-D5A5-4F9B-8377-44EB4209216C}" presName="Name21" presStyleCnt="0"/>
      <dgm:spPr/>
    </dgm:pt>
    <dgm:pt modelId="{C8582D6E-1D86-4B9F-8B65-CD1325D26120}" type="pres">
      <dgm:prSet presAssocID="{AC0F7838-D5A5-4F9B-8377-44EB4209216C}" presName="level2Shape" presStyleLbl="node3" presStyleIdx="5" presStyleCnt="6"/>
      <dgm:spPr/>
    </dgm:pt>
    <dgm:pt modelId="{F6A1682D-7025-4563-B7DC-EE2E32FCDD3F}" type="pres">
      <dgm:prSet presAssocID="{AC0F7838-D5A5-4F9B-8377-44EB4209216C}" presName="hierChild3" presStyleCnt="0"/>
      <dgm:spPr/>
    </dgm:pt>
    <dgm:pt modelId="{9A2E5ADA-108B-483C-AB19-ADD69F758FC7}" type="pres">
      <dgm:prSet presAssocID="{D5C5BDD0-76DA-4353-9DE0-A295861FB630}" presName="Name19" presStyleLbl="parChTrans1D4" presStyleIdx="0" presStyleCnt="2"/>
      <dgm:spPr/>
    </dgm:pt>
    <dgm:pt modelId="{665B8732-89CD-423C-8393-1DA93C0A4A9C}" type="pres">
      <dgm:prSet presAssocID="{B519C748-5CA0-45A8-A969-A729D316029B}" presName="Name21" presStyleCnt="0"/>
      <dgm:spPr/>
    </dgm:pt>
    <dgm:pt modelId="{2643C53A-C9CC-4CA3-9782-36A3338A0936}" type="pres">
      <dgm:prSet presAssocID="{B519C748-5CA0-45A8-A969-A729D316029B}" presName="level2Shape" presStyleLbl="node4" presStyleIdx="0" presStyleCnt="2"/>
      <dgm:spPr/>
    </dgm:pt>
    <dgm:pt modelId="{B7F2B9B0-71E4-40A2-82EB-4B4AF3556AB4}" type="pres">
      <dgm:prSet presAssocID="{B519C748-5CA0-45A8-A969-A729D316029B}" presName="hierChild3" presStyleCnt="0"/>
      <dgm:spPr/>
    </dgm:pt>
    <dgm:pt modelId="{A72728C6-43F1-4B40-BA7C-2597F27CB983}" type="pres">
      <dgm:prSet presAssocID="{AD06BF89-9DAD-42DB-BC55-2E57914F7003}" presName="Name19" presStyleLbl="parChTrans1D4" presStyleIdx="1" presStyleCnt="2"/>
      <dgm:spPr/>
    </dgm:pt>
    <dgm:pt modelId="{273445EF-92CB-4742-ACAA-3A6F21114C1D}" type="pres">
      <dgm:prSet presAssocID="{B6463481-0460-48A6-ABCC-BDAAF41B2A83}" presName="Name21" presStyleCnt="0"/>
      <dgm:spPr/>
    </dgm:pt>
    <dgm:pt modelId="{C13CE0E1-2489-4961-BD1F-10009997F3B8}" type="pres">
      <dgm:prSet presAssocID="{B6463481-0460-48A6-ABCC-BDAAF41B2A83}" presName="level2Shape" presStyleLbl="node4" presStyleIdx="1" presStyleCnt="2"/>
      <dgm:spPr/>
    </dgm:pt>
    <dgm:pt modelId="{D8E84B88-1B5D-46E6-8B07-28D83A3BAD02}" type="pres">
      <dgm:prSet presAssocID="{B6463481-0460-48A6-ABCC-BDAAF41B2A83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D2B2201-5735-4CC8-900A-1868BE783A20}" srcId="{9D7D0B1F-9825-4904-BC98-F2E4126A56A4}" destId="{AC0F7838-D5A5-4F9B-8377-44EB4209216C}" srcOrd="1" destOrd="0" parTransId="{77D585C7-D0FF-4F81-AEF0-62C33A477EAA}" sibTransId="{821A09FA-FF7B-4392-B9A4-1EFEDE74679A}"/>
    <dgm:cxn modelId="{5748EB0A-536E-4CF8-9CB7-3A42E6FD9B82}" type="presOf" srcId="{AC0F7838-D5A5-4F9B-8377-44EB4209216C}" destId="{C8582D6E-1D86-4B9F-8B65-CD1325D26120}" srcOrd="0" destOrd="0" presId="urn:microsoft.com/office/officeart/2005/8/layout/hierarchy6"/>
    <dgm:cxn modelId="{426CC30C-87A1-4D27-B1D6-668EC47CD870}" srcId="{239817DD-5818-4003-BB1A-06084BC16B3C}" destId="{D0F481E2-EA95-4B8C-A875-70D8E8D5A13C}" srcOrd="0" destOrd="0" parTransId="{0065E39E-C232-45B9-9555-D14073884A3C}" sibTransId="{CD9FB5CF-7761-4339-AABB-CC4F3D507643}"/>
    <dgm:cxn modelId="{3A324D1E-8A8F-4F2B-9B95-BC43CC62E58B}" type="presOf" srcId="{233B77F7-39E7-4750-BF21-C74F4B81D010}" destId="{DADEEAE9-4889-4521-A32F-483CE4D0CECE}" srcOrd="0" destOrd="0" presId="urn:microsoft.com/office/officeart/2005/8/layout/hierarchy6"/>
    <dgm:cxn modelId="{156D811F-C95A-4122-A962-2CE5B9CA67AC}" type="presOf" srcId="{C19BF214-D82A-4507-B09E-3FB81E0732CB}" destId="{ED7005D9-84D5-45C9-8BA8-148E9B7C3310}" srcOrd="0" destOrd="0" presId="urn:microsoft.com/office/officeart/2005/8/layout/hierarchy6"/>
    <dgm:cxn modelId="{DB958C27-2E74-4065-AE3B-E0DCDE52DA3B}" type="presOf" srcId="{4BC6FCBD-42F6-4420-A5DB-95BF441A091E}" destId="{2274120B-0F66-4EFB-9E3B-2CFCB15B6859}" srcOrd="0" destOrd="0" presId="urn:microsoft.com/office/officeart/2005/8/layout/hierarchy6"/>
    <dgm:cxn modelId="{7E04BD2B-D538-4060-BFC5-E625A4124A55}" type="presOf" srcId="{B29AF05D-BDBD-48B6-9728-37EF7DC5A64A}" destId="{E456D9B8-C355-4F78-BCAD-C7E15990788E}" srcOrd="0" destOrd="0" presId="urn:microsoft.com/office/officeart/2005/8/layout/hierarchy6"/>
    <dgm:cxn modelId="{DDAB0133-1C19-4B11-9A5B-B413F22417B4}" type="presOf" srcId="{AD06BF89-9DAD-42DB-BC55-2E57914F7003}" destId="{A72728C6-43F1-4B40-BA7C-2597F27CB983}" srcOrd="0" destOrd="0" presId="urn:microsoft.com/office/officeart/2005/8/layout/hierarchy6"/>
    <dgm:cxn modelId="{E36C4540-9DE7-4C47-9A95-593009EDA49F}" type="presOf" srcId="{9D7D0B1F-9825-4904-BC98-F2E4126A56A4}" destId="{F75252B0-3DFD-4C36-822C-201E45259B21}" srcOrd="0" destOrd="0" presId="urn:microsoft.com/office/officeart/2005/8/layout/hierarchy6"/>
    <dgm:cxn modelId="{A8D95160-248C-4187-810D-70CC4273F912}" type="presOf" srcId="{B6463481-0460-48A6-ABCC-BDAAF41B2A83}" destId="{C13CE0E1-2489-4961-BD1F-10009997F3B8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EEB51661-6B14-43DA-9E86-057701504CFC}" srcId="{AC0F7838-D5A5-4F9B-8377-44EB4209216C}" destId="{B519C748-5CA0-45A8-A969-A729D316029B}" srcOrd="0" destOrd="0" parTransId="{D5C5BDD0-76DA-4353-9DE0-A295861FB630}" sibTransId="{5BCBF1C4-D083-463F-8553-C8F39AE34E44}"/>
    <dgm:cxn modelId="{23FA6368-FC4A-4F8D-9519-DB4DADEBA271}" type="presOf" srcId="{A25F1854-8E83-4CBA-99E7-B1014E2A65D1}" destId="{41145B10-54A6-4293-964E-91E299E444A8}" srcOrd="0" destOrd="0" presId="urn:microsoft.com/office/officeart/2005/8/layout/hierarchy6"/>
    <dgm:cxn modelId="{5B36DF4B-F167-4880-B1DB-E435209FE251}" type="presOf" srcId="{6F4A463C-0C8D-4E93-A3AA-A3253CB84046}" destId="{B80E4FA2-5B46-4F49-A281-51C32DACDE6A}" srcOrd="0" destOrd="0" presId="urn:microsoft.com/office/officeart/2005/8/layout/hierarchy6"/>
    <dgm:cxn modelId="{6C979076-ED71-4B66-9F58-D58313DC9F50}" type="presOf" srcId="{0065E39E-C232-45B9-9555-D14073884A3C}" destId="{B60AEE1E-00EA-417F-8452-12F639C05BB3}" srcOrd="0" destOrd="0" presId="urn:microsoft.com/office/officeart/2005/8/layout/hierarchy6"/>
    <dgm:cxn modelId="{47409176-A752-4DDB-B8D8-D43A7D0D1385}" srcId="{239817DD-5818-4003-BB1A-06084BC16B3C}" destId="{A25F1854-8E83-4CBA-99E7-B1014E2A65D1}" srcOrd="1" destOrd="0" parTransId="{37090511-6F8F-4ED1-B9E6-26B20AFA7FF7}" sibTransId="{8CA9ABD5-1604-4C6F-8D2A-D5DF05FD45AA}"/>
    <dgm:cxn modelId="{30858E7D-8097-469C-AFFB-3A8D5E26EC58}" srcId="{A25F1854-8E83-4CBA-99E7-B1014E2A65D1}" destId="{6F4A463C-0C8D-4E93-A3AA-A3253CB84046}" srcOrd="1" destOrd="0" parTransId="{4BC6FCBD-42F6-4420-A5DB-95BF441A091E}" sibTransId="{EC1097D8-CC70-4975-9E08-DC4E77B1FBAF}"/>
    <dgm:cxn modelId="{3FA68B7F-ABE0-42CB-99D4-816D2BD5243C}" type="presOf" srcId="{E5E8748B-4463-4865-8BA6-C206B10C27E5}" destId="{90BD849B-0EA2-42AB-A7C1-33243DEE2390}" srcOrd="0" destOrd="0" presId="urn:microsoft.com/office/officeart/2005/8/layout/hierarchy6"/>
    <dgm:cxn modelId="{462B018F-309C-4D4E-813F-698C12B7628E}" type="presOf" srcId="{6C6B3791-BAD0-4366-8EB2-A9579277DCB9}" destId="{0B36CD63-2D38-48F8-901C-75827ECCB7E9}" srcOrd="0" destOrd="0" presId="urn:microsoft.com/office/officeart/2005/8/layout/hierarchy6"/>
    <dgm:cxn modelId="{7CD71C96-7785-4BF0-8216-BEA3D6BCA415}" type="presOf" srcId="{D5C5BDD0-76DA-4353-9DE0-A295861FB630}" destId="{9A2E5ADA-108B-483C-AB19-ADD69F758FC7}" srcOrd="0" destOrd="0" presId="urn:microsoft.com/office/officeart/2005/8/layout/hierarchy6"/>
    <dgm:cxn modelId="{6E611899-16CD-402D-B012-27AB39621D42}" srcId="{9D7D0B1F-9825-4904-BC98-F2E4126A56A4}" destId="{959638A6-CE1F-424F-B121-FB771B7D75C2}" srcOrd="0" destOrd="0" parTransId="{233B77F7-39E7-4750-BF21-C74F4B81D010}" sibTransId="{4C298F3B-7C0F-4088-9D7D-76F6EC46DFAF}"/>
    <dgm:cxn modelId="{22357E9E-B28D-4F86-B3D9-B943C48FAFB7}" type="presOf" srcId="{959638A6-CE1F-424F-B121-FB771B7D75C2}" destId="{EC747F4C-8BD4-4BA6-B7F3-FC9BCB5EA20C}" srcOrd="0" destOrd="0" presId="urn:microsoft.com/office/officeart/2005/8/layout/hierarchy6"/>
    <dgm:cxn modelId="{B3EC42B5-CE6D-4C23-A84D-2882DF1F84F4}" type="presOf" srcId="{B13722D9-D3CC-4432-87F0-F58BFED1E779}" destId="{266A7D1D-03CF-4738-89DB-48BCCEE8DC5C}" srcOrd="0" destOrd="0" presId="urn:microsoft.com/office/officeart/2005/8/layout/hierarchy6"/>
    <dgm:cxn modelId="{543E73B9-248B-4709-8D2F-B1BDF0AD5ECE}" type="presOf" srcId="{37090511-6F8F-4ED1-B9E6-26B20AFA7FF7}" destId="{4C132DDF-8B6E-4C30-9F8F-BDF70F2C8BCA}" srcOrd="0" destOrd="0" presId="urn:microsoft.com/office/officeart/2005/8/layout/hierarchy6"/>
    <dgm:cxn modelId="{7832B3BF-E772-4F4D-BFEE-5681F8D2ED4A}" type="presOf" srcId="{77D585C7-D0FF-4F81-AEF0-62C33A477EAA}" destId="{624281EE-55AE-4DB9-835A-D0B950296B18}" srcOrd="0" destOrd="0" presId="urn:microsoft.com/office/officeart/2005/8/layout/hierarchy6"/>
    <dgm:cxn modelId="{D6876CC1-C4E1-41B0-A6A6-280808EB3E28}" type="presOf" srcId="{D0F481E2-EA95-4B8C-A875-70D8E8D5A13C}" destId="{424FD454-8657-4B35-84E1-04185EAF2AE1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4C7E7C8-95AB-4816-8D49-01931E0A18A3}" srcId="{AC0F7838-D5A5-4F9B-8377-44EB4209216C}" destId="{B6463481-0460-48A6-ABCC-BDAAF41B2A83}" srcOrd="1" destOrd="0" parTransId="{AD06BF89-9DAD-42DB-BC55-2E57914F7003}" sibTransId="{E229F5B8-AA5D-4923-9DAC-AA0AD1B82425}"/>
    <dgm:cxn modelId="{6A0600CE-FFF3-4E74-8551-CBCCB7B26325}" type="presOf" srcId="{E6929BD2-BB8A-4375-AD98-6922E2FFD776}" destId="{68741EB4-9540-4050-B6DE-A948B3E17142}" srcOrd="0" destOrd="0" presId="urn:microsoft.com/office/officeart/2005/8/layout/hierarchy6"/>
    <dgm:cxn modelId="{91C7FDCE-8A21-47F9-AE22-69267D9BD1BC}" srcId="{D0F481E2-EA95-4B8C-A875-70D8E8D5A13C}" destId="{B13722D9-D3CC-4432-87F0-F58BFED1E779}" srcOrd="1" destOrd="0" parTransId="{E5E8748B-4463-4865-8BA6-C206B10C27E5}" sibTransId="{1B536A91-6C0C-49F4-B207-11ABD638FAE5}"/>
    <dgm:cxn modelId="{7A2B21DF-CD8D-4972-AAB7-30A36A8262C6}" srcId="{A25F1854-8E83-4CBA-99E7-B1014E2A65D1}" destId="{B29AF05D-BDBD-48B6-9728-37EF7DC5A64A}" srcOrd="0" destOrd="0" parTransId="{17B76184-92BD-4811-93A5-227B7B61C200}" sibTransId="{3B508141-AFF7-4CE8-9E1A-D91E4CB8509F}"/>
    <dgm:cxn modelId="{F12F78E4-3D10-41A7-83B1-7B5197F551C6}" srcId="{239817DD-5818-4003-BB1A-06084BC16B3C}" destId="{9D7D0B1F-9825-4904-BC98-F2E4126A56A4}" srcOrd="2" destOrd="0" parTransId="{6C6B3791-BAD0-4366-8EB2-A9579277DCB9}" sibTransId="{57C263AF-5AD6-4A67-95B8-10071D7DE848}"/>
    <dgm:cxn modelId="{12D3DDE4-AF14-4C2F-9661-6020C5096841}" type="presOf" srcId="{17B76184-92BD-4811-93A5-227B7B61C200}" destId="{446293DA-F3ED-4723-A179-0767F1A74F59}" srcOrd="0" destOrd="0" presId="urn:microsoft.com/office/officeart/2005/8/layout/hierarchy6"/>
    <dgm:cxn modelId="{99D2A4EC-0989-469F-9A5E-CF19DEDAE2A4}" type="presOf" srcId="{B519C748-5CA0-45A8-A969-A729D316029B}" destId="{2643C53A-C9CC-4CA3-9782-36A3338A0936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7ADE8F2-4840-4C8D-9CE7-B64161D1FD48}" srcId="{D0F481E2-EA95-4B8C-A875-70D8E8D5A13C}" destId="{C19BF214-D82A-4507-B09E-3FB81E0732CB}" srcOrd="0" destOrd="0" parTransId="{E6929BD2-BB8A-4375-AD98-6922E2FFD776}" sibTransId="{1BE17DBA-ACB0-4A86-8EE9-2E076F314CFA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8723220F-0C07-4558-ACC6-DCDBFBC03517}" type="presParOf" srcId="{61027444-B8F0-4CD4-9602-F91B650E02E1}" destId="{B60AEE1E-00EA-417F-8452-12F639C05BB3}" srcOrd="0" destOrd="0" presId="urn:microsoft.com/office/officeart/2005/8/layout/hierarchy6"/>
    <dgm:cxn modelId="{BEAA3A7A-6266-46AB-B9EF-BA7860C2A9DD}" type="presParOf" srcId="{61027444-B8F0-4CD4-9602-F91B650E02E1}" destId="{3F7728DD-D355-4ECC-9086-EB8C14F3CD9F}" srcOrd="1" destOrd="0" presId="urn:microsoft.com/office/officeart/2005/8/layout/hierarchy6"/>
    <dgm:cxn modelId="{B9B6B77F-C154-48C2-BF23-EE06FC579212}" type="presParOf" srcId="{3F7728DD-D355-4ECC-9086-EB8C14F3CD9F}" destId="{424FD454-8657-4B35-84E1-04185EAF2AE1}" srcOrd="0" destOrd="0" presId="urn:microsoft.com/office/officeart/2005/8/layout/hierarchy6"/>
    <dgm:cxn modelId="{4706DF71-3230-4B8B-AA8C-0D7B549C652B}" type="presParOf" srcId="{3F7728DD-D355-4ECC-9086-EB8C14F3CD9F}" destId="{D8E0A6EC-37A1-421F-BC5E-D3DC4375EEEA}" srcOrd="1" destOrd="0" presId="urn:microsoft.com/office/officeart/2005/8/layout/hierarchy6"/>
    <dgm:cxn modelId="{07694624-12DE-41BF-8BEC-F718BACF12AC}" type="presParOf" srcId="{D8E0A6EC-37A1-421F-BC5E-D3DC4375EEEA}" destId="{68741EB4-9540-4050-B6DE-A948B3E17142}" srcOrd="0" destOrd="0" presId="urn:microsoft.com/office/officeart/2005/8/layout/hierarchy6"/>
    <dgm:cxn modelId="{04852B35-5496-4BBE-A997-24DFAAD2901D}" type="presParOf" srcId="{D8E0A6EC-37A1-421F-BC5E-D3DC4375EEEA}" destId="{77E65A1C-686F-46C6-96E7-8D71FD593416}" srcOrd="1" destOrd="0" presId="urn:microsoft.com/office/officeart/2005/8/layout/hierarchy6"/>
    <dgm:cxn modelId="{80D69F36-01B4-48B7-A97F-429D6AE50FCC}" type="presParOf" srcId="{77E65A1C-686F-46C6-96E7-8D71FD593416}" destId="{ED7005D9-84D5-45C9-8BA8-148E9B7C3310}" srcOrd="0" destOrd="0" presId="urn:microsoft.com/office/officeart/2005/8/layout/hierarchy6"/>
    <dgm:cxn modelId="{D772AE3E-7A52-4396-8D95-B9D1F9FD18B1}" type="presParOf" srcId="{77E65A1C-686F-46C6-96E7-8D71FD593416}" destId="{EAA2A4AB-A131-43DF-9AC4-AD356FB12A60}" srcOrd="1" destOrd="0" presId="urn:microsoft.com/office/officeart/2005/8/layout/hierarchy6"/>
    <dgm:cxn modelId="{2F40F417-4D10-4A02-BCDB-1B35DBDF7C1B}" type="presParOf" srcId="{D8E0A6EC-37A1-421F-BC5E-D3DC4375EEEA}" destId="{90BD849B-0EA2-42AB-A7C1-33243DEE2390}" srcOrd="2" destOrd="0" presId="urn:microsoft.com/office/officeart/2005/8/layout/hierarchy6"/>
    <dgm:cxn modelId="{2473DF9A-ABE8-466B-9080-7B3DE5FD581A}" type="presParOf" srcId="{D8E0A6EC-37A1-421F-BC5E-D3DC4375EEEA}" destId="{D23190A4-69CA-4EA2-9FBF-529A4B39AE6C}" srcOrd="3" destOrd="0" presId="urn:microsoft.com/office/officeart/2005/8/layout/hierarchy6"/>
    <dgm:cxn modelId="{4D0D458C-8628-4B09-A043-5D536DEDEAD0}" type="presParOf" srcId="{D23190A4-69CA-4EA2-9FBF-529A4B39AE6C}" destId="{266A7D1D-03CF-4738-89DB-48BCCEE8DC5C}" srcOrd="0" destOrd="0" presId="urn:microsoft.com/office/officeart/2005/8/layout/hierarchy6"/>
    <dgm:cxn modelId="{E097F33F-03C9-4D45-B949-1AAF4B9DC7BA}" type="presParOf" srcId="{D23190A4-69CA-4EA2-9FBF-529A4B39AE6C}" destId="{472D5F20-4623-4C6A-BD6A-DD43CF7A83B7}" srcOrd="1" destOrd="0" presId="urn:microsoft.com/office/officeart/2005/8/layout/hierarchy6"/>
    <dgm:cxn modelId="{DE002B94-7079-4FBB-A4D0-4CEA662D9290}" type="presParOf" srcId="{61027444-B8F0-4CD4-9602-F91B650E02E1}" destId="{4C132DDF-8B6E-4C30-9F8F-BDF70F2C8BCA}" srcOrd="2" destOrd="0" presId="urn:microsoft.com/office/officeart/2005/8/layout/hierarchy6"/>
    <dgm:cxn modelId="{F4FC6393-70D8-4B8B-B28B-29701CB7043D}" type="presParOf" srcId="{61027444-B8F0-4CD4-9602-F91B650E02E1}" destId="{90613BFD-592E-464F-9F03-0A956B46E040}" srcOrd="3" destOrd="0" presId="urn:microsoft.com/office/officeart/2005/8/layout/hierarchy6"/>
    <dgm:cxn modelId="{8C62CBC3-CB91-4D02-AB14-B3BDDAB57578}" type="presParOf" srcId="{90613BFD-592E-464F-9F03-0A956B46E040}" destId="{41145B10-54A6-4293-964E-91E299E444A8}" srcOrd="0" destOrd="0" presId="urn:microsoft.com/office/officeart/2005/8/layout/hierarchy6"/>
    <dgm:cxn modelId="{EAF88CFF-64F8-47E6-B088-E5821A179159}" type="presParOf" srcId="{90613BFD-592E-464F-9F03-0A956B46E040}" destId="{56D7EFE6-0EEB-4403-AC3E-60EF60862FD4}" srcOrd="1" destOrd="0" presId="urn:microsoft.com/office/officeart/2005/8/layout/hierarchy6"/>
    <dgm:cxn modelId="{C29F0B53-DBED-4AC0-A9F9-E3D67A264D4A}" type="presParOf" srcId="{56D7EFE6-0EEB-4403-AC3E-60EF60862FD4}" destId="{446293DA-F3ED-4723-A179-0767F1A74F59}" srcOrd="0" destOrd="0" presId="urn:microsoft.com/office/officeart/2005/8/layout/hierarchy6"/>
    <dgm:cxn modelId="{966FABFB-31FC-4769-AC46-4E5396AEB839}" type="presParOf" srcId="{56D7EFE6-0EEB-4403-AC3E-60EF60862FD4}" destId="{C97FE74D-D38D-46BB-9B24-5D18A47D3AEC}" srcOrd="1" destOrd="0" presId="urn:microsoft.com/office/officeart/2005/8/layout/hierarchy6"/>
    <dgm:cxn modelId="{D03F2339-53BA-41A3-81EB-726577D60A74}" type="presParOf" srcId="{C97FE74D-D38D-46BB-9B24-5D18A47D3AEC}" destId="{E456D9B8-C355-4F78-BCAD-C7E15990788E}" srcOrd="0" destOrd="0" presId="urn:microsoft.com/office/officeart/2005/8/layout/hierarchy6"/>
    <dgm:cxn modelId="{B766ACAB-BF67-4D72-ACC9-87393496E801}" type="presParOf" srcId="{C97FE74D-D38D-46BB-9B24-5D18A47D3AEC}" destId="{BDB986E1-46E7-4E80-89DA-919BB4096BFD}" srcOrd="1" destOrd="0" presId="urn:microsoft.com/office/officeart/2005/8/layout/hierarchy6"/>
    <dgm:cxn modelId="{D096BDAA-FE3A-4CE7-8728-D4006124F75E}" type="presParOf" srcId="{56D7EFE6-0EEB-4403-AC3E-60EF60862FD4}" destId="{2274120B-0F66-4EFB-9E3B-2CFCB15B6859}" srcOrd="2" destOrd="0" presId="urn:microsoft.com/office/officeart/2005/8/layout/hierarchy6"/>
    <dgm:cxn modelId="{2565BF3F-F526-44CE-B9D1-23B736488928}" type="presParOf" srcId="{56D7EFE6-0EEB-4403-AC3E-60EF60862FD4}" destId="{C2376499-0057-4EC1-BB37-BF39CDF8C533}" srcOrd="3" destOrd="0" presId="urn:microsoft.com/office/officeart/2005/8/layout/hierarchy6"/>
    <dgm:cxn modelId="{FC663C85-8ED9-4EFD-BB12-358D99EE6E7D}" type="presParOf" srcId="{C2376499-0057-4EC1-BB37-BF39CDF8C533}" destId="{B80E4FA2-5B46-4F49-A281-51C32DACDE6A}" srcOrd="0" destOrd="0" presId="urn:microsoft.com/office/officeart/2005/8/layout/hierarchy6"/>
    <dgm:cxn modelId="{15A2EC09-12C0-4F3B-8FFD-7A043ED50595}" type="presParOf" srcId="{C2376499-0057-4EC1-BB37-BF39CDF8C533}" destId="{C895ED43-564B-4142-8818-7FF80B29EB8E}" srcOrd="1" destOrd="0" presId="urn:microsoft.com/office/officeart/2005/8/layout/hierarchy6"/>
    <dgm:cxn modelId="{69B15D32-2978-4C03-A67D-F4543456A51D}" type="presParOf" srcId="{61027444-B8F0-4CD4-9602-F91B650E02E1}" destId="{0B36CD63-2D38-48F8-901C-75827ECCB7E9}" srcOrd="4" destOrd="0" presId="urn:microsoft.com/office/officeart/2005/8/layout/hierarchy6"/>
    <dgm:cxn modelId="{325E2F3F-95CB-41B8-9314-BE60E8168A32}" type="presParOf" srcId="{61027444-B8F0-4CD4-9602-F91B650E02E1}" destId="{0FFFCD57-5D96-4BD0-A6AA-FA17FF287021}" srcOrd="5" destOrd="0" presId="urn:microsoft.com/office/officeart/2005/8/layout/hierarchy6"/>
    <dgm:cxn modelId="{C44ACB3D-E65F-4505-9D22-B8DB8FA1DCB5}" type="presParOf" srcId="{0FFFCD57-5D96-4BD0-A6AA-FA17FF287021}" destId="{F75252B0-3DFD-4C36-822C-201E45259B21}" srcOrd="0" destOrd="0" presId="urn:microsoft.com/office/officeart/2005/8/layout/hierarchy6"/>
    <dgm:cxn modelId="{FB42528F-3799-4E47-8735-B1CCA530E969}" type="presParOf" srcId="{0FFFCD57-5D96-4BD0-A6AA-FA17FF287021}" destId="{C692247C-D1EC-4BB8-9B17-9A7042172A49}" srcOrd="1" destOrd="0" presId="urn:microsoft.com/office/officeart/2005/8/layout/hierarchy6"/>
    <dgm:cxn modelId="{7308272E-0A0A-44E4-9C46-211936F4B062}" type="presParOf" srcId="{C692247C-D1EC-4BB8-9B17-9A7042172A49}" destId="{DADEEAE9-4889-4521-A32F-483CE4D0CECE}" srcOrd="0" destOrd="0" presId="urn:microsoft.com/office/officeart/2005/8/layout/hierarchy6"/>
    <dgm:cxn modelId="{2B0A35AC-C1E1-4572-AE32-51EDB34501CB}" type="presParOf" srcId="{C692247C-D1EC-4BB8-9B17-9A7042172A49}" destId="{07D672B9-A58A-40BE-9F8E-0BB35DD711A3}" srcOrd="1" destOrd="0" presId="urn:microsoft.com/office/officeart/2005/8/layout/hierarchy6"/>
    <dgm:cxn modelId="{95D4CA02-A898-4309-AAA3-41148E37A78C}" type="presParOf" srcId="{07D672B9-A58A-40BE-9F8E-0BB35DD711A3}" destId="{EC747F4C-8BD4-4BA6-B7F3-FC9BCB5EA20C}" srcOrd="0" destOrd="0" presId="urn:microsoft.com/office/officeart/2005/8/layout/hierarchy6"/>
    <dgm:cxn modelId="{8C3388F2-F7F2-4902-97CE-268920FF5EFD}" type="presParOf" srcId="{07D672B9-A58A-40BE-9F8E-0BB35DD711A3}" destId="{7A8D0902-30E3-405F-A68F-351904A8F88B}" srcOrd="1" destOrd="0" presId="urn:microsoft.com/office/officeart/2005/8/layout/hierarchy6"/>
    <dgm:cxn modelId="{8E65C75E-4A16-4964-ADC4-8442E16742C6}" type="presParOf" srcId="{C692247C-D1EC-4BB8-9B17-9A7042172A49}" destId="{624281EE-55AE-4DB9-835A-D0B950296B18}" srcOrd="2" destOrd="0" presId="urn:microsoft.com/office/officeart/2005/8/layout/hierarchy6"/>
    <dgm:cxn modelId="{79AC40DB-526F-41EB-8D43-A8CAD4534D93}" type="presParOf" srcId="{C692247C-D1EC-4BB8-9B17-9A7042172A49}" destId="{5C9A0A61-1C97-46EF-8317-50248FE9F3AA}" srcOrd="3" destOrd="0" presId="urn:microsoft.com/office/officeart/2005/8/layout/hierarchy6"/>
    <dgm:cxn modelId="{0BEC2C90-376D-4055-BCD2-F9499D16666F}" type="presParOf" srcId="{5C9A0A61-1C97-46EF-8317-50248FE9F3AA}" destId="{C8582D6E-1D86-4B9F-8B65-CD1325D26120}" srcOrd="0" destOrd="0" presId="urn:microsoft.com/office/officeart/2005/8/layout/hierarchy6"/>
    <dgm:cxn modelId="{43369F60-5905-405E-B5DA-2D4DC5981094}" type="presParOf" srcId="{5C9A0A61-1C97-46EF-8317-50248FE9F3AA}" destId="{F6A1682D-7025-4563-B7DC-EE2E32FCDD3F}" srcOrd="1" destOrd="0" presId="urn:microsoft.com/office/officeart/2005/8/layout/hierarchy6"/>
    <dgm:cxn modelId="{F001E36B-90E4-4DC4-A00A-644065BEAE76}" type="presParOf" srcId="{F6A1682D-7025-4563-B7DC-EE2E32FCDD3F}" destId="{9A2E5ADA-108B-483C-AB19-ADD69F758FC7}" srcOrd="0" destOrd="0" presId="urn:microsoft.com/office/officeart/2005/8/layout/hierarchy6"/>
    <dgm:cxn modelId="{1B37D1AE-3690-4764-8125-931F743FB022}" type="presParOf" srcId="{F6A1682D-7025-4563-B7DC-EE2E32FCDD3F}" destId="{665B8732-89CD-423C-8393-1DA93C0A4A9C}" srcOrd="1" destOrd="0" presId="urn:microsoft.com/office/officeart/2005/8/layout/hierarchy6"/>
    <dgm:cxn modelId="{61420D25-922B-4FB1-B856-1B321F9CC7FA}" type="presParOf" srcId="{665B8732-89CD-423C-8393-1DA93C0A4A9C}" destId="{2643C53A-C9CC-4CA3-9782-36A3338A0936}" srcOrd="0" destOrd="0" presId="urn:microsoft.com/office/officeart/2005/8/layout/hierarchy6"/>
    <dgm:cxn modelId="{A9AB7A97-15D8-4EDA-A228-D52E1E0A3871}" type="presParOf" srcId="{665B8732-89CD-423C-8393-1DA93C0A4A9C}" destId="{B7F2B9B0-71E4-40A2-82EB-4B4AF3556AB4}" srcOrd="1" destOrd="0" presId="urn:microsoft.com/office/officeart/2005/8/layout/hierarchy6"/>
    <dgm:cxn modelId="{9418DD4D-0E81-4631-8A4B-0F87CDE978A6}" type="presParOf" srcId="{F6A1682D-7025-4563-B7DC-EE2E32FCDD3F}" destId="{A72728C6-43F1-4B40-BA7C-2597F27CB983}" srcOrd="2" destOrd="0" presId="urn:microsoft.com/office/officeart/2005/8/layout/hierarchy6"/>
    <dgm:cxn modelId="{78B96D6B-B57C-44E0-B241-04C90EDD0C1E}" type="presParOf" srcId="{F6A1682D-7025-4563-B7DC-EE2E32FCDD3F}" destId="{273445EF-92CB-4742-ACAA-3A6F21114C1D}" srcOrd="3" destOrd="0" presId="urn:microsoft.com/office/officeart/2005/8/layout/hierarchy6"/>
    <dgm:cxn modelId="{90F152D7-B992-4FEB-8380-7E5984A576D2}" type="presParOf" srcId="{273445EF-92CB-4742-ACAA-3A6F21114C1D}" destId="{C13CE0E1-2489-4961-BD1F-10009997F3B8}" srcOrd="0" destOrd="0" presId="urn:microsoft.com/office/officeart/2005/8/layout/hierarchy6"/>
    <dgm:cxn modelId="{9E28EEE6-763A-4410-A3AC-BA6CF0CF6312}" type="presParOf" srcId="{273445EF-92CB-4742-ACAA-3A6F21114C1D}" destId="{D8E84B88-1B5D-46E6-8B07-28D83A3BAD02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*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74547362-D916-44C7-AFFA-20484F429258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55710927-B52F-4687-B017-B50F777A8F1D}" type="parTrans" cxnId="{D20277C0-B010-45DD-A7B1-C8DEEB840A4A}">
      <dgm:prSet/>
      <dgm:spPr/>
      <dgm:t>
        <a:bodyPr/>
        <a:lstStyle/>
        <a:p>
          <a:endParaRPr lang="en-GB"/>
        </a:p>
      </dgm:t>
    </dgm:pt>
    <dgm:pt modelId="{D94DF7A0-D6B9-45F2-B9FC-766207016808}" type="sibTrans" cxnId="{D20277C0-B010-45DD-A7B1-C8DEEB840A4A}">
      <dgm:prSet/>
      <dgm:spPr/>
      <dgm:t>
        <a:bodyPr/>
        <a:lstStyle/>
        <a:p>
          <a:endParaRPr lang="en-GB"/>
        </a:p>
      </dgm:t>
    </dgm:pt>
    <dgm:pt modelId="{B481DE9D-460E-41E8-9122-36B0F3716010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7</a:t>
          </a:r>
        </a:p>
      </dgm:t>
    </dgm:pt>
    <dgm:pt modelId="{B30871FC-1780-4844-8876-5FF454A4A06C}" type="parTrans" cxnId="{63C4B2C1-50FA-476A-9828-AEDD3D8A5891}">
      <dgm:prSet/>
      <dgm:spPr/>
      <dgm:t>
        <a:bodyPr/>
        <a:lstStyle/>
        <a:p>
          <a:endParaRPr lang="en-GB"/>
        </a:p>
      </dgm:t>
    </dgm:pt>
    <dgm:pt modelId="{14D55CD1-CB93-48D5-8095-B83DA9FFF21F}" type="sibTrans" cxnId="{63C4B2C1-50FA-476A-9828-AEDD3D8A5891}">
      <dgm:prSet/>
      <dgm:spPr/>
      <dgm:t>
        <a:bodyPr/>
        <a:lstStyle/>
        <a:p>
          <a:endParaRPr lang="en-GB"/>
        </a:p>
      </dgm:t>
    </dgm:pt>
    <dgm:pt modelId="{AC55D917-1B3E-4801-8A4D-81945D855AE8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AA25437-67AC-4076-BE58-F6D28F8BA3C5}" type="parTrans" cxnId="{2B5E88D2-F3B8-48DC-9C98-2B362B681AE1}">
      <dgm:prSet/>
      <dgm:spPr/>
      <dgm:t>
        <a:bodyPr/>
        <a:lstStyle/>
        <a:p>
          <a:endParaRPr lang="en-GB"/>
        </a:p>
      </dgm:t>
    </dgm:pt>
    <dgm:pt modelId="{0E8B772C-EAEC-4D3F-8F5E-7DF2467A0708}" type="sibTrans" cxnId="{2B5E88D2-F3B8-48DC-9C98-2B362B681AE1}">
      <dgm:prSet/>
      <dgm:spPr/>
      <dgm:t>
        <a:bodyPr/>
        <a:lstStyle/>
        <a:p>
          <a:endParaRPr lang="en-GB"/>
        </a:p>
      </dgm:t>
    </dgm:pt>
    <dgm:pt modelId="{652F9B89-BE23-45C9-B9B8-564365FE88E6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3</a:t>
          </a:r>
        </a:p>
      </dgm:t>
    </dgm:pt>
    <dgm:pt modelId="{F4739580-40FE-42D4-BD18-8E3976D9A66C}" type="parTrans" cxnId="{BA3CB4BB-4FBE-4CA7-970C-261B2AD648A3}">
      <dgm:prSet/>
      <dgm:spPr/>
      <dgm:t>
        <a:bodyPr/>
        <a:lstStyle/>
        <a:p>
          <a:endParaRPr lang="en-GB"/>
        </a:p>
      </dgm:t>
    </dgm:pt>
    <dgm:pt modelId="{CFE8CB06-10E4-48E5-98E5-B70FF0461D8C}" type="sibTrans" cxnId="{BA3CB4BB-4FBE-4CA7-970C-261B2AD648A3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EFCFA61B-4966-441C-B394-A63975CFD549}" type="pres">
      <dgm:prSet presAssocID="{55710927-B52F-4687-B017-B50F777A8F1D}" presName="Name19" presStyleLbl="parChTrans1D2" presStyleIdx="0" presStyleCnt="2"/>
      <dgm:spPr/>
    </dgm:pt>
    <dgm:pt modelId="{8FCE1C21-A2F6-4081-B006-266F7E542057}" type="pres">
      <dgm:prSet presAssocID="{74547362-D916-44C7-AFFA-20484F429258}" presName="Name21" presStyleCnt="0"/>
      <dgm:spPr/>
    </dgm:pt>
    <dgm:pt modelId="{D755668E-A686-4DB3-AA82-A0E0B291DC74}" type="pres">
      <dgm:prSet presAssocID="{74547362-D916-44C7-AFFA-20484F429258}" presName="level2Shape" presStyleLbl="node2" presStyleIdx="0" presStyleCnt="2"/>
      <dgm:spPr/>
    </dgm:pt>
    <dgm:pt modelId="{04C48C0E-A7FF-4646-A3E7-1B712CAB7ECE}" type="pres">
      <dgm:prSet presAssocID="{74547362-D916-44C7-AFFA-20484F429258}" presName="hierChild3" presStyleCnt="0"/>
      <dgm:spPr/>
    </dgm:pt>
    <dgm:pt modelId="{97789131-8F28-479D-9ECC-D2E8E93CCE0F}" type="pres">
      <dgm:prSet presAssocID="{B30871FC-1780-4844-8876-5FF454A4A06C}" presName="Name19" presStyleLbl="parChTrans1D3" presStyleIdx="0" presStyleCnt="2"/>
      <dgm:spPr/>
    </dgm:pt>
    <dgm:pt modelId="{784A5346-4254-48C1-AF69-36625E7F54F2}" type="pres">
      <dgm:prSet presAssocID="{B481DE9D-460E-41E8-9122-36B0F3716010}" presName="Name21" presStyleCnt="0"/>
      <dgm:spPr/>
    </dgm:pt>
    <dgm:pt modelId="{16569ADD-AEC0-4EFC-9D67-BA89728765AE}" type="pres">
      <dgm:prSet presAssocID="{B481DE9D-460E-41E8-9122-36B0F3716010}" presName="level2Shape" presStyleLbl="node3" presStyleIdx="0" presStyleCnt="2"/>
      <dgm:spPr/>
    </dgm:pt>
    <dgm:pt modelId="{E265F6BC-933D-4F2A-91D9-A2BF2134B1ED}" type="pres">
      <dgm:prSet presAssocID="{B481DE9D-460E-41E8-9122-36B0F3716010}" presName="hierChild3" presStyleCnt="0"/>
      <dgm:spPr/>
    </dgm:pt>
    <dgm:pt modelId="{1147B93F-2DCD-4908-ABA8-754EE5514F23}" type="pres">
      <dgm:prSet presAssocID="{DAA25437-67AC-4076-BE58-F6D28F8BA3C5}" presName="Name19" presStyleLbl="parChTrans1D3" presStyleIdx="1" presStyleCnt="2"/>
      <dgm:spPr/>
    </dgm:pt>
    <dgm:pt modelId="{641025A6-DF1F-4A6F-8B13-39FDC33B6D11}" type="pres">
      <dgm:prSet presAssocID="{AC55D917-1B3E-4801-8A4D-81945D855AE8}" presName="Name21" presStyleCnt="0"/>
      <dgm:spPr/>
    </dgm:pt>
    <dgm:pt modelId="{C85EE6DB-8395-488C-99AB-C3CA3C479A7A}" type="pres">
      <dgm:prSet presAssocID="{AC55D917-1B3E-4801-8A4D-81945D855AE8}" presName="level2Shape" presStyleLbl="node3" presStyleIdx="1" presStyleCnt="2"/>
      <dgm:spPr/>
    </dgm:pt>
    <dgm:pt modelId="{7EA59430-F926-4DC1-B182-1979144900C9}" type="pres">
      <dgm:prSet presAssocID="{AC55D917-1B3E-4801-8A4D-81945D855AE8}" presName="hierChild3" presStyleCnt="0"/>
      <dgm:spPr/>
    </dgm:pt>
    <dgm:pt modelId="{EA5C91DF-7106-45A7-A735-1D851A3414C1}" type="pres">
      <dgm:prSet presAssocID="{F4739580-40FE-42D4-BD18-8E3976D9A66C}" presName="Name19" presStyleLbl="parChTrans1D2" presStyleIdx="1" presStyleCnt="2"/>
      <dgm:spPr/>
    </dgm:pt>
    <dgm:pt modelId="{417F3B55-A985-4AF6-9379-3C4CF00ADCCF}" type="pres">
      <dgm:prSet presAssocID="{652F9B89-BE23-45C9-B9B8-564365FE88E6}" presName="Name21" presStyleCnt="0"/>
      <dgm:spPr/>
    </dgm:pt>
    <dgm:pt modelId="{1C15BF85-F20C-454C-878B-11E45EE39710}" type="pres">
      <dgm:prSet presAssocID="{652F9B89-BE23-45C9-B9B8-564365FE88E6}" presName="level2Shape" presStyleLbl="node2" presStyleIdx="1" presStyleCnt="2"/>
      <dgm:spPr/>
    </dgm:pt>
    <dgm:pt modelId="{0F0C1556-62C2-4421-8A81-BF773626A8AE}" type="pres">
      <dgm:prSet presAssocID="{652F9B89-BE23-45C9-B9B8-564365FE88E6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C1F92116-B64E-4BEF-BA34-301695B13FCD}" type="presOf" srcId="{B30871FC-1780-4844-8876-5FF454A4A06C}" destId="{97789131-8F28-479D-9ECC-D2E8E93CCE0F}" srcOrd="0" destOrd="0" presId="urn:microsoft.com/office/officeart/2005/8/layout/hierarchy6"/>
    <dgm:cxn modelId="{3B526739-DDEB-45A2-BD9B-F586262E5550}" type="presOf" srcId="{55710927-B52F-4687-B017-B50F777A8F1D}" destId="{EFCFA61B-4966-441C-B394-A63975CFD549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60F12061-72EB-4D34-A7D1-B5BB06DBA7CD}" type="presOf" srcId="{74547362-D916-44C7-AFFA-20484F429258}" destId="{D755668E-A686-4DB3-AA82-A0E0B291DC74}" srcOrd="0" destOrd="0" presId="urn:microsoft.com/office/officeart/2005/8/layout/hierarchy6"/>
    <dgm:cxn modelId="{AD5EDA4C-3A74-40D5-99A5-FB18AC8C5DFC}" type="presOf" srcId="{AC55D917-1B3E-4801-8A4D-81945D855AE8}" destId="{C85EE6DB-8395-488C-99AB-C3CA3C479A7A}" srcOrd="0" destOrd="0" presId="urn:microsoft.com/office/officeart/2005/8/layout/hierarchy6"/>
    <dgm:cxn modelId="{504385B5-8C04-44A2-9B05-2027DD569F0D}" type="presOf" srcId="{652F9B89-BE23-45C9-B9B8-564365FE88E6}" destId="{1C15BF85-F20C-454C-878B-11E45EE39710}" srcOrd="0" destOrd="0" presId="urn:microsoft.com/office/officeart/2005/8/layout/hierarchy6"/>
    <dgm:cxn modelId="{BA3CB4BB-4FBE-4CA7-970C-261B2AD648A3}" srcId="{239817DD-5818-4003-BB1A-06084BC16B3C}" destId="{652F9B89-BE23-45C9-B9B8-564365FE88E6}" srcOrd="1" destOrd="0" parTransId="{F4739580-40FE-42D4-BD18-8E3976D9A66C}" sibTransId="{CFE8CB06-10E4-48E5-98E5-B70FF0461D8C}"/>
    <dgm:cxn modelId="{D20277C0-B010-45DD-A7B1-C8DEEB840A4A}" srcId="{239817DD-5818-4003-BB1A-06084BC16B3C}" destId="{74547362-D916-44C7-AFFA-20484F429258}" srcOrd="0" destOrd="0" parTransId="{55710927-B52F-4687-B017-B50F777A8F1D}" sibTransId="{D94DF7A0-D6B9-45F2-B9FC-766207016808}"/>
    <dgm:cxn modelId="{63C4B2C1-50FA-476A-9828-AEDD3D8A5891}" srcId="{74547362-D916-44C7-AFFA-20484F429258}" destId="{B481DE9D-460E-41E8-9122-36B0F3716010}" srcOrd="0" destOrd="0" parTransId="{B30871FC-1780-4844-8876-5FF454A4A06C}" sibTransId="{14D55CD1-CB93-48D5-8095-B83DA9FFF21F}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B5E88D2-F3B8-48DC-9C98-2B362B681AE1}" srcId="{74547362-D916-44C7-AFFA-20484F429258}" destId="{AC55D917-1B3E-4801-8A4D-81945D855AE8}" srcOrd="1" destOrd="0" parTransId="{DAA25437-67AC-4076-BE58-F6D28F8BA3C5}" sibTransId="{0E8B772C-EAEC-4D3F-8F5E-7DF2467A0708}"/>
    <dgm:cxn modelId="{02F97AE5-A2EB-4C74-980E-9F175953E420}" type="presOf" srcId="{DAA25437-67AC-4076-BE58-F6D28F8BA3C5}" destId="{1147B93F-2DCD-4908-ABA8-754EE5514F23}" srcOrd="0" destOrd="0" presId="urn:microsoft.com/office/officeart/2005/8/layout/hierarchy6"/>
    <dgm:cxn modelId="{CE1403E8-FD93-4FD2-89D7-597F0E7A62F8}" type="presOf" srcId="{B481DE9D-460E-41E8-9122-36B0F3716010}" destId="{16569ADD-AEC0-4EFC-9D67-BA89728765AE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827A7FA-8771-4909-853B-A8D25F9674C3}" type="presOf" srcId="{F4739580-40FE-42D4-BD18-8E3976D9A66C}" destId="{EA5C91DF-7106-45A7-A735-1D851A3414C1}" srcOrd="0" destOrd="0" presId="urn:microsoft.com/office/officeart/2005/8/layout/hierarchy6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A3CA75EF-6E14-4BF4-B622-99F87DFF9252}" type="presParOf" srcId="{61027444-B8F0-4CD4-9602-F91B650E02E1}" destId="{EFCFA61B-4966-441C-B394-A63975CFD549}" srcOrd="0" destOrd="0" presId="urn:microsoft.com/office/officeart/2005/8/layout/hierarchy6"/>
    <dgm:cxn modelId="{56AD18ED-FF39-45F4-BA1F-5B93084957EC}" type="presParOf" srcId="{61027444-B8F0-4CD4-9602-F91B650E02E1}" destId="{8FCE1C21-A2F6-4081-B006-266F7E542057}" srcOrd="1" destOrd="0" presId="urn:microsoft.com/office/officeart/2005/8/layout/hierarchy6"/>
    <dgm:cxn modelId="{2266F869-17E3-44C7-BD14-EA0DBC7B8103}" type="presParOf" srcId="{8FCE1C21-A2F6-4081-B006-266F7E542057}" destId="{D755668E-A686-4DB3-AA82-A0E0B291DC74}" srcOrd="0" destOrd="0" presId="urn:microsoft.com/office/officeart/2005/8/layout/hierarchy6"/>
    <dgm:cxn modelId="{3ADED471-3BFE-41C0-A13F-DDB0FB5C6C79}" type="presParOf" srcId="{8FCE1C21-A2F6-4081-B006-266F7E542057}" destId="{04C48C0E-A7FF-4646-A3E7-1B712CAB7ECE}" srcOrd="1" destOrd="0" presId="urn:microsoft.com/office/officeart/2005/8/layout/hierarchy6"/>
    <dgm:cxn modelId="{27EC8ECD-34E7-4C58-8FF9-98BB2D5DC931}" type="presParOf" srcId="{04C48C0E-A7FF-4646-A3E7-1B712CAB7ECE}" destId="{97789131-8F28-479D-9ECC-D2E8E93CCE0F}" srcOrd="0" destOrd="0" presId="urn:microsoft.com/office/officeart/2005/8/layout/hierarchy6"/>
    <dgm:cxn modelId="{CCA1524D-AF84-4143-8057-59095A09F4BC}" type="presParOf" srcId="{04C48C0E-A7FF-4646-A3E7-1B712CAB7ECE}" destId="{784A5346-4254-48C1-AF69-36625E7F54F2}" srcOrd="1" destOrd="0" presId="urn:microsoft.com/office/officeart/2005/8/layout/hierarchy6"/>
    <dgm:cxn modelId="{F420CAF1-C7AE-4A7E-9197-388EEC2CB961}" type="presParOf" srcId="{784A5346-4254-48C1-AF69-36625E7F54F2}" destId="{16569ADD-AEC0-4EFC-9D67-BA89728765AE}" srcOrd="0" destOrd="0" presId="urn:microsoft.com/office/officeart/2005/8/layout/hierarchy6"/>
    <dgm:cxn modelId="{7566DC68-2650-4F6F-ABBD-6BDE6D2A71B3}" type="presParOf" srcId="{784A5346-4254-48C1-AF69-36625E7F54F2}" destId="{E265F6BC-933D-4F2A-91D9-A2BF2134B1ED}" srcOrd="1" destOrd="0" presId="urn:microsoft.com/office/officeart/2005/8/layout/hierarchy6"/>
    <dgm:cxn modelId="{71AC76C4-7622-40DF-BE74-C57D0F6F9B18}" type="presParOf" srcId="{04C48C0E-A7FF-4646-A3E7-1B712CAB7ECE}" destId="{1147B93F-2DCD-4908-ABA8-754EE5514F23}" srcOrd="2" destOrd="0" presId="urn:microsoft.com/office/officeart/2005/8/layout/hierarchy6"/>
    <dgm:cxn modelId="{C8A440B3-9F83-4391-AC67-FD79FBAFA8DF}" type="presParOf" srcId="{04C48C0E-A7FF-4646-A3E7-1B712CAB7ECE}" destId="{641025A6-DF1F-4A6F-8B13-39FDC33B6D11}" srcOrd="3" destOrd="0" presId="urn:microsoft.com/office/officeart/2005/8/layout/hierarchy6"/>
    <dgm:cxn modelId="{D93D71D1-6047-46A1-A54C-893C40CB3863}" type="presParOf" srcId="{641025A6-DF1F-4A6F-8B13-39FDC33B6D11}" destId="{C85EE6DB-8395-488C-99AB-C3CA3C479A7A}" srcOrd="0" destOrd="0" presId="urn:microsoft.com/office/officeart/2005/8/layout/hierarchy6"/>
    <dgm:cxn modelId="{48807110-2668-4B76-B5FE-C889AB072906}" type="presParOf" srcId="{641025A6-DF1F-4A6F-8B13-39FDC33B6D11}" destId="{7EA59430-F926-4DC1-B182-1979144900C9}" srcOrd="1" destOrd="0" presId="urn:microsoft.com/office/officeart/2005/8/layout/hierarchy6"/>
    <dgm:cxn modelId="{2F8CC6C9-1F60-4430-8A77-1F426E27A024}" type="presParOf" srcId="{61027444-B8F0-4CD4-9602-F91B650E02E1}" destId="{EA5C91DF-7106-45A7-A735-1D851A3414C1}" srcOrd="2" destOrd="0" presId="urn:microsoft.com/office/officeart/2005/8/layout/hierarchy6"/>
    <dgm:cxn modelId="{33CCD5A2-5E06-4422-8F90-20339F873207}" type="presParOf" srcId="{61027444-B8F0-4CD4-9602-F91B650E02E1}" destId="{417F3B55-A985-4AF6-9379-3C4CF00ADCCF}" srcOrd="3" destOrd="0" presId="urn:microsoft.com/office/officeart/2005/8/layout/hierarchy6"/>
    <dgm:cxn modelId="{582D3930-4CE9-4FBB-A451-D0974D03692B}" type="presParOf" srcId="{417F3B55-A985-4AF6-9379-3C4CF00ADCCF}" destId="{1C15BF85-F20C-454C-878B-11E45EE39710}" srcOrd="0" destOrd="0" presId="urn:microsoft.com/office/officeart/2005/8/layout/hierarchy6"/>
    <dgm:cxn modelId="{DF40C323-DDE4-46A4-A1E7-1DA37306A202}" type="presParOf" srcId="{417F3B55-A985-4AF6-9379-3C4CF00ADCCF}" destId="{0F0C1556-62C2-4421-8A81-BF773626A8AE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if-else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A25F1854-8E83-4CBA-99E7-B1014E2A65D1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call</a:t>
          </a:r>
        </a:p>
      </dgm:t>
    </dgm:pt>
    <dgm:pt modelId="{37090511-6F8F-4ED1-B9E6-26B20AFA7FF7}" type="parTrans" cxnId="{47409176-A752-4DDB-B8D8-D43A7D0D1385}">
      <dgm:prSet/>
      <dgm:spPr/>
      <dgm:t>
        <a:bodyPr/>
        <a:lstStyle/>
        <a:p>
          <a:endParaRPr lang="en-GB"/>
        </a:p>
      </dgm:t>
    </dgm:pt>
    <dgm:pt modelId="{8CA9ABD5-1604-4C6F-8D2A-D5DF05FD45AA}" type="sibTrans" cxnId="{47409176-A752-4DDB-B8D8-D43A7D0D1385}">
      <dgm:prSet/>
      <dgm:spPr/>
      <dgm:t>
        <a:bodyPr/>
        <a:lstStyle/>
        <a:p>
          <a:endParaRPr lang="en-GB"/>
        </a:p>
      </dgm:t>
    </dgm:pt>
    <dgm:pt modelId="{9D7D0B1F-9825-4904-BC98-F2E4126A56A4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C6B3791-BAD0-4366-8EB2-A9579277DCB9}" type="parTrans" cxnId="{F12F78E4-3D10-41A7-83B1-7B5197F551C6}">
      <dgm:prSet/>
      <dgm:spPr/>
      <dgm:t>
        <a:bodyPr/>
        <a:lstStyle/>
        <a:p>
          <a:endParaRPr lang="en-GB"/>
        </a:p>
      </dgm:t>
    </dgm:pt>
    <dgm:pt modelId="{57C263AF-5AD6-4A67-95B8-10071D7DE848}" type="sibTrans" cxnId="{F12F78E4-3D10-41A7-83B1-7B5197F551C6}">
      <dgm:prSet/>
      <dgm:spPr/>
      <dgm:t>
        <a:bodyPr/>
        <a:lstStyle/>
        <a:p>
          <a:endParaRPr lang="en-GB"/>
        </a:p>
      </dgm:t>
    </dgm:pt>
    <dgm:pt modelId="{959638A6-CE1F-424F-B121-FB771B7D75C2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233B77F7-39E7-4750-BF21-C74F4B81D010}" type="parTrans" cxnId="{6E611899-16CD-402D-B012-27AB39621D42}">
      <dgm:prSet/>
      <dgm:spPr/>
      <dgm:t>
        <a:bodyPr/>
        <a:lstStyle/>
        <a:p>
          <a:endParaRPr lang="en-GB"/>
        </a:p>
      </dgm:t>
    </dgm:pt>
    <dgm:pt modelId="{4C298F3B-7C0F-4088-9D7D-76F6EC46DFAF}" type="sibTrans" cxnId="{6E611899-16CD-402D-B012-27AB39621D42}">
      <dgm:prSet/>
      <dgm:spPr/>
      <dgm:t>
        <a:bodyPr/>
        <a:lstStyle/>
        <a:p>
          <a:endParaRPr lang="en-GB"/>
        </a:p>
      </dgm:t>
    </dgm:pt>
    <dgm:pt modelId="{D0F481E2-EA95-4B8C-A875-70D8E8D5A1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&gt;</a:t>
          </a:r>
        </a:p>
      </dgm:t>
    </dgm:pt>
    <dgm:pt modelId="{0065E39E-C232-45B9-9555-D14073884A3C}" type="parTrans" cxnId="{426CC30C-87A1-4D27-B1D6-668EC47CD870}">
      <dgm:prSet/>
      <dgm:spPr/>
      <dgm:t>
        <a:bodyPr/>
        <a:lstStyle/>
        <a:p>
          <a:endParaRPr lang="en-GB"/>
        </a:p>
      </dgm:t>
    </dgm:pt>
    <dgm:pt modelId="{CD9FB5CF-7761-4339-AABB-CC4F3D507643}" type="sibTrans" cxnId="{426CC30C-87A1-4D27-B1D6-668EC47CD870}">
      <dgm:prSet/>
      <dgm:spPr/>
      <dgm:t>
        <a:bodyPr/>
        <a:lstStyle/>
        <a:p>
          <a:endParaRPr lang="en-GB"/>
        </a:p>
      </dgm:t>
    </dgm:pt>
    <dgm:pt modelId="{C19BF214-D82A-4507-B09E-3FB81E0732C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E6929BD2-BB8A-4375-AD98-6922E2FFD776}" type="parTrans" cxnId="{67ADE8F2-4840-4C8D-9CE7-B64161D1FD48}">
      <dgm:prSet/>
      <dgm:spPr/>
      <dgm:t>
        <a:bodyPr/>
        <a:lstStyle/>
        <a:p>
          <a:endParaRPr lang="en-GB"/>
        </a:p>
      </dgm:t>
    </dgm:pt>
    <dgm:pt modelId="{1BE17DBA-ACB0-4A86-8EE9-2E076F314CFA}" type="sibTrans" cxnId="{67ADE8F2-4840-4C8D-9CE7-B64161D1FD48}">
      <dgm:prSet/>
      <dgm:spPr/>
      <dgm:t>
        <a:bodyPr/>
        <a:lstStyle/>
        <a:p>
          <a:endParaRPr lang="en-GB"/>
        </a:p>
      </dgm:t>
    </dgm:pt>
    <dgm:pt modelId="{B13722D9-D3CC-4432-87F0-F58BFED1E779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10</a:t>
          </a:r>
        </a:p>
      </dgm:t>
    </dgm:pt>
    <dgm:pt modelId="{E5E8748B-4463-4865-8BA6-C206B10C27E5}" type="parTrans" cxnId="{91C7FDCE-8A21-47F9-AE22-69267D9BD1BC}">
      <dgm:prSet/>
      <dgm:spPr/>
      <dgm:t>
        <a:bodyPr/>
        <a:lstStyle/>
        <a:p>
          <a:endParaRPr lang="en-GB"/>
        </a:p>
      </dgm:t>
    </dgm:pt>
    <dgm:pt modelId="{1B536A91-6C0C-49F4-B207-11ABD638FAE5}" type="sibTrans" cxnId="{91C7FDCE-8A21-47F9-AE22-69267D9BD1BC}">
      <dgm:prSet/>
      <dgm:spPr/>
      <dgm:t>
        <a:bodyPr/>
        <a:lstStyle/>
        <a:p>
          <a:endParaRPr lang="en-GB"/>
        </a:p>
      </dgm:t>
    </dgm:pt>
    <dgm:pt modelId="{B29AF05D-BDBD-48B6-9728-37EF7DC5A64A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print</a:t>
          </a:r>
        </a:p>
      </dgm:t>
    </dgm:pt>
    <dgm:pt modelId="{17B76184-92BD-4811-93A5-227B7B61C200}" type="parTrans" cxnId="{7A2B21DF-CD8D-4972-AAB7-30A36A8262C6}">
      <dgm:prSet/>
      <dgm:spPr/>
      <dgm:t>
        <a:bodyPr/>
        <a:lstStyle/>
        <a:p>
          <a:endParaRPr lang="en-GB"/>
        </a:p>
      </dgm:t>
    </dgm:pt>
    <dgm:pt modelId="{3B508141-AFF7-4CE8-9E1A-D91E4CB8509F}" type="sibTrans" cxnId="{7A2B21DF-CD8D-4972-AAB7-30A36A8262C6}">
      <dgm:prSet/>
      <dgm:spPr/>
      <dgm:t>
        <a:bodyPr/>
        <a:lstStyle/>
        <a:p>
          <a:endParaRPr lang="en-GB"/>
        </a:p>
      </dgm:t>
    </dgm:pt>
    <dgm:pt modelId="{6F4A463C-0C8D-4E93-A3AA-A3253CB84046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“Hello”</a:t>
          </a:r>
        </a:p>
      </dgm:t>
    </dgm:pt>
    <dgm:pt modelId="{4BC6FCBD-42F6-4420-A5DB-95BF441A091E}" type="parTrans" cxnId="{30858E7D-8097-469C-AFFB-3A8D5E26EC58}">
      <dgm:prSet/>
      <dgm:spPr/>
      <dgm:t>
        <a:bodyPr/>
        <a:lstStyle/>
        <a:p>
          <a:endParaRPr lang="en-GB"/>
        </a:p>
      </dgm:t>
    </dgm:pt>
    <dgm:pt modelId="{EC1097D8-CC70-4975-9E08-DC4E77B1FBAF}" type="sibTrans" cxnId="{30858E7D-8097-469C-AFFB-3A8D5E26EC58}">
      <dgm:prSet/>
      <dgm:spPr/>
      <dgm:t>
        <a:bodyPr/>
        <a:lstStyle/>
        <a:p>
          <a:endParaRPr lang="en-GB"/>
        </a:p>
      </dgm:t>
    </dgm:pt>
    <dgm:pt modelId="{AC0F7838-D5A5-4F9B-8377-44EB4209216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77D585C7-D0FF-4F81-AEF0-62C33A477EAA}" type="parTrans" cxnId="{AD2B2201-5735-4CC8-900A-1868BE783A20}">
      <dgm:prSet/>
      <dgm:spPr/>
      <dgm:t>
        <a:bodyPr/>
        <a:lstStyle/>
        <a:p>
          <a:endParaRPr lang="en-GB"/>
        </a:p>
      </dgm:t>
    </dgm:pt>
    <dgm:pt modelId="{821A09FA-FF7B-4392-B9A4-1EFEDE74679A}" type="sibTrans" cxnId="{AD2B2201-5735-4CC8-900A-1868BE783A20}">
      <dgm:prSet/>
      <dgm:spPr/>
      <dgm:t>
        <a:bodyPr/>
        <a:lstStyle/>
        <a:p>
          <a:endParaRPr lang="en-GB"/>
        </a:p>
      </dgm:t>
    </dgm:pt>
    <dgm:pt modelId="{B519C748-5CA0-45A8-A969-A729D316029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5C5BDD0-76DA-4353-9DE0-A295861FB630}" type="parTrans" cxnId="{EEB51661-6B14-43DA-9E86-057701504CFC}">
      <dgm:prSet/>
      <dgm:spPr/>
      <dgm:t>
        <a:bodyPr/>
        <a:lstStyle/>
        <a:p>
          <a:endParaRPr lang="en-GB"/>
        </a:p>
      </dgm:t>
    </dgm:pt>
    <dgm:pt modelId="{5BCBF1C4-D083-463F-8553-C8F39AE34E44}" type="sibTrans" cxnId="{EEB51661-6B14-43DA-9E86-057701504CFC}">
      <dgm:prSet/>
      <dgm:spPr/>
      <dgm:t>
        <a:bodyPr/>
        <a:lstStyle/>
        <a:p>
          <a:endParaRPr lang="en-GB"/>
        </a:p>
      </dgm:t>
    </dgm:pt>
    <dgm:pt modelId="{B6463481-0460-48A6-ABCC-BDAAF41B2A83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AD06BF89-9DAD-42DB-BC55-2E57914F7003}" type="parTrans" cxnId="{24C7E7C8-95AB-4816-8D49-01931E0A18A3}">
      <dgm:prSet/>
      <dgm:spPr/>
      <dgm:t>
        <a:bodyPr/>
        <a:lstStyle/>
        <a:p>
          <a:endParaRPr lang="en-GB"/>
        </a:p>
      </dgm:t>
    </dgm:pt>
    <dgm:pt modelId="{E229F5B8-AA5D-4923-9DAC-AA0AD1B82425}" type="sibTrans" cxnId="{24C7E7C8-95AB-4816-8D49-01931E0A18A3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B60AEE1E-00EA-417F-8452-12F639C05BB3}" type="pres">
      <dgm:prSet presAssocID="{0065E39E-C232-45B9-9555-D14073884A3C}" presName="Name19" presStyleLbl="parChTrans1D2" presStyleIdx="0" presStyleCnt="3"/>
      <dgm:spPr/>
    </dgm:pt>
    <dgm:pt modelId="{3F7728DD-D355-4ECC-9086-EB8C14F3CD9F}" type="pres">
      <dgm:prSet presAssocID="{D0F481E2-EA95-4B8C-A875-70D8E8D5A13C}" presName="Name21" presStyleCnt="0"/>
      <dgm:spPr/>
    </dgm:pt>
    <dgm:pt modelId="{424FD454-8657-4B35-84E1-04185EAF2AE1}" type="pres">
      <dgm:prSet presAssocID="{D0F481E2-EA95-4B8C-A875-70D8E8D5A13C}" presName="level2Shape" presStyleLbl="node2" presStyleIdx="0" presStyleCnt="3"/>
      <dgm:spPr/>
    </dgm:pt>
    <dgm:pt modelId="{D8E0A6EC-37A1-421F-BC5E-D3DC4375EEEA}" type="pres">
      <dgm:prSet presAssocID="{D0F481E2-EA95-4B8C-A875-70D8E8D5A13C}" presName="hierChild3" presStyleCnt="0"/>
      <dgm:spPr/>
    </dgm:pt>
    <dgm:pt modelId="{68741EB4-9540-4050-B6DE-A948B3E17142}" type="pres">
      <dgm:prSet presAssocID="{E6929BD2-BB8A-4375-AD98-6922E2FFD776}" presName="Name19" presStyleLbl="parChTrans1D3" presStyleIdx="0" presStyleCnt="6"/>
      <dgm:spPr/>
    </dgm:pt>
    <dgm:pt modelId="{77E65A1C-686F-46C6-96E7-8D71FD593416}" type="pres">
      <dgm:prSet presAssocID="{C19BF214-D82A-4507-B09E-3FB81E0732CB}" presName="Name21" presStyleCnt="0"/>
      <dgm:spPr/>
    </dgm:pt>
    <dgm:pt modelId="{ED7005D9-84D5-45C9-8BA8-148E9B7C3310}" type="pres">
      <dgm:prSet presAssocID="{C19BF214-D82A-4507-B09E-3FB81E0732CB}" presName="level2Shape" presStyleLbl="node3" presStyleIdx="0" presStyleCnt="6"/>
      <dgm:spPr/>
    </dgm:pt>
    <dgm:pt modelId="{EAA2A4AB-A131-43DF-9AC4-AD356FB12A60}" type="pres">
      <dgm:prSet presAssocID="{C19BF214-D82A-4507-B09E-3FB81E0732CB}" presName="hierChild3" presStyleCnt="0"/>
      <dgm:spPr/>
    </dgm:pt>
    <dgm:pt modelId="{90BD849B-0EA2-42AB-A7C1-33243DEE2390}" type="pres">
      <dgm:prSet presAssocID="{E5E8748B-4463-4865-8BA6-C206B10C27E5}" presName="Name19" presStyleLbl="parChTrans1D3" presStyleIdx="1" presStyleCnt="6"/>
      <dgm:spPr/>
    </dgm:pt>
    <dgm:pt modelId="{D23190A4-69CA-4EA2-9FBF-529A4B39AE6C}" type="pres">
      <dgm:prSet presAssocID="{B13722D9-D3CC-4432-87F0-F58BFED1E779}" presName="Name21" presStyleCnt="0"/>
      <dgm:spPr/>
    </dgm:pt>
    <dgm:pt modelId="{266A7D1D-03CF-4738-89DB-48BCCEE8DC5C}" type="pres">
      <dgm:prSet presAssocID="{B13722D9-D3CC-4432-87F0-F58BFED1E779}" presName="level2Shape" presStyleLbl="node3" presStyleIdx="1" presStyleCnt="6"/>
      <dgm:spPr/>
    </dgm:pt>
    <dgm:pt modelId="{472D5F20-4623-4C6A-BD6A-DD43CF7A83B7}" type="pres">
      <dgm:prSet presAssocID="{B13722D9-D3CC-4432-87F0-F58BFED1E779}" presName="hierChild3" presStyleCnt="0"/>
      <dgm:spPr/>
    </dgm:pt>
    <dgm:pt modelId="{4C132DDF-8B6E-4C30-9F8F-BDF70F2C8BCA}" type="pres">
      <dgm:prSet presAssocID="{37090511-6F8F-4ED1-B9E6-26B20AFA7FF7}" presName="Name19" presStyleLbl="parChTrans1D2" presStyleIdx="1" presStyleCnt="3"/>
      <dgm:spPr/>
    </dgm:pt>
    <dgm:pt modelId="{90613BFD-592E-464F-9F03-0A956B46E040}" type="pres">
      <dgm:prSet presAssocID="{A25F1854-8E83-4CBA-99E7-B1014E2A65D1}" presName="Name21" presStyleCnt="0"/>
      <dgm:spPr/>
    </dgm:pt>
    <dgm:pt modelId="{41145B10-54A6-4293-964E-91E299E444A8}" type="pres">
      <dgm:prSet presAssocID="{A25F1854-8E83-4CBA-99E7-B1014E2A65D1}" presName="level2Shape" presStyleLbl="node2" presStyleIdx="1" presStyleCnt="3"/>
      <dgm:spPr/>
    </dgm:pt>
    <dgm:pt modelId="{56D7EFE6-0EEB-4403-AC3E-60EF60862FD4}" type="pres">
      <dgm:prSet presAssocID="{A25F1854-8E83-4CBA-99E7-B1014E2A65D1}" presName="hierChild3" presStyleCnt="0"/>
      <dgm:spPr/>
    </dgm:pt>
    <dgm:pt modelId="{446293DA-F3ED-4723-A179-0767F1A74F59}" type="pres">
      <dgm:prSet presAssocID="{17B76184-92BD-4811-93A5-227B7B61C200}" presName="Name19" presStyleLbl="parChTrans1D3" presStyleIdx="2" presStyleCnt="6"/>
      <dgm:spPr/>
    </dgm:pt>
    <dgm:pt modelId="{C97FE74D-D38D-46BB-9B24-5D18A47D3AEC}" type="pres">
      <dgm:prSet presAssocID="{B29AF05D-BDBD-48B6-9728-37EF7DC5A64A}" presName="Name21" presStyleCnt="0"/>
      <dgm:spPr/>
    </dgm:pt>
    <dgm:pt modelId="{E456D9B8-C355-4F78-BCAD-C7E15990788E}" type="pres">
      <dgm:prSet presAssocID="{B29AF05D-BDBD-48B6-9728-37EF7DC5A64A}" presName="level2Shape" presStyleLbl="node3" presStyleIdx="2" presStyleCnt="6"/>
      <dgm:spPr/>
    </dgm:pt>
    <dgm:pt modelId="{BDB986E1-46E7-4E80-89DA-919BB4096BFD}" type="pres">
      <dgm:prSet presAssocID="{B29AF05D-BDBD-48B6-9728-37EF7DC5A64A}" presName="hierChild3" presStyleCnt="0"/>
      <dgm:spPr/>
    </dgm:pt>
    <dgm:pt modelId="{2274120B-0F66-4EFB-9E3B-2CFCB15B6859}" type="pres">
      <dgm:prSet presAssocID="{4BC6FCBD-42F6-4420-A5DB-95BF441A091E}" presName="Name19" presStyleLbl="parChTrans1D3" presStyleIdx="3" presStyleCnt="6"/>
      <dgm:spPr/>
    </dgm:pt>
    <dgm:pt modelId="{C2376499-0057-4EC1-BB37-BF39CDF8C533}" type="pres">
      <dgm:prSet presAssocID="{6F4A463C-0C8D-4E93-A3AA-A3253CB84046}" presName="Name21" presStyleCnt="0"/>
      <dgm:spPr/>
    </dgm:pt>
    <dgm:pt modelId="{B80E4FA2-5B46-4F49-A281-51C32DACDE6A}" type="pres">
      <dgm:prSet presAssocID="{6F4A463C-0C8D-4E93-A3AA-A3253CB84046}" presName="level2Shape" presStyleLbl="node3" presStyleIdx="3" presStyleCnt="6"/>
      <dgm:spPr/>
    </dgm:pt>
    <dgm:pt modelId="{C895ED43-564B-4142-8818-7FF80B29EB8E}" type="pres">
      <dgm:prSet presAssocID="{6F4A463C-0C8D-4E93-A3AA-A3253CB84046}" presName="hierChild3" presStyleCnt="0"/>
      <dgm:spPr/>
    </dgm:pt>
    <dgm:pt modelId="{0B36CD63-2D38-48F8-901C-75827ECCB7E9}" type="pres">
      <dgm:prSet presAssocID="{6C6B3791-BAD0-4366-8EB2-A9579277DCB9}" presName="Name19" presStyleLbl="parChTrans1D2" presStyleIdx="2" presStyleCnt="3"/>
      <dgm:spPr/>
    </dgm:pt>
    <dgm:pt modelId="{0FFFCD57-5D96-4BD0-A6AA-FA17FF287021}" type="pres">
      <dgm:prSet presAssocID="{9D7D0B1F-9825-4904-BC98-F2E4126A56A4}" presName="Name21" presStyleCnt="0"/>
      <dgm:spPr/>
    </dgm:pt>
    <dgm:pt modelId="{F75252B0-3DFD-4C36-822C-201E45259B21}" type="pres">
      <dgm:prSet presAssocID="{9D7D0B1F-9825-4904-BC98-F2E4126A56A4}" presName="level2Shape" presStyleLbl="node2" presStyleIdx="2" presStyleCnt="3"/>
      <dgm:spPr/>
    </dgm:pt>
    <dgm:pt modelId="{C692247C-D1EC-4BB8-9B17-9A7042172A49}" type="pres">
      <dgm:prSet presAssocID="{9D7D0B1F-9825-4904-BC98-F2E4126A56A4}" presName="hierChild3" presStyleCnt="0"/>
      <dgm:spPr/>
    </dgm:pt>
    <dgm:pt modelId="{DADEEAE9-4889-4521-A32F-483CE4D0CECE}" type="pres">
      <dgm:prSet presAssocID="{233B77F7-39E7-4750-BF21-C74F4B81D010}" presName="Name19" presStyleLbl="parChTrans1D3" presStyleIdx="4" presStyleCnt="6"/>
      <dgm:spPr/>
    </dgm:pt>
    <dgm:pt modelId="{07D672B9-A58A-40BE-9F8E-0BB35DD711A3}" type="pres">
      <dgm:prSet presAssocID="{959638A6-CE1F-424F-B121-FB771B7D75C2}" presName="Name21" presStyleCnt="0"/>
      <dgm:spPr/>
    </dgm:pt>
    <dgm:pt modelId="{EC747F4C-8BD4-4BA6-B7F3-FC9BCB5EA20C}" type="pres">
      <dgm:prSet presAssocID="{959638A6-CE1F-424F-B121-FB771B7D75C2}" presName="level2Shape" presStyleLbl="node3" presStyleIdx="4" presStyleCnt="6"/>
      <dgm:spPr/>
    </dgm:pt>
    <dgm:pt modelId="{7A8D0902-30E3-405F-A68F-351904A8F88B}" type="pres">
      <dgm:prSet presAssocID="{959638A6-CE1F-424F-B121-FB771B7D75C2}" presName="hierChild3" presStyleCnt="0"/>
      <dgm:spPr/>
    </dgm:pt>
    <dgm:pt modelId="{624281EE-55AE-4DB9-835A-D0B950296B18}" type="pres">
      <dgm:prSet presAssocID="{77D585C7-D0FF-4F81-AEF0-62C33A477EAA}" presName="Name19" presStyleLbl="parChTrans1D3" presStyleIdx="5" presStyleCnt="6"/>
      <dgm:spPr/>
    </dgm:pt>
    <dgm:pt modelId="{5C9A0A61-1C97-46EF-8317-50248FE9F3AA}" type="pres">
      <dgm:prSet presAssocID="{AC0F7838-D5A5-4F9B-8377-44EB4209216C}" presName="Name21" presStyleCnt="0"/>
      <dgm:spPr/>
    </dgm:pt>
    <dgm:pt modelId="{C8582D6E-1D86-4B9F-8B65-CD1325D26120}" type="pres">
      <dgm:prSet presAssocID="{AC0F7838-D5A5-4F9B-8377-44EB4209216C}" presName="level2Shape" presStyleLbl="node3" presStyleIdx="5" presStyleCnt="6"/>
      <dgm:spPr/>
    </dgm:pt>
    <dgm:pt modelId="{F6A1682D-7025-4563-B7DC-EE2E32FCDD3F}" type="pres">
      <dgm:prSet presAssocID="{AC0F7838-D5A5-4F9B-8377-44EB4209216C}" presName="hierChild3" presStyleCnt="0"/>
      <dgm:spPr/>
    </dgm:pt>
    <dgm:pt modelId="{9A2E5ADA-108B-483C-AB19-ADD69F758FC7}" type="pres">
      <dgm:prSet presAssocID="{D5C5BDD0-76DA-4353-9DE0-A295861FB630}" presName="Name19" presStyleLbl="parChTrans1D4" presStyleIdx="0" presStyleCnt="2"/>
      <dgm:spPr/>
    </dgm:pt>
    <dgm:pt modelId="{665B8732-89CD-423C-8393-1DA93C0A4A9C}" type="pres">
      <dgm:prSet presAssocID="{B519C748-5CA0-45A8-A969-A729D316029B}" presName="Name21" presStyleCnt="0"/>
      <dgm:spPr/>
    </dgm:pt>
    <dgm:pt modelId="{2643C53A-C9CC-4CA3-9782-36A3338A0936}" type="pres">
      <dgm:prSet presAssocID="{B519C748-5CA0-45A8-A969-A729D316029B}" presName="level2Shape" presStyleLbl="node4" presStyleIdx="0" presStyleCnt="2"/>
      <dgm:spPr/>
    </dgm:pt>
    <dgm:pt modelId="{B7F2B9B0-71E4-40A2-82EB-4B4AF3556AB4}" type="pres">
      <dgm:prSet presAssocID="{B519C748-5CA0-45A8-A969-A729D316029B}" presName="hierChild3" presStyleCnt="0"/>
      <dgm:spPr/>
    </dgm:pt>
    <dgm:pt modelId="{A72728C6-43F1-4B40-BA7C-2597F27CB983}" type="pres">
      <dgm:prSet presAssocID="{AD06BF89-9DAD-42DB-BC55-2E57914F7003}" presName="Name19" presStyleLbl="parChTrans1D4" presStyleIdx="1" presStyleCnt="2"/>
      <dgm:spPr/>
    </dgm:pt>
    <dgm:pt modelId="{273445EF-92CB-4742-ACAA-3A6F21114C1D}" type="pres">
      <dgm:prSet presAssocID="{B6463481-0460-48A6-ABCC-BDAAF41B2A83}" presName="Name21" presStyleCnt="0"/>
      <dgm:spPr/>
    </dgm:pt>
    <dgm:pt modelId="{C13CE0E1-2489-4961-BD1F-10009997F3B8}" type="pres">
      <dgm:prSet presAssocID="{B6463481-0460-48A6-ABCC-BDAAF41B2A83}" presName="level2Shape" presStyleLbl="node4" presStyleIdx="1" presStyleCnt="2"/>
      <dgm:spPr/>
    </dgm:pt>
    <dgm:pt modelId="{D8E84B88-1B5D-46E6-8B07-28D83A3BAD02}" type="pres">
      <dgm:prSet presAssocID="{B6463481-0460-48A6-ABCC-BDAAF41B2A83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D2B2201-5735-4CC8-900A-1868BE783A20}" srcId="{9D7D0B1F-9825-4904-BC98-F2E4126A56A4}" destId="{AC0F7838-D5A5-4F9B-8377-44EB4209216C}" srcOrd="1" destOrd="0" parTransId="{77D585C7-D0FF-4F81-AEF0-62C33A477EAA}" sibTransId="{821A09FA-FF7B-4392-B9A4-1EFEDE74679A}"/>
    <dgm:cxn modelId="{5748EB0A-536E-4CF8-9CB7-3A42E6FD9B82}" type="presOf" srcId="{AC0F7838-D5A5-4F9B-8377-44EB4209216C}" destId="{C8582D6E-1D86-4B9F-8B65-CD1325D26120}" srcOrd="0" destOrd="0" presId="urn:microsoft.com/office/officeart/2005/8/layout/hierarchy6"/>
    <dgm:cxn modelId="{426CC30C-87A1-4D27-B1D6-668EC47CD870}" srcId="{239817DD-5818-4003-BB1A-06084BC16B3C}" destId="{D0F481E2-EA95-4B8C-A875-70D8E8D5A13C}" srcOrd="0" destOrd="0" parTransId="{0065E39E-C232-45B9-9555-D14073884A3C}" sibTransId="{CD9FB5CF-7761-4339-AABB-CC4F3D507643}"/>
    <dgm:cxn modelId="{3A324D1E-8A8F-4F2B-9B95-BC43CC62E58B}" type="presOf" srcId="{233B77F7-39E7-4750-BF21-C74F4B81D010}" destId="{DADEEAE9-4889-4521-A32F-483CE4D0CECE}" srcOrd="0" destOrd="0" presId="urn:microsoft.com/office/officeart/2005/8/layout/hierarchy6"/>
    <dgm:cxn modelId="{156D811F-C95A-4122-A962-2CE5B9CA67AC}" type="presOf" srcId="{C19BF214-D82A-4507-B09E-3FB81E0732CB}" destId="{ED7005D9-84D5-45C9-8BA8-148E9B7C3310}" srcOrd="0" destOrd="0" presId="urn:microsoft.com/office/officeart/2005/8/layout/hierarchy6"/>
    <dgm:cxn modelId="{DB958C27-2E74-4065-AE3B-E0DCDE52DA3B}" type="presOf" srcId="{4BC6FCBD-42F6-4420-A5DB-95BF441A091E}" destId="{2274120B-0F66-4EFB-9E3B-2CFCB15B6859}" srcOrd="0" destOrd="0" presId="urn:microsoft.com/office/officeart/2005/8/layout/hierarchy6"/>
    <dgm:cxn modelId="{7E04BD2B-D538-4060-BFC5-E625A4124A55}" type="presOf" srcId="{B29AF05D-BDBD-48B6-9728-37EF7DC5A64A}" destId="{E456D9B8-C355-4F78-BCAD-C7E15990788E}" srcOrd="0" destOrd="0" presId="urn:microsoft.com/office/officeart/2005/8/layout/hierarchy6"/>
    <dgm:cxn modelId="{DDAB0133-1C19-4B11-9A5B-B413F22417B4}" type="presOf" srcId="{AD06BF89-9DAD-42DB-BC55-2E57914F7003}" destId="{A72728C6-43F1-4B40-BA7C-2597F27CB983}" srcOrd="0" destOrd="0" presId="urn:microsoft.com/office/officeart/2005/8/layout/hierarchy6"/>
    <dgm:cxn modelId="{E36C4540-9DE7-4C47-9A95-593009EDA49F}" type="presOf" srcId="{9D7D0B1F-9825-4904-BC98-F2E4126A56A4}" destId="{F75252B0-3DFD-4C36-822C-201E45259B21}" srcOrd="0" destOrd="0" presId="urn:microsoft.com/office/officeart/2005/8/layout/hierarchy6"/>
    <dgm:cxn modelId="{A8D95160-248C-4187-810D-70CC4273F912}" type="presOf" srcId="{B6463481-0460-48A6-ABCC-BDAAF41B2A83}" destId="{C13CE0E1-2489-4961-BD1F-10009997F3B8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EEB51661-6B14-43DA-9E86-057701504CFC}" srcId="{AC0F7838-D5A5-4F9B-8377-44EB4209216C}" destId="{B519C748-5CA0-45A8-A969-A729D316029B}" srcOrd="0" destOrd="0" parTransId="{D5C5BDD0-76DA-4353-9DE0-A295861FB630}" sibTransId="{5BCBF1C4-D083-463F-8553-C8F39AE34E44}"/>
    <dgm:cxn modelId="{23FA6368-FC4A-4F8D-9519-DB4DADEBA271}" type="presOf" srcId="{A25F1854-8E83-4CBA-99E7-B1014E2A65D1}" destId="{41145B10-54A6-4293-964E-91E299E444A8}" srcOrd="0" destOrd="0" presId="urn:microsoft.com/office/officeart/2005/8/layout/hierarchy6"/>
    <dgm:cxn modelId="{5B36DF4B-F167-4880-B1DB-E435209FE251}" type="presOf" srcId="{6F4A463C-0C8D-4E93-A3AA-A3253CB84046}" destId="{B80E4FA2-5B46-4F49-A281-51C32DACDE6A}" srcOrd="0" destOrd="0" presId="urn:microsoft.com/office/officeart/2005/8/layout/hierarchy6"/>
    <dgm:cxn modelId="{6C979076-ED71-4B66-9F58-D58313DC9F50}" type="presOf" srcId="{0065E39E-C232-45B9-9555-D14073884A3C}" destId="{B60AEE1E-00EA-417F-8452-12F639C05BB3}" srcOrd="0" destOrd="0" presId="urn:microsoft.com/office/officeart/2005/8/layout/hierarchy6"/>
    <dgm:cxn modelId="{47409176-A752-4DDB-B8D8-D43A7D0D1385}" srcId="{239817DD-5818-4003-BB1A-06084BC16B3C}" destId="{A25F1854-8E83-4CBA-99E7-B1014E2A65D1}" srcOrd="1" destOrd="0" parTransId="{37090511-6F8F-4ED1-B9E6-26B20AFA7FF7}" sibTransId="{8CA9ABD5-1604-4C6F-8D2A-D5DF05FD45AA}"/>
    <dgm:cxn modelId="{30858E7D-8097-469C-AFFB-3A8D5E26EC58}" srcId="{A25F1854-8E83-4CBA-99E7-B1014E2A65D1}" destId="{6F4A463C-0C8D-4E93-A3AA-A3253CB84046}" srcOrd="1" destOrd="0" parTransId="{4BC6FCBD-42F6-4420-A5DB-95BF441A091E}" sibTransId="{EC1097D8-CC70-4975-9E08-DC4E77B1FBAF}"/>
    <dgm:cxn modelId="{3FA68B7F-ABE0-42CB-99D4-816D2BD5243C}" type="presOf" srcId="{E5E8748B-4463-4865-8BA6-C206B10C27E5}" destId="{90BD849B-0EA2-42AB-A7C1-33243DEE2390}" srcOrd="0" destOrd="0" presId="urn:microsoft.com/office/officeart/2005/8/layout/hierarchy6"/>
    <dgm:cxn modelId="{462B018F-309C-4D4E-813F-698C12B7628E}" type="presOf" srcId="{6C6B3791-BAD0-4366-8EB2-A9579277DCB9}" destId="{0B36CD63-2D38-48F8-901C-75827ECCB7E9}" srcOrd="0" destOrd="0" presId="urn:microsoft.com/office/officeart/2005/8/layout/hierarchy6"/>
    <dgm:cxn modelId="{7CD71C96-7785-4BF0-8216-BEA3D6BCA415}" type="presOf" srcId="{D5C5BDD0-76DA-4353-9DE0-A295861FB630}" destId="{9A2E5ADA-108B-483C-AB19-ADD69F758FC7}" srcOrd="0" destOrd="0" presId="urn:microsoft.com/office/officeart/2005/8/layout/hierarchy6"/>
    <dgm:cxn modelId="{6E611899-16CD-402D-B012-27AB39621D42}" srcId="{9D7D0B1F-9825-4904-BC98-F2E4126A56A4}" destId="{959638A6-CE1F-424F-B121-FB771B7D75C2}" srcOrd="0" destOrd="0" parTransId="{233B77F7-39E7-4750-BF21-C74F4B81D010}" sibTransId="{4C298F3B-7C0F-4088-9D7D-76F6EC46DFAF}"/>
    <dgm:cxn modelId="{22357E9E-B28D-4F86-B3D9-B943C48FAFB7}" type="presOf" srcId="{959638A6-CE1F-424F-B121-FB771B7D75C2}" destId="{EC747F4C-8BD4-4BA6-B7F3-FC9BCB5EA20C}" srcOrd="0" destOrd="0" presId="urn:microsoft.com/office/officeart/2005/8/layout/hierarchy6"/>
    <dgm:cxn modelId="{B3EC42B5-CE6D-4C23-A84D-2882DF1F84F4}" type="presOf" srcId="{B13722D9-D3CC-4432-87F0-F58BFED1E779}" destId="{266A7D1D-03CF-4738-89DB-48BCCEE8DC5C}" srcOrd="0" destOrd="0" presId="urn:microsoft.com/office/officeart/2005/8/layout/hierarchy6"/>
    <dgm:cxn modelId="{543E73B9-248B-4709-8D2F-B1BDF0AD5ECE}" type="presOf" srcId="{37090511-6F8F-4ED1-B9E6-26B20AFA7FF7}" destId="{4C132DDF-8B6E-4C30-9F8F-BDF70F2C8BCA}" srcOrd="0" destOrd="0" presId="urn:microsoft.com/office/officeart/2005/8/layout/hierarchy6"/>
    <dgm:cxn modelId="{7832B3BF-E772-4F4D-BFEE-5681F8D2ED4A}" type="presOf" srcId="{77D585C7-D0FF-4F81-AEF0-62C33A477EAA}" destId="{624281EE-55AE-4DB9-835A-D0B950296B18}" srcOrd="0" destOrd="0" presId="urn:microsoft.com/office/officeart/2005/8/layout/hierarchy6"/>
    <dgm:cxn modelId="{D6876CC1-C4E1-41B0-A6A6-280808EB3E28}" type="presOf" srcId="{D0F481E2-EA95-4B8C-A875-70D8E8D5A13C}" destId="{424FD454-8657-4B35-84E1-04185EAF2AE1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4C7E7C8-95AB-4816-8D49-01931E0A18A3}" srcId="{AC0F7838-D5A5-4F9B-8377-44EB4209216C}" destId="{B6463481-0460-48A6-ABCC-BDAAF41B2A83}" srcOrd="1" destOrd="0" parTransId="{AD06BF89-9DAD-42DB-BC55-2E57914F7003}" sibTransId="{E229F5B8-AA5D-4923-9DAC-AA0AD1B82425}"/>
    <dgm:cxn modelId="{6A0600CE-FFF3-4E74-8551-CBCCB7B26325}" type="presOf" srcId="{E6929BD2-BB8A-4375-AD98-6922E2FFD776}" destId="{68741EB4-9540-4050-B6DE-A948B3E17142}" srcOrd="0" destOrd="0" presId="urn:microsoft.com/office/officeart/2005/8/layout/hierarchy6"/>
    <dgm:cxn modelId="{91C7FDCE-8A21-47F9-AE22-69267D9BD1BC}" srcId="{D0F481E2-EA95-4B8C-A875-70D8E8D5A13C}" destId="{B13722D9-D3CC-4432-87F0-F58BFED1E779}" srcOrd="1" destOrd="0" parTransId="{E5E8748B-4463-4865-8BA6-C206B10C27E5}" sibTransId="{1B536A91-6C0C-49F4-B207-11ABD638FAE5}"/>
    <dgm:cxn modelId="{7A2B21DF-CD8D-4972-AAB7-30A36A8262C6}" srcId="{A25F1854-8E83-4CBA-99E7-B1014E2A65D1}" destId="{B29AF05D-BDBD-48B6-9728-37EF7DC5A64A}" srcOrd="0" destOrd="0" parTransId="{17B76184-92BD-4811-93A5-227B7B61C200}" sibTransId="{3B508141-AFF7-4CE8-9E1A-D91E4CB8509F}"/>
    <dgm:cxn modelId="{F12F78E4-3D10-41A7-83B1-7B5197F551C6}" srcId="{239817DD-5818-4003-BB1A-06084BC16B3C}" destId="{9D7D0B1F-9825-4904-BC98-F2E4126A56A4}" srcOrd="2" destOrd="0" parTransId="{6C6B3791-BAD0-4366-8EB2-A9579277DCB9}" sibTransId="{57C263AF-5AD6-4A67-95B8-10071D7DE848}"/>
    <dgm:cxn modelId="{12D3DDE4-AF14-4C2F-9661-6020C5096841}" type="presOf" srcId="{17B76184-92BD-4811-93A5-227B7B61C200}" destId="{446293DA-F3ED-4723-A179-0767F1A74F59}" srcOrd="0" destOrd="0" presId="urn:microsoft.com/office/officeart/2005/8/layout/hierarchy6"/>
    <dgm:cxn modelId="{99D2A4EC-0989-469F-9A5E-CF19DEDAE2A4}" type="presOf" srcId="{B519C748-5CA0-45A8-A969-A729D316029B}" destId="{2643C53A-C9CC-4CA3-9782-36A3338A0936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7ADE8F2-4840-4C8D-9CE7-B64161D1FD48}" srcId="{D0F481E2-EA95-4B8C-A875-70D8E8D5A13C}" destId="{C19BF214-D82A-4507-B09E-3FB81E0732CB}" srcOrd="0" destOrd="0" parTransId="{E6929BD2-BB8A-4375-AD98-6922E2FFD776}" sibTransId="{1BE17DBA-ACB0-4A86-8EE9-2E076F314CFA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8723220F-0C07-4558-ACC6-DCDBFBC03517}" type="presParOf" srcId="{61027444-B8F0-4CD4-9602-F91B650E02E1}" destId="{B60AEE1E-00EA-417F-8452-12F639C05BB3}" srcOrd="0" destOrd="0" presId="urn:microsoft.com/office/officeart/2005/8/layout/hierarchy6"/>
    <dgm:cxn modelId="{BEAA3A7A-6266-46AB-B9EF-BA7860C2A9DD}" type="presParOf" srcId="{61027444-B8F0-4CD4-9602-F91B650E02E1}" destId="{3F7728DD-D355-4ECC-9086-EB8C14F3CD9F}" srcOrd="1" destOrd="0" presId="urn:microsoft.com/office/officeart/2005/8/layout/hierarchy6"/>
    <dgm:cxn modelId="{B9B6B77F-C154-48C2-BF23-EE06FC579212}" type="presParOf" srcId="{3F7728DD-D355-4ECC-9086-EB8C14F3CD9F}" destId="{424FD454-8657-4B35-84E1-04185EAF2AE1}" srcOrd="0" destOrd="0" presId="urn:microsoft.com/office/officeart/2005/8/layout/hierarchy6"/>
    <dgm:cxn modelId="{4706DF71-3230-4B8B-AA8C-0D7B549C652B}" type="presParOf" srcId="{3F7728DD-D355-4ECC-9086-EB8C14F3CD9F}" destId="{D8E0A6EC-37A1-421F-BC5E-D3DC4375EEEA}" srcOrd="1" destOrd="0" presId="urn:microsoft.com/office/officeart/2005/8/layout/hierarchy6"/>
    <dgm:cxn modelId="{07694624-12DE-41BF-8BEC-F718BACF12AC}" type="presParOf" srcId="{D8E0A6EC-37A1-421F-BC5E-D3DC4375EEEA}" destId="{68741EB4-9540-4050-B6DE-A948B3E17142}" srcOrd="0" destOrd="0" presId="urn:microsoft.com/office/officeart/2005/8/layout/hierarchy6"/>
    <dgm:cxn modelId="{04852B35-5496-4BBE-A997-24DFAAD2901D}" type="presParOf" srcId="{D8E0A6EC-37A1-421F-BC5E-D3DC4375EEEA}" destId="{77E65A1C-686F-46C6-96E7-8D71FD593416}" srcOrd="1" destOrd="0" presId="urn:microsoft.com/office/officeart/2005/8/layout/hierarchy6"/>
    <dgm:cxn modelId="{80D69F36-01B4-48B7-A97F-429D6AE50FCC}" type="presParOf" srcId="{77E65A1C-686F-46C6-96E7-8D71FD593416}" destId="{ED7005D9-84D5-45C9-8BA8-148E9B7C3310}" srcOrd="0" destOrd="0" presId="urn:microsoft.com/office/officeart/2005/8/layout/hierarchy6"/>
    <dgm:cxn modelId="{D772AE3E-7A52-4396-8D95-B9D1F9FD18B1}" type="presParOf" srcId="{77E65A1C-686F-46C6-96E7-8D71FD593416}" destId="{EAA2A4AB-A131-43DF-9AC4-AD356FB12A60}" srcOrd="1" destOrd="0" presId="urn:microsoft.com/office/officeart/2005/8/layout/hierarchy6"/>
    <dgm:cxn modelId="{2F40F417-4D10-4A02-BCDB-1B35DBDF7C1B}" type="presParOf" srcId="{D8E0A6EC-37A1-421F-BC5E-D3DC4375EEEA}" destId="{90BD849B-0EA2-42AB-A7C1-33243DEE2390}" srcOrd="2" destOrd="0" presId="urn:microsoft.com/office/officeart/2005/8/layout/hierarchy6"/>
    <dgm:cxn modelId="{2473DF9A-ABE8-466B-9080-7B3DE5FD581A}" type="presParOf" srcId="{D8E0A6EC-37A1-421F-BC5E-D3DC4375EEEA}" destId="{D23190A4-69CA-4EA2-9FBF-529A4B39AE6C}" srcOrd="3" destOrd="0" presId="urn:microsoft.com/office/officeart/2005/8/layout/hierarchy6"/>
    <dgm:cxn modelId="{4D0D458C-8628-4B09-A043-5D536DEDEAD0}" type="presParOf" srcId="{D23190A4-69CA-4EA2-9FBF-529A4B39AE6C}" destId="{266A7D1D-03CF-4738-89DB-48BCCEE8DC5C}" srcOrd="0" destOrd="0" presId="urn:microsoft.com/office/officeart/2005/8/layout/hierarchy6"/>
    <dgm:cxn modelId="{E097F33F-03C9-4D45-B949-1AAF4B9DC7BA}" type="presParOf" srcId="{D23190A4-69CA-4EA2-9FBF-529A4B39AE6C}" destId="{472D5F20-4623-4C6A-BD6A-DD43CF7A83B7}" srcOrd="1" destOrd="0" presId="urn:microsoft.com/office/officeart/2005/8/layout/hierarchy6"/>
    <dgm:cxn modelId="{DE002B94-7079-4FBB-A4D0-4CEA662D9290}" type="presParOf" srcId="{61027444-B8F0-4CD4-9602-F91B650E02E1}" destId="{4C132DDF-8B6E-4C30-9F8F-BDF70F2C8BCA}" srcOrd="2" destOrd="0" presId="urn:microsoft.com/office/officeart/2005/8/layout/hierarchy6"/>
    <dgm:cxn modelId="{F4FC6393-70D8-4B8B-B28B-29701CB7043D}" type="presParOf" srcId="{61027444-B8F0-4CD4-9602-F91B650E02E1}" destId="{90613BFD-592E-464F-9F03-0A956B46E040}" srcOrd="3" destOrd="0" presId="urn:microsoft.com/office/officeart/2005/8/layout/hierarchy6"/>
    <dgm:cxn modelId="{8C62CBC3-CB91-4D02-AB14-B3BDDAB57578}" type="presParOf" srcId="{90613BFD-592E-464F-9F03-0A956B46E040}" destId="{41145B10-54A6-4293-964E-91E299E444A8}" srcOrd="0" destOrd="0" presId="urn:microsoft.com/office/officeart/2005/8/layout/hierarchy6"/>
    <dgm:cxn modelId="{EAF88CFF-64F8-47E6-B088-E5821A179159}" type="presParOf" srcId="{90613BFD-592E-464F-9F03-0A956B46E040}" destId="{56D7EFE6-0EEB-4403-AC3E-60EF60862FD4}" srcOrd="1" destOrd="0" presId="urn:microsoft.com/office/officeart/2005/8/layout/hierarchy6"/>
    <dgm:cxn modelId="{C29F0B53-DBED-4AC0-A9F9-E3D67A264D4A}" type="presParOf" srcId="{56D7EFE6-0EEB-4403-AC3E-60EF60862FD4}" destId="{446293DA-F3ED-4723-A179-0767F1A74F59}" srcOrd="0" destOrd="0" presId="urn:microsoft.com/office/officeart/2005/8/layout/hierarchy6"/>
    <dgm:cxn modelId="{966FABFB-31FC-4769-AC46-4E5396AEB839}" type="presParOf" srcId="{56D7EFE6-0EEB-4403-AC3E-60EF60862FD4}" destId="{C97FE74D-D38D-46BB-9B24-5D18A47D3AEC}" srcOrd="1" destOrd="0" presId="urn:microsoft.com/office/officeart/2005/8/layout/hierarchy6"/>
    <dgm:cxn modelId="{D03F2339-53BA-41A3-81EB-726577D60A74}" type="presParOf" srcId="{C97FE74D-D38D-46BB-9B24-5D18A47D3AEC}" destId="{E456D9B8-C355-4F78-BCAD-C7E15990788E}" srcOrd="0" destOrd="0" presId="urn:microsoft.com/office/officeart/2005/8/layout/hierarchy6"/>
    <dgm:cxn modelId="{B766ACAB-BF67-4D72-ACC9-87393496E801}" type="presParOf" srcId="{C97FE74D-D38D-46BB-9B24-5D18A47D3AEC}" destId="{BDB986E1-46E7-4E80-89DA-919BB4096BFD}" srcOrd="1" destOrd="0" presId="urn:microsoft.com/office/officeart/2005/8/layout/hierarchy6"/>
    <dgm:cxn modelId="{D096BDAA-FE3A-4CE7-8728-D4006124F75E}" type="presParOf" srcId="{56D7EFE6-0EEB-4403-AC3E-60EF60862FD4}" destId="{2274120B-0F66-4EFB-9E3B-2CFCB15B6859}" srcOrd="2" destOrd="0" presId="urn:microsoft.com/office/officeart/2005/8/layout/hierarchy6"/>
    <dgm:cxn modelId="{2565BF3F-F526-44CE-B9D1-23B736488928}" type="presParOf" srcId="{56D7EFE6-0EEB-4403-AC3E-60EF60862FD4}" destId="{C2376499-0057-4EC1-BB37-BF39CDF8C533}" srcOrd="3" destOrd="0" presId="urn:microsoft.com/office/officeart/2005/8/layout/hierarchy6"/>
    <dgm:cxn modelId="{FC663C85-8ED9-4EFD-BB12-358D99EE6E7D}" type="presParOf" srcId="{C2376499-0057-4EC1-BB37-BF39CDF8C533}" destId="{B80E4FA2-5B46-4F49-A281-51C32DACDE6A}" srcOrd="0" destOrd="0" presId="urn:microsoft.com/office/officeart/2005/8/layout/hierarchy6"/>
    <dgm:cxn modelId="{15A2EC09-12C0-4F3B-8FFD-7A043ED50595}" type="presParOf" srcId="{C2376499-0057-4EC1-BB37-BF39CDF8C533}" destId="{C895ED43-564B-4142-8818-7FF80B29EB8E}" srcOrd="1" destOrd="0" presId="urn:microsoft.com/office/officeart/2005/8/layout/hierarchy6"/>
    <dgm:cxn modelId="{69B15D32-2978-4C03-A67D-F4543456A51D}" type="presParOf" srcId="{61027444-B8F0-4CD4-9602-F91B650E02E1}" destId="{0B36CD63-2D38-48F8-901C-75827ECCB7E9}" srcOrd="4" destOrd="0" presId="urn:microsoft.com/office/officeart/2005/8/layout/hierarchy6"/>
    <dgm:cxn modelId="{325E2F3F-95CB-41B8-9314-BE60E8168A32}" type="presParOf" srcId="{61027444-B8F0-4CD4-9602-F91B650E02E1}" destId="{0FFFCD57-5D96-4BD0-A6AA-FA17FF287021}" srcOrd="5" destOrd="0" presId="urn:microsoft.com/office/officeart/2005/8/layout/hierarchy6"/>
    <dgm:cxn modelId="{C44ACB3D-E65F-4505-9D22-B8DB8FA1DCB5}" type="presParOf" srcId="{0FFFCD57-5D96-4BD0-A6AA-FA17FF287021}" destId="{F75252B0-3DFD-4C36-822C-201E45259B21}" srcOrd="0" destOrd="0" presId="urn:microsoft.com/office/officeart/2005/8/layout/hierarchy6"/>
    <dgm:cxn modelId="{FB42528F-3799-4E47-8735-B1CCA530E969}" type="presParOf" srcId="{0FFFCD57-5D96-4BD0-A6AA-FA17FF287021}" destId="{C692247C-D1EC-4BB8-9B17-9A7042172A49}" srcOrd="1" destOrd="0" presId="urn:microsoft.com/office/officeart/2005/8/layout/hierarchy6"/>
    <dgm:cxn modelId="{7308272E-0A0A-44E4-9C46-211936F4B062}" type="presParOf" srcId="{C692247C-D1EC-4BB8-9B17-9A7042172A49}" destId="{DADEEAE9-4889-4521-A32F-483CE4D0CECE}" srcOrd="0" destOrd="0" presId="urn:microsoft.com/office/officeart/2005/8/layout/hierarchy6"/>
    <dgm:cxn modelId="{2B0A35AC-C1E1-4572-AE32-51EDB34501CB}" type="presParOf" srcId="{C692247C-D1EC-4BB8-9B17-9A7042172A49}" destId="{07D672B9-A58A-40BE-9F8E-0BB35DD711A3}" srcOrd="1" destOrd="0" presId="urn:microsoft.com/office/officeart/2005/8/layout/hierarchy6"/>
    <dgm:cxn modelId="{95D4CA02-A898-4309-AAA3-41148E37A78C}" type="presParOf" srcId="{07D672B9-A58A-40BE-9F8E-0BB35DD711A3}" destId="{EC747F4C-8BD4-4BA6-B7F3-FC9BCB5EA20C}" srcOrd="0" destOrd="0" presId="urn:microsoft.com/office/officeart/2005/8/layout/hierarchy6"/>
    <dgm:cxn modelId="{8C3388F2-F7F2-4902-97CE-268920FF5EFD}" type="presParOf" srcId="{07D672B9-A58A-40BE-9F8E-0BB35DD711A3}" destId="{7A8D0902-30E3-405F-A68F-351904A8F88B}" srcOrd="1" destOrd="0" presId="urn:microsoft.com/office/officeart/2005/8/layout/hierarchy6"/>
    <dgm:cxn modelId="{8E65C75E-4A16-4964-ADC4-8442E16742C6}" type="presParOf" srcId="{C692247C-D1EC-4BB8-9B17-9A7042172A49}" destId="{624281EE-55AE-4DB9-835A-D0B950296B18}" srcOrd="2" destOrd="0" presId="urn:microsoft.com/office/officeart/2005/8/layout/hierarchy6"/>
    <dgm:cxn modelId="{79AC40DB-526F-41EB-8D43-A8CAD4534D93}" type="presParOf" srcId="{C692247C-D1EC-4BB8-9B17-9A7042172A49}" destId="{5C9A0A61-1C97-46EF-8317-50248FE9F3AA}" srcOrd="3" destOrd="0" presId="urn:microsoft.com/office/officeart/2005/8/layout/hierarchy6"/>
    <dgm:cxn modelId="{0BEC2C90-376D-4055-BCD2-F9499D16666F}" type="presParOf" srcId="{5C9A0A61-1C97-46EF-8317-50248FE9F3AA}" destId="{C8582D6E-1D86-4B9F-8B65-CD1325D26120}" srcOrd="0" destOrd="0" presId="urn:microsoft.com/office/officeart/2005/8/layout/hierarchy6"/>
    <dgm:cxn modelId="{43369F60-5905-405E-B5DA-2D4DC5981094}" type="presParOf" srcId="{5C9A0A61-1C97-46EF-8317-50248FE9F3AA}" destId="{F6A1682D-7025-4563-B7DC-EE2E32FCDD3F}" srcOrd="1" destOrd="0" presId="urn:microsoft.com/office/officeart/2005/8/layout/hierarchy6"/>
    <dgm:cxn modelId="{F001E36B-90E4-4DC4-A00A-644065BEAE76}" type="presParOf" srcId="{F6A1682D-7025-4563-B7DC-EE2E32FCDD3F}" destId="{9A2E5ADA-108B-483C-AB19-ADD69F758FC7}" srcOrd="0" destOrd="0" presId="urn:microsoft.com/office/officeart/2005/8/layout/hierarchy6"/>
    <dgm:cxn modelId="{1B37D1AE-3690-4764-8125-931F743FB022}" type="presParOf" srcId="{F6A1682D-7025-4563-B7DC-EE2E32FCDD3F}" destId="{665B8732-89CD-423C-8393-1DA93C0A4A9C}" srcOrd="1" destOrd="0" presId="urn:microsoft.com/office/officeart/2005/8/layout/hierarchy6"/>
    <dgm:cxn modelId="{61420D25-922B-4FB1-B856-1B321F9CC7FA}" type="presParOf" srcId="{665B8732-89CD-423C-8393-1DA93C0A4A9C}" destId="{2643C53A-C9CC-4CA3-9782-36A3338A0936}" srcOrd="0" destOrd="0" presId="urn:microsoft.com/office/officeart/2005/8/layout/hierarchy6"/>
    <dgm:cxn modelId="{A9AB7A97-15D8-4EDA-A228-D52E1E0A3871}" type="presParOf" srcId="{665B8732-89CD-423C-8393-1DA93C0A4A9C}" destId="{B7F2B9B0-71E4-40A2-82EB-4B4AF3556AB4}" srcOrd="1" destOrd="0" presId="urn:microsoft.com/office/officeart/2005/8/layout/hierarchy6"/>
    <dgm:cxn modelId="{9418DD4D-0E81-4631-8A4B-0F87CDE978A6}" type="presParOf" srcId="{F6A1682D-7025-4563-B7DC-EE2E32FCDD3F}" destId="{A72728C6-43F1-4B40-BA7C-2597F27CB983}" srcOrd="2" destOrd="0" presId="urn:microsoft.com/office/officeart/2005/8/layout/hierarchy6"/>
    <dgm:cxn modelId="{78B96D6B-B57C-44E0-B241-04C90EDD0C1E}" type="presParOf" srcId="{F6A1682D-7025-4563-B7DC-EE2E32FCDD3F}" destId="{273445EF-92CB-4742-ACAA-3A6F21114C1D}" srcOrd="3" destOrd="0" presId="urn:microsoft.com/office/officeart/2005/8/layout/hierarchy6"/>
    <dgm:cxn modelId="{90F152D7-B992-4FEB-8380-7E5984A576D2}" type="presParOf" srcId="{273445EF-92CB-4742-ACAA-3A6F21114C1D}" destId="{C13CE0E1-2489-4961-BD1F-10009997F3B8}" srcOrd="0" destOrd="0" presId="urn:microsoft.com/office/officeart/2005/8/layout/hierarchy6"/>
    <dgm:cxn modelId="{9E28EEE6-763A-4410-A3AC-BA6CF0CF6312}" type="presParOf" srcId="{273445EF-92CB-4742-ACAA-3A6F21114C1D}" destId="{D8E84B88-1B5D-46E6-8B07-28D83A3BAD02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while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1839408D-6863-47BE-83E9-A6AF3ADD5D16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&lt;</a:t>
          </a:r>
        </a:p>
      </dgm:t>
    </dgm:pt>
    <dgm:pt modelId="{FEE0A944-3C41-4348-AF77-6A166F9B2EA4}" type="parTrans" cxnId="{E4AC61D0-34B6-41B4-A9F1-92CA00EDE7D4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268B8B67-7EBF-4E18-BB9C-3E32843838C7}" type="sibTrans" cxnId="{E4AC61D0-34B6-41B4-A9F1-92CA00EDE7D4}">
      <dgm:prSet/>
      <dgm:spPr/>
      <dgm:t>
        <a:bodyPr/>
        <a:lstStyle/>
        <a:p>
          <a:endParaRPr lang="en-GB"/>
        </a:p>
      </dgm:t>
    </dgm:pt>
    <dgm:pt modelId="{09CE0FF3-67E4-43E9-ADB5-CA201E6B7B31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AC1BABAA-0026-4F10-BFAC-708A8C5018AE}" type="parTrans" cxnId="{DA9F98D3-BDC2-4C17-B080-2F9F43D049D3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B0B358C2-ED36-49FF-AB7E-A4F70A3A9B09}" type="sibTrans" cxnId="{DA9F98D3-BDC2-4C17-B080-2F9F43D049D3}">
      <dgm:prSet/>
      <dgm:spPr/>
      <dgm:t>
        <a:bodyPr/>
        <a:lstStyle/>
        <a:p>
          <a:endParaRPr lang="en-GB"/>
        </a:p>
      </dgm:t>
    </dgm:pt>
    <dgm:pt modelId="{5793E695-1A85-412D-A5CC-5FC6545CAF3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5</a:t>
          </a:r>
        </a:p>
      </dgm:t>
    </dgm:pt>
    <dgm:pt modelId="{BBF186E8-9E6C-4BED-B5B3-64D9DBEA5B24}" type="parTrans" cxnId="{8171E88E-FB9D-4C71-AB56-9B6AABA006D1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2D8ADA5E-DC93-474F-8A0E-D39FF18A4897}" type="sibTrans" cxnId="{8171E88E-FB9D-4C71-AB56-9B6AABA006D1}">
      <dgm:prSet/>
      <dgm:spPr/>
      <dgm:t>
        <a:bodyPr/>
        <a:lstStyle/>
        <a:p>
          <a:endParaRPr lang="en-GB"/>
        </a:p>
      </dgm:t>
    </dgm:pt>
    <dgm:pt modelId="{067D5E7D-5E34-4A95-96B7-E0497CB216C4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E98DE7F-5E21-40E8-A4AB-4D47AF9151DC}" type="parTrans" cxnId="{A60D3BD0-64EC-4B8D-BFE1-C13B1FF832FA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37876312-6F24-4F14-B1D0-D642EE24BC6D}" type="sibTrans" cxnId="{A60D3BD0-64EC-4B8D-BFE1-C13B1FF832FA}">
      <dgm:prSet/>
      <dgm:spPr/>
      <dgm:t>
        <a:bodyPr/>
        <a:lstStyle/>
        <a:p>
          <a:endParaRPr lang="en-GB"/>
        </a:p>
      </dgm:t>
    </dgm:pt>
    <dgm:pt modelId="{1C8731DD-81A7-4BED-9FFF-E85BC5A9771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655EBDAB-99CD-43BF-8525-CD70E50F4391}" type="parTrans" cxnId="{8377ECEB-7F08-4A64-B313-A7F9BF64352F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FDF41080-2C95-4261-AEA3-728103316C0D}" type="sibTrans" cxnId="{8377ECEB-7F08-4A64-B313-A7F9BF64352F}">
      <dgm:prSet/>
      <dgm:spPr/>
      <dgm:t>
        <a:bodyPr/>
        <a:lstStyle/>
        <a:p>
          <a:endParaRPr lang="en-GB"/>
        </a:p>
      </dgm:t>
    </dgm:pt>
    <dgm:pt modelId="{7B871EDF-5247-45DF-897C-FD14DC1B3DDB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/</a:t>
          </a:r>
        </a:p>
      </dgm:t>
    </dgm:pt>
    <dgm:pt modelId="{5E378784-AAB2-4A9C-A094-BF9C21B1DE50}" type="parTrans" cxnId="{4FA05D1B-34DB-4D9D-84D5-F961CB4FC311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CC4CD554-2205-4235-A101-D5ECCA813B0D}" type="sibTrans" cxnId="{4FA05D1B-34DB-4D9D-84D5-F961CB4FC311}">
      <dgm:prSet/>
      <dgm:spPr/>
      <dgm:t>
        <a:bodyPr/>
        <a:lstStyle/>
        <a:p>
          <a:endParaRPr lang="en-GB"/>
        </a:p>
      </dgm:t>
    </dgm:pt>
    <dgm:pt modelId="{EF9CDA46-EFB8-4B04-8875-396E32E04517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B6EA1EA5-F5CE-47B9-ACD9-579C47DEC221}" type="parTrans" cxnId="{1F981A31-1907-4C08-9192-CD619BF68BAD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64A86B56-B5DD-4BE0-B559-C922F1AD45BF}" type="sibTrans" cxnId="{1F981A31-1907-4C08-9192-CD619BF68BAD}">
      <dgm:prSet/>
      <dgm:spPr/>
      <dgm:t>
        <a:bodyPr/>
        <a:lstStyle/>
        <a:p>
          <a:endParaRPr lang="en-GB"/>
        </a:p>
      </dgm:t>
    </dgm:pt>
    <dgm:pt modelId="{6E417ECB-CBE8-411E-83B4-44ED049C67C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90CCB8AF-D50E-49DD-B267-1BC8F7D128EE}" type="parTrans" cxnId="{6D11113A-75FB-4A77-A443-188C5CDA479E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F8BD7B4A-D47F-4423-9B9B-3051276BBCCF}" type="sibTrans" cxnId="{6D11113A-75FB-4A77-A443-188C5CDA479E}">
      <dgm:prSet/>
      <dgm:spPr/>
      <dgm:t>
        <a:bodyPr/>
        <a:lstStyle/>
        <a:p>
          <a:endParaRPr lang="en-GB"/>
        </a:p>
      </dgm:t>
    </dgm:pt>
    <dgm:pt modelId="{E580C0FA-F193-457F-B135-DA1635770D18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9E905C43-879B-4393-9DDB-6D3465491555}" type="parTrans" cxnId="{ADC9B743-4A6A-4550-83C4-ABD833EFDB97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DE85EA9F-221C-4A09-B539-672E2B41F807}" type="sibTrans" cxnId="{ADC9B743-4A6A-4550-83C4-ABD833EFDB97}">
      <dgm:prSet/>
      <dgm:spPr/>
      <dgm:t>
        <a:bodyPr/>
        <a:lstStyle/>
        <a:p>
          <a:endParaRPr lang="en-GB"/>
        </a:p>
      </dgm:t>
    </dgm:pt>
    <dgm:pt modelId="{D5A84F35-B233-4E50-8B11-9F5F19DE42B9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2</a:t>
          </a:r>
        </a:p>
      </dgm:t>
    </dgm:pt>
    <dgm:pt modelId="{A1F1DA99-1E96-49C0-9EB8-B567F3508539}" type="parTrans" cxnId="{B9F3614A-D068-4C5C-8ECE-7FF3251DF1B7}">
      <dgm:prSet/>
      <dgm:spPr>
        <a:solidFill>
          <a:schemeClr val="accent3"/>
        </a:solidFill>
      </dgm:spPr>
      <dgm:t>
        <a:bodyPr/>
        <a:lstStyle/>
        <a:p>
          <a:endParaRPr lang="en-GB"/>
        </a:p>
      </dgm:t>
    </dgm:pt>
    <dgm:pt modelId="{41D5A7AE-9742-4239-8666-8D16490CFA7B}" type="sibTrans" cxnId="{B9F3614A-D068-4C5C-8ECE-7FF3251DF1B7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C9C5FD75-B8A2-4B58-9CDB-16E8EE90D69A}" type="pres">
      <dgm:prSet presAssocID="{FEE0A944-3C41-4348-AF77-6A166F9B2EA4}" presName="Name19" presStyleLbl="parChTrans1D2" presStyleIdx="0" presStyleCnt="2"/>
      <dgm:spPr/>
    </dgm:pt>
    <dgm:pt modelId="{3C685BEE-C6E5-45CA-B62A-6B1D63864176}" type="pres">
      <dgm:prSet presAssocID="{1839408D-6863-47BE-83E9-A6AF3ADD5D16}" presName="Name21" presStyleCnt="0"/>
      <dgm:spPr/>
    </dgm:pt>
    <dgm:pt modelId="{9C112C25-427F-4FAA-B9C9-0B6335C49B3C}" type="pres">
      <dgm:prSet presAssocID="{1839408D-6863-47BE-83E9-A6AF3ADD5D16}" presName="level2Shape" presStyleLbl="node2" presStyleIdx="0" presStyleCnt="2"/>
      <dgm:spPr/>
    </dgm:pt>
    <dgm:pt modelId="{C462F76E-C5C1-4C09-95F4-A0B610982EC0}" type="pres">
      <dgm:prSet presAssocID="{1839408D-6863-47BE-83E9-A6AF3ADD5D16}" presName="hierChild3" presStyleCnt="0"/>
      <dgm:spPr/>
    </dgm:pt>
    <dgm:pt modelId="{8D95CD84-A9B9-4CEC-B249-968C1E7BB04C}" type="pres">
      <dgm:prSet presAssocID="{AC1BABAA-0026-4F10-BFAC-708A8C5018AE}" presName="Name19" presStyleLbl="parChTrans1D3" presStyleIdx="0" presStyleCnt="4"/>
      <dgm:spPr/>
    </dgm:pt>
    <dgm:pt modelId="{29BA75A0-F7D5-4742-BA74-5BF3BCD90D46}" type="pres">
      <dgm:prSet presAssocID="{09CE0FF3-67E4-43E9-ADB5-CA201E6B7B31}" presName="Name21" presStyleCnt="0"/>
      <dgm:spPr/>
    </dgm:pt>
    <dgm:pt modelId="{3CAB170C-48C6-4ABD-8DDE-7C21FE31F9BE}" type="pres">
      <dgm:prSet presAssocID="{09CE0FF3-67E4-43E9-ADB5-CA201E6B7B31}" presName="level2Shape" presStyleLbl="node3" presStyleIdx="0" presStyleCnt="4"/>
      <dgm:spPr/>
    </dgm:pt>
    <dgm:pt modelId="{041BD8C3-4E1E-4C21-8515-F66614907B2B}" type="pres">
      <dgm:prSet presAssocID="{09CE0FF3-67E4-43E9-ADB5-CA201E6B7B31}" presName="hierChild3" presStyleCnt="0"/>
      <dgm:spPr/>
    </dgm:pt>
    <dgm:pt modelId="{38BBD198-EC4E-424B-A561-28D4EF226E95}" type="pres">
      <dgm:prSet presAssocID="{BBF186E8-9E6C-4BED-B5B3-64D9DBEA5B24}" presName="Name19" presStyleLbl="parChTrans1D3" presStyleIdx="1" presStyleCnt="4"/>
      <dgm:spPr/>
    </dgm:pt>
    <dgm:pt modelId="{D53B2612-1AD7-4914-9C67-9A729B2B850C}" type="pres">
      <dgm:prSet presAssocID="{5793E695-1A85-412D-A5CC-5FC6545CAF3E}" presName="Name21" presStyleCnt="0"/>
      <dgm:spPr/>
    </dgm:pt>
    <dgm:pt modelId="{7B82B219-5DEC-49FC-820A-019AAC4D2469}" type="pres">
      <dgm:prSet presAssocID="{5793E695-1A85-412D-A5CC-5FC6545CAF3E}" presName="level2Shape" presStyleLbl="node3" presStyleIdx="1" presStyleCnt="4"/>
      <dgm:spPr/>
    </dgm:pt>
    <dgm:pt modelId="{1843978B-449D-4B8A-839A-2C86605A20E4}" type="pres">
      <dgm:prSet presAssocID="{5793E695-1A85-412D-A5CC-5FC6545CAF3E}" presName="hierChild3" presStyleCnt="0"/>
      <dgm:spPr/>
    </dgm:pt>
    <dgm:pt modelId="{E8AA9B79-6BE6-4EA7-AA7C-E11461D9B4F4}" type="pres">
      <dgm:prSet presAssocID="{6E98DE7F-5E21-40E8-A4AB-4D47AF9151DC}" presName="Name19" presStyleLbl="parChTrans1D2" presStyleIdx="1" presStyleCnt="2"/>
      <dgm:spPr/>
    </dgm:pt>
    <dgm:pt modelId="{282F4E61-C411-4240-93DF-3D2814454306}" type="pres">
      <dgm:prSet presAssocID="{067D5E7D-5E34-4A95-96B7-E0497CB216C4}" presName="Name21" presStyleCnt="0"/>
      <dgm:spPr/>
    </dgm:pt>
    <dgm:pt modelId="{C27E8377-A88E-40E8-8DE0-F58D624E0BDD}" type="pres">
      <dgm:prSet presAssocID="{067D5E7D-5E34-4A95-96B7-E0497CB216C4}" presName="level2Shape" presStyleLbl="node2" presStyleIdx="1" presStyleCnt="2"/>
      <dgm:spPr/>
    </dgm:pt>
    <dgm:pt modelId="{7E730B1D-74F0-4721-AC8A-36FD07CDA354}" type="pres">
      <dgm:prSet presAssocID="{067D5E7D-5E34-4A95-96B7-E0497CB216C4}" presName="hierChild3" presStyleCnt="0"/>
      <dgm:spPr/>
    </dgm:pt>
    <dgm:pt modelId="{18003EB8-2661-4573-8191-69C2684587CA}" type="pres">
      <dgm:prSet presAssocID="{655EBDAB-99CD-43BF-8525-CD70E50F4391}" presName="Name19" presStyleLbl="parChTrans1D3" presStyleIdx="2" presStyleCnt="4"/>
      <dgm:spPr/>
    </dgm:pt>
    <dgm:pt modelId="{110FD8F2-5817-410E-93AB-BC0318BA8690}" type="pres">
      <dgm:prSet presAssocID="{1C8731DD-81A7-4BED-9FFF-E85BC5A9771E}" presName="Name21" presStyleCnt="0"/>
      <dgm:spPr/>
    </dgm:pt>
    <dgm:pt modelId="{60AC5C35-E2B3-4FF3-99C0-A94A4A5DADCC}" type="pres">
      <dgm:prSet presAssocID="{1C8731DD-81A7-4BED-9FFF-E85BC5A9771E}" presName="level2Shape" presStyleLbl="node3" presStyleIdx="2" presStyleCnt="4"/>
      <dgm:spPr/>
    </dgm:pt>
    <dgm:pt modelId="{D025B1C9-B3B7-4594-A909-08F6CB3B6320}" type="pres">
      <dgm:prSet presAssocID="{1C8731DD-81A7-4BED-9FFF-E85BC5A9771E}" presName="hierChild3" presStyleCnt="0"/>
      <dgm:spPr/>
    </dgm:pt>
    <dgm:pt modelId="{1CB7867D-B321-43CA-93CF-8C1A45D38741}" type="pres">
      <dgm:prSet presAssocID="{5E378784-AAB2-4A9C-A094-BF9C21B1DE50}" presName="Name19" presStyleLbl="parChTrans1D3" presStyleIdx="3" presStyleCnt="4"/>
      <dgm:spPr/>
    </dgm:pt>
    <dgm:pt modelId="{6B600D45-D7B0-4A04-8E05-ABFE8C8ADCD6}" type="pres">
      <dgm:prSet presAssocID="{7B871EDF-5247-45DF-897C-FD14DC1B3DDB}" presName="Name21" presStyleCnt="0"/>
      <dgm:spPr/>
    </dgm:pt>
    <dgm:pt modelId="{87D1270C-FE9E-4CEB-A5BA-89C7AC7F943B}" type="pres">
      <dgm:prSet presAssocID="{7B871EDF-5247-45DF-897C-FD14DC1B3DDB}" presName="level2Shape" presStyleLbl="node3" presStyleIdx="3" presStyleCnt="4"/>
      <dgm:spPr/>
    </dgm:pt>
    <dgm:pt modelId="{0AE55083-684B-413A-8F64-723015F0C5A0}" type="pres">
      <dgm:prSet presAssocID="{7B871EDF-5247-45DF-897C-FD14DC1B3DDB}" presName="hierChild3" presStyleCnt="0"/>
      <dgm:spPr/>
    </dgm:pt>
    <dgm:pt modelId="{A82BFC36-85F1-4159-86A2-3A41C207B75D}" type="pres">
      <dgm:prSet presAssocID="{B6EA1EA5-F5CE-47B9-ACD9-579C47DEC221}" presName="Name19" presStyleLbl="parChTrans1D4" presStyleIdx="0" presStyleCnt="4"/>
      <dgm:spPr/>
    </dgm:pt>
    <dgm:pt modelId="{D9661616-6088-4DE1-B918-18DF0CB4DA8C}" type="pres">
      <dgm:prSet presAssocID="{EF9CDA46-EFB8-4B04-8875-396E32E04517}" presName="Name21" presStyleCnt="0"/>
      <dgm:spPr/>
    </dgm:pt>
    <dgm:pt modelId="{3BB33DD1-EE80-411A-AB5C-14C6384ECAC3}" type="pres">
      <dgm:prSet presAssocID="{EF9CDA46-EFB8-4B04-8875-396E32E04517}" presName="level2Shape" presStyleLbl="node4" presStyleIdx="0" presStyleCnt="4"/>
      <dgm:spPr/>
    </dgm:pt>
    <dgm:pt modelId="{ED327518-2F43-4C40-932D-FBE37E2C2C14}" type="pres">
      <dgm:prSet presAssocID="{EF9CDA46-EFB8-4B04-8875-396E32E04517}" presName="hierChild3" presStyleCnt="0"/>
      <dgm:spPr/>
    </dgm:pt>
    <dgm:pt modelId="{07DDB0CE-A18D-44A9-8A3C-1785F83639A7}" type="pres">
      <dgm:prSet presAssocID="{90CCB8AF-D50E-49DD-B267-1BC8F7D128EE}" presName="Name19" presStyleLbl="parChTrans1D4" presStyleIdx="1" presStyleCnt="4"/>
      <dgm:spPr/>
    </dgm:pt>
    <dgm:pt modelId="{8B37DBE3-3D16-4B26-8BA2-27E73892FDB1}" type="pres">
      <dgm:prSet presAssocID="{6E417ECB-CBE8-411E-83B4-44ED049C67CC}" presName="Name21" presStyleCnt="0"/>
      <dgm:spPr/>
    </dgm:pt>
    <dgm:pt modelId="{A6979174-1567-4D5C-BB47-FF7C0E4E4A25}" type="pres">
      <dgm:prSet presAssocID="{6E417ECB-CBE8-411E-83B4-44ED049C67CC}" presName="level2Shape" presStyleLbl="node4" presStyleIdx="1" presStyleCnt="4"/>
      <dgm:spPr/>
    </dgm:pt>
    <dgm:pt modelId="{5FD1DF09-07B9-418F-90E6-91FB1699461F}" type="pres">
      <dgm:prSet presAssocID="{6E417ECB-CBE8-411E-83B4-44ED049C67CC}" presName="hierChild3" presStyleCnt="0"/>
      <dgm:spPr/>
    </dgm:pt>
    <dgm:pt modelId="{DC6787E8-3869-4C37-960B-9305CC9B55DE}" type="pres">
      <dgm:prSet presAssocID="{9E905C43-879B-4393-9DDB-6D3465491555}" presName="Name19" presStyleLbl="parChTrans1D4" presStyleIdx="2" presStyleCnt="4"/>
      <dgm:spPr/>
    </dgm:pt>
    <dgm:pt modelId="{44DC9353-F044-4399-B2FE-F0E1467E35D3}" type="pres">
      <dgm:prSet presAssocID="{E580C0FA-F193-457F-B135-DA1635770D18}" presName="Name21" presStyleCnt="0"/>
      <dgm:spPr/>
    </dgm:pt>
    <dgm:pt modelId="{F2E9C54F-1715-49E8-918C-E1FBCF6D9CA0}" type="pres">
      <dgm:prSet presAssocID="{E580C0FA-F193-457F-B135-DA1635770D18}" presName="level2Shape" presStyleLbl="node4" presStyleIdx="2" presStyleCnt="4"/>
      <dgm:spPr/>
    </dgm:pt>
    <dgm:pt modelId="{218EDBB2-A6AD-4C15-80F8-2DF3A029C4CC}" type="pres">
      <dgm:prSet presAssocID="{E580C0FA-F193-457F-B135-DA1635770D18}" presName="hierChild3" presStyleCnt="0"/>
      <dgm:spPr/>
    </dgm:pt>
    <dgm:pt modelId="{9D16E2EC-B49D-4242-9C09-9BCD1804862E}" type="pres">
      <dgm:prSet presAssocID="{A1F1DA99-1E96-49C0-9EB8-B567F3508539}" presName="Name19" presStyleLbl="parChTrans1D4" presStyleIdx="3" presStyleCnt="4"/>
      <dgm:spPr/>
    </dgm:pt>
    <dgm:pt modelId="{44C7ACD1-582C-4F08-984C-A628C5B5F871}" type="pres">
      <dgm:prSet presAssocID="{D5A84F35-B233-4E50-8B11-9F5F19DE42B9}" presName="Name21" presStyleCnt="0"/>
      <dgm:spPr/>
    </dgm:pt>
    <dgm:pt modelId="{8D36B9A0-8B48-42BC-85D7-8DE74EC5890F}" type="pres">
      <dgm:prSet presAssocID="{D5A84F35-B233-4E50-8B11-9F5F19DE42B9}" presName="level2Shape" presStyleLbl="node4" presStyleIdx="3" presStyleCnt="4"/>
      <dgm:spPr/>
    </dgm:pt>
    <dgm:pt modelId="{2E9420A7-6F4B-4FD9-BD45-93D707B924E0}" type="pres">
      <dgm:prSet presAssocID="{D5A84F35-B233-4E50-8B11-9F5F19DE42B9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4810C01-4A1B-405D-B078-9CC4B9948641}" type="presOf" srcId="{655EBDAB-99CD-43BF-8525-CD70E50F4391}" destId="{18003EB8-2661-4573-8191-69C2684587CA}" srcOrd="0" destOrd="0" presId="urn:microsoft.com/office/officeart/2005/8/layout/hierarchy6"/>
    <dgm:cxn modelId="{4FA05D1B-34DB-4D9D-84D5-F961CB4FC311}" srcId="{067D5E7D-5E34-4A95-96B7-E0497CB216C4}" destId="{7B871EDF-5247-45DF-897C-FD14DC1B3DDB}" srcOrd="1" destOrd="0" parTransId="{5E378784-AAB2-4A9C-A094-BF9C21B1DE50}" sibTransId="{CC4CD554-2205-4235-A101-D5ECCA813B0D}"/>
    <dgm:cxn modelId="{C4FEF22B-85DC-4FE9-B788-D09583902812}" type="presOf" srcId="{6E417ECB-CBE8-411E-83B4-44ED049C67CC}" destId="{A6979174-1567-4D5C-BB47-FF7C0E4E4A25}" srcOrd="0" destOrd="0" presId="urn:microsoft.com/office/officeart/2005/8/layout/hierarchy6"/>
    <dgm:cxn modelId="{1F981A31-1907-4C08-9192-CD619BF68BAD}" srcId="{7B871EDF-5247-45DF-897C-FD14DC1B3DDB}" destId="{EF9CDA46-EFB8-4B04-8875-396E32E04517}" srcOrd="0" destOrd="0" parTransId="{B6EA1EA5-F5CE-47B9-ACD9-579C47DEC221}" sibTransId="{64A86B56-B5DD-4BE0-B559-C922F1AD45BF}"/>
    <dgm:cxn modelId="{79BD5231-3EB3-4A2D-A298-BC2EA6B02532}" type="presOf" srcId="{A1F1DA99-1E96-49C0-9EB8-B567F3508539}" destId="{9D16E2EC-B49D-4242-9C09-9BCD1804862E}" srcOrd="0" destOrd="0" presId="urn:microsoft.com/office/officeart/2005/8/layout/hierarchy6"/>
    <dgm:cxn modelId="{95CFDD37-AC81-409E-AA17-6001CEC7A2FA}" type="presOf" srcId="{D5A84F35-B233-4E50-8B11-9F5F19DE42B9}" destId="{8D36B9A0-8B48-42BC-85D7-8DE74EC5890F}" srcOrd="0" destOrd="0" presId="urn:microsoft.com/office/officeart/2005/8/layout/hierarchy6"/>
    <dgm:cxn modelId="{6D11113A-75FB-4A77-A443-188C5CDA479E}" srcId="{EF9CDA46-EFB8-4B04-8875-396E32E04517}" destId="{6E417ECB-CBE8-411E-83B4-44ED049C67CC}" srcOrd="0" destOrd="0" parTransId="{90CCB8AF-D50E-49DD-B267-1BC8F7D128EE}" sibTransId="{F8BD7B4A-D47F-4423-9B9B-3051276BBCCF}"/>
    <dgm:cxn modelId="{5D531540-FC05-46FE-AA68-A92D4F173A17}" type="presOf" srcId="{1C8731DD-81A7-4BED-9FFF-E85BC5A9771E}" destId="{60AC5C35-E2B3-4FF3-99C0-A94A4A5DADCC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ADC9B743-4A6A-4550-83C4-ABD833EFDB97}" srcId="{EF9CDA46-EFB8-4B04-8875-396E32E04517}" destId="{E580C0FA-F193-457F-B135-DA1635770D18}" srcOrd="1" destOrd="0" parTransId="{9E905C43-879B-4393-9DDB-6D3465491555}" sibTransId="{DE85EA9F-221C-4A09-B539-672E2B41F807}"/>
    <dgm:cxn modelId="{B9F3614A-D068-4C5C-8ECE-7FF3251DF1B7}" srcId="{7B871EDF-5247-45DF-897C-FD14DC1B3DDB}" destId="{D5A84F35-B233-4E50-8B11-9F5F19DE42B9}" srcOrd="1" destOrd="0" parTransId="{A1F1DA99-1E96-49C0-9EB8-B567F3508539}" sibTransId="{41D5A7AE-9742-4239-8666-8D16490CFA7B}"/>
    <dgm:cxn modelId="{8048854D-1804-40DC-B7A3-A2B3CFC6CFCB}" type="presOf" srcId="{AC1BABAA-0026-4F10-BFAC-708A8C5018AE}" destId="{8D95CD84-A9B9-4CEC-B249-968C1E7BB04C}" srcOrd="0" destOrd="0" presId="urn:microsoft.com/office/officeart/2005/8/layout/hierarchy6"/>
    <dgm:cxn modelId="{50EF574E-3116-4DD8-88BC-15D02C121090}" type="presOf" srcId="{9E905C43-879B-4393-9DDB-6D3465491555}" destId="{DC6787E8-3869-4C37-960B-9305CC9B55DE}" srcOrd="0" destOrd="0" presId="urn:microsoft.com/office/officeart/2005/8/layout/hierarchy6"/>
    <dgm:cxn modelId="{9055A071-0602-49FB-85A6-94614498DB15}" type="presOf" srcId="{B6EA1EA5-F5CE-47B9-ACD9-579C47DEC221}" destId="{A82BFC36-85F1-4159-86A2-3A41C207B75D}" srcOrd="0" destOrd="0" presId="urn:microsoft.com/office/officeart/2005/8/layout/hierarchy6"/>
    <dgm:cxn modelId="{C54EF872-D92B-4385-ADA4-6660BEC713C9}" type="presOf" srcId="{5E378784-AAB2-4A9C-A094-BF9C21B1DE50}" destId="{1CB7867D-B321-43CA-93CF-8C1A45D38741}" srcOrd="0" destOrd="0" presId="urn:microsoft.com/office/officeart/2005/8/layout/hierarchy6"/>
    <dgm:cxn modelId="{0EA2FD7E-B9F3-4BB1-96CC-F729BB9BE880}" type="presOf" srcId="{90CCB8AF-D50E-49DD-B267-1BC8F7D128EE}" destId="{07DDB0CE-A18D-44A9-8A3C-1785F83639A7}" srcOrd="0" destOrd="0" presId="urn:microsoft.com/office/officeart/2005/8/layout/hierarchy6"/>
    <dgm:cxn modelId="{7355BA82-1AA3-40AD-804B-0BF3F4F75876}" type="presOf" srcId="{6E98DE7F-5E21-40E8-A4AB-4D47AF9151DC}" destId="{E8AA9B79-6BE6-4EA7-AA7C-E11461D9B4F4}" srcOrd="0" destOrd="0" presId="urn:microsoft.com/office/officeart/2005/8/layout/hierarchy6"/>
    <dgm:cxn modelId="{8171E88E-FB9D-4C71-AB56-9B6AABA006D1}" srcId="{1839408D-6863-47BE-83E9-A6AF3ADD5D16}" destId="{5793E695-1A85-412D-A5CC-5FC6545CAF3E}" srcOrd="1" destOrd="0" parTransId="{BBF186E8-9E6C-4BED-B5B3-64D9DBEA5B24}" sibTransId="{2D8ADA5E-DC93-474F-8A0E-D39FF18A4897}"/>
    <dgm:cxn modelId="{C7359093-8430-4F6A-8169-7BC6FD78C3C4}" type="presOf" srcId="{09CE0FF3-67E4-43E9-ADB5-CA201E6B7B31}" destId="{3CAB170C-48C6-4ABD-8DDE-7C21FE31F9BE}" srcOrd="0" destOrd="0" presId="urn:microsoft.com/office/officeart/2005/8/layout/hierarchy6"/>
    <dgm:cxn modelId="{9FE601B4-6DA2-40F7-AC60-92E69A55414F}" type="presOf" srcId="{067D5E7D-5E34-4A95-96B7-E0497CB216C4}" destId="{C27E8377-A88E-40E8-8DE0-F58D624E0BDD}" srcOrd="0" destOrd="0" presId="urn:microsoft.com/office/officeart/2005/8/layout/hierarchy6"/>
    <dgm:cxn modelId="{8A1961B6-CDD8-4C83-B325-516DB7BEA04E}" type="presOf" srcId="{EF9CDA46-EFB8-4B04-8875-396E32E04517}" destId="{3BB33DD1-EE80-411A-AB5C-14C6384ECAC3}" srcOrd="0" destOrd="0" presId="urn:microsoft.com/office/officeart/2005/8/layout/hierarchy6"/>
    <dgm:cxn modelId="{E9F179C1-C204-4C7C-9351-B6B37E99A0C5}" type="presOf" srcId="{7B871EDF-5247-45DF-897C-FD14DC1B3DDB}" destId="{87D1270C-FE9E-4CEB-A5BA-89C7AC7F943B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5B649DCB-101F-4FEA-9F03-7333DEB6EC9E}" type="presOf" srcId="{5793E695-1A85-412D-A5CC-5FC6545CAF3E}" destId="{7B82B219-5DEC-49FC-820A-019AAC4D2469}" srcOrd="0" destOrd="0" presId="urn:microsoft.com/office/officeart/2005/8/layout/hierarchy6"/>
    <dgm:cxn modelId="{A60D3BD0-64EC-4B8D-BFE1-C13B1FF832FA}" srcId="{239817DD-5818-4003-BB1A-06084BC16B3C}" destId="{067D5E7D-5E34-4A95-96B7-E0497CB216C4}" srcOrd="1" destOrd="0" parTransId="{6E98DE7F-5E21-40E8-A4AB-4D47AF9151DC}" sibTransId="{37876312-6F24-4F14-B1D0-D642EE24BC6D}"/>
    <dgm:cxn modelId="{E4AC61D0-34B6-41B4-A9F1-92CA00EDE7D4}" srcId="{239817DD-5818-4003-BB1A-06084BC16B3C}" destId="{1839408D-6863-47BE-83E9-A6AF3ADD5D16}" srcOrd="0" destOrd="0" parTransId="{FEE0A944-3C41-4348-AF77-6A166F9B2EA4}" sibTransId="{268B8B67-7EBF-4E18-BB9C-3E32843838C7}"/>
    <dgm:cxn modelId="{DA9F98D3-BDC2-4C17-B080-2F9F43D049D3}" srcId="{1839408D-6863-47BE-83E9-A6AF3ADD5D16}" destId="{09CE0FF3-67E4-43E9-ADB5-CA201E6B7B31}" srcOrd="0" destOrd="0" parTransId="{AC1BABAA-0026-4F10-BFAC-708A8C5018AE}" sibTransId="{B0B358C2-ED36-49FF-AB7E-A4F70A3A9B09}"/>
    <dgm:cxn modelId="{C3D644D7-A43C-4BC2-B984-6AD2567E91AC}" type="presOf" srcId="{E580C0FA-F193-457F-B135-DA1635770D18}" destId="{F2E9C54F-1715-49E8-918C-E1FBCF6D9CA0}" srcOrd="0" destOrd="0" presId="urn:microsoft.com/office/officeart/2005/8/layout/hierarchy6"/>
    <dgm:cxn modelId="{D58F6CDF-0173-47C2-A0EC-7ADB0FCD2E77}" type="presOf" srcId="{BBF186E8-9E6C-4BED-B5B3-64D9DBEA5B24}" destId="{38BBD198-EC4E-424B-A561-28D4EF226E95}" srcOrd="0" destOrd="0" presId="urn:microsoft.com/office/officeart/2005/8/layout/hierarchy6"/>
    <dgm:cxn modelId="{71A887E3-97B5-43D4-9D19-B6A60118A5F2}" type="presOf" srcId="{1839408D-6863-47BE-83E9-A6AF3ADD5D16}" destId="{9C112C25-427F-4FAA-B9C9-0B6335C49B3C}" srcOrd="0" destOrd="0" presId="urn:microsoft.com/office/officeart/2005/8/layout/hierarchy6"/>
    <dgm:cxn modelId="{7762EBE4-6E8A-4C90-BD03-F7D21B44F7FC}" type="presOf" srcId="{FEE0A944-3C41-4348-AF77-6A166F9B2EA4}" destId="{C9C5FD75-B8A2-4B58-9CDB-16E8EE90D69A}" srcOrd="0" destOrd="0" presId="urn:microsoft.com/office/officeart/2005/8/layout/hierarchy6"/>
    <dgm:cxn modelId="{8377ECEB-7F08-4A64-B313-A7F9BF64352F}" srcId="{067D5E7D-5E34-4A95-96B7-E0497CB216C4}" destId="{1C8731DD-81A7-4BED-9FFF-E85BC5A9771E}" srcOrd="0" destOrd="0" parTransId="{655EBDAB-99CD-43BF-8525-CD70E50F4391}" sibTransId="{FDF41080-2C95-4261-AEA3-728103316C0D}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974517F5-1F53-42B1-9109-D94EF824BECB}" type="presParOf" srcId="{61027444-B8F0-4CD4-9602-F91B650E02E1}" destId="{C9C5FD75-B8A2-4B58-9CDB-16E8EE90D69A}" srcOrd="0" destOrd="0" presId="urn:microsoft.com/office/officeart/2005/8/layout/hierarchy6"/>
    <dgm:cxn modelId="{248DD4AC-EF9F-42BE-B4CF-D5197A897AE8}" type="presParOf" srcId="{61027444-B8F0-4CD4-9602-F91B650E02E1}" destId="{3C685BEE-C6E5-45CA-B62A-6B1D63864176}" srcOrd="1" destOrd="0" presId="urn:microsoft.com/office/officeart/2005/8/layout/hierarchy6"/>
    <dgm:cxn modelId="{14AE3972-8026-446D-A61F-A4557A4F9EC0}" type="presParOf" srcId="{3C685BEE-C6E5-45CA-B62A-6B1D63864176}" destId="{9C112C25-427F-4FAA-B9C9-0B6335C49B3C}" srcOrd="0" destOrd="0" presId="urn:microsoft.com/office/officeart/2005/8/layout/hierarchy6"/>
    <dgm:cxn modelId="{B15C33EA-5293-4B0C-8CA2-61442F98D80A}" type="presParOf" srcId="{3C685BEE-C6E5-45CA-B62A-6B1D63864176}" destId="{C462F76E-C5C1-4C09-95F4-A0B610982EC0}" srcOrd="1" destOrd="0" presId="urn:microsoft.com/office/officeart/2005/8/layout/hierarchy6"/>
    <dgm:cxn modelId="{6EE3F699-A160-4907-A6E5-BB0DACF5A278}" type="presParOf" srcId="{C462F76E-C5C1-4C09-95F4-A0B610982EC0}" destId="{8D95CD84-A9B9-4CEC-B249-968C1E7BB04C}" srcOrd="0" destOrd="0" presId="urn:microsoft.com/office/officeart/2005/8/layout/hierarchy6"/>
    <dgm:cxn modelId="{0F69BF54-0779-4C03-99AD-0B2240D1943A}" type="presParOf" srcId="{C462F76E-C5C1-4C09-95F4-A0B610982EC0}" destId="{29BA75A0-F7D5-4742-BA74-5BF3BCD90D46}" srcOrd="1" destOrd="0" presId="urn:microsoft.com/office/officeart/2005/8/layout/hierarchy6"/>
    <dgm:cxn modelId="{630C122D-5D39-4E52-A446-19804747B9BD}" type="presParOf" srcId="{29BA75A0-F7D5-4742-BA74-5BF3BCD90D46}" destId="{3CAB170C-48C6-4ABD-8DDE-7C21FE31F9BE}" srcOrd="0" destOrd="0" presId="urn:microsoft.com/office/officeart/2005/8/layout/hierarchy6"/>
    <dgm:cxn modelId="{9CA9C560-291D-4EBB-81F5-D25C4F0FB133}" type="presParOf" srcId="{29BA75A0-F7D5-4742-BA74-5BF3BCD90D46}" destId="{041BD8C3-4E1E-4C21-8515-F66614907B2B}" srcOrd="1" destOrd="0" presId="urn:microsoft.com/office/officeart/2005/8/layout/hierarchy6"/>
    <dgm:cxn modelId="{1D29FDB6-1A32-49C3-A5FE-A3C062758795}" type="presParOf" srcId="{C462F76E-C5C1-4C09-95F4-A0B610982EC0}" destId="{38BBD198-EC4E-424B-A561-28D4EF226E95}" srcOrd="2" destOrd="0" presId="urn:microsoft.com/office/officeart/2005/8/layout/hierarchy6"/>
    <dgm:cxn modelId="{FBBE5E00-5D94-46D9-828B-F468935B0C11}" type="presParOf" srcId="{C462F76E-C5C1-4C09-95F4-A0B610982EC0}" destId="{D53B2612-1AD7-4914-9C67-9A729B2B850C}" srcOrd="3" destOrd="0" presId="urn:microsoft.com/office/officeart/2005/8/layout/hierarchy6"/>
    <dgm:cxn modelId="{0393BD0E-687F-4385-8522-53C8414B29E1}" type="presParOf" srcId="{D53B2612-1AD7-4914-9C67-9A729B2B850C}" destId="{7B82B219-5DEC-49FC-820A-019AAC4D2469}" srcOrd="0" destOrd="0" presId="urn:microsoft.com/office/officeart/2005/8/layout/hierarchy6"/>
    <dgm:cxn modelId="{935BCC02-23FE-4FEE-9CAC-EDC185E4ADB1}" type="presParOf" srcId="{D53B2612-1AD7-4914-9C67-9A729B2B850C}" destId="{1843978B-449D-4B8A-839A-2C86605A20E4}" srcOrd="1" destOrd="0" presId="urn:microsoft.com/office/officeart/2005/8/layout/hierarchy6"/>
    <dgm:cxn modelId="{1C8E98B4-CBF8-4A30-98AB-F0B67578D1A1}" type="presParOf" srcId="{61027444-B8F0-4CD4-9602-F91B650E02E1}" destId="{E8AA9B79-6BE6-4EA7-AA7C-E11461D9B4F4}" srcOrd="2" destOrd="0" presId="urn:microsoft.com/office/officeart/2005/8/layout/hierarchy6"/>
    <dgm:cxn modelId="{2607BC39-C8A5-4B66-8A7F-61521595F155}" type="presParOf" srcId="{61027444-B8F0-4CD4-9602-F91B650E02E1}" destId="{282F4E61-C411-4240-93DF-3D2814454306}" srcOrd="3" destOrd="0" presId="urn:microsoft.com/office/officeart/2005/8/layout/hierarchy6"/>
    <dgm:cxn modelId="{E59CBF0E-3E81-4A28-8D9E-7381F6A3CD24}" type="presParOf" srcId="{282F4E61-C411-4240-93DF-3D2814454306}" destId="{C27E8377-A88E-40E8-8DE0-F58D624E0BDD}" srcOrd="0" destOrd="0" presId="urn:microsoft.com/office/officeart/2005/8/layout/hierarchy6"/>
    <dgm:cxn modelId="{0AD4C8D6-8864-45D9-A3BC-EB5C76A66E69}" type="presParOf" srcId="{282F4E61-C411-4240-93DF-3D2814454306}" destId="{7E730B1D-74F0-4721-AC8A-36FD07CDA354}" srcOrd="1" destOrd="0" presId="urn:microsoft.com/office/officeart/2005/8/layout/hierarchy6"/>
    <dgm:cxn modelId="{6F31CA6F-DE0D-4C5B-B8B2-5CAB4FB7D375}" type="presParOf" srcId="{7E730B1D-74F0-4721-AC8A-36FD07CDA354}" destId="{18003EB8-2661-4573-8191-69C2684587CA}" srcOrd="0" destOrd="0" presId="urn:microsoft.com/office/officeart/2005/8/layout/hierarchy6"/>
    <dgm:cxn modelId="{EDAE0A23-6EAF-4EAE-9278-2E9BA5E7F778}" type="presParOf" srcId="{7E730B1D-74F0-4721-AC8A-36FD07CDA354}" destId="{110FD8F2-5817-410E-93AB-BC0318BA8690}" srcOrd="1" destOrd="0" presId="urn:microsoft.com/office/officeart/2005/8/layout/hierarchy6"/>
    <dgm:cxn modelId="{54A30EC1-F25B-4307-84FD-71950549E17E}" type="presParOf" srcId="{110FD8F2-5817-410E-93AB-BC0318BA8690}" destId="{60AC5C35-E2B3-4FF3-99C0-A94A4A5DADCC}" srcOrd="0" destOrd="0" presId="urn:microsoft.com/office/officeart/2005/8/layout/hierarchy6"/>
    <dgm:cxn modelId="{E7D6D832-8325-45CB-9E46-85BC6BEC6000}" type="presParOf" srcId="{110FD8F2-5817-410E-93AB-BC0318BA8690}" destId="{D025B1C9-B3B7-4594-A909-08F6CB3B6320}" srcOrd="1" destOrd="0" presId="urn:microsoft.com/office/officeart/2005/8/layout/hierarchy6"/>
    <dgm:cxn modelId="{541C9E39-7C1B-47E1-9AE1-C94896EC05CD}" type="presParOf" srcId="{7E730B1D-74F0-4721-AC8A-36FD07CDA354}" destId="{1CB7867D-B321-43CA-93CF-8C1A45D38741}" srcOrd="2" destOrd="0" presId="urn:microsoft.com/office/officeart/2005/8/layout/hierarchy6"/>
    <dgm:cxn modelId="{6E8D198D-023E-4ADB-8C14-B79EB3DE2E53}" type="presParOf" srcId="{7E730B1D-74F0-4721-AC8A-36FD07CDA354}" destId="{6B600D45-D7B0-4A04-8E05-ABFE8C8ADCD6}" srcOrd="3" destOrd="0" presId="urn:microsoft.com/office/officeart/2005/8/layout/hierarchy6"/>
    <dgm:cxn modelId="{01F1195D-EA3F-40F8-A6CF-C04DBA6D55F6}" type="presParOf" srcId="{6B600D45-D7B0-4A04-8E05-ABFE8C8ADCD6}" destId="{87D1270C-FE9E-4CEB-A5BA-89C7AC7F943B}" srcOrd="0" destOrd="0" presId="urn:microsoft.com/office/officeart/2005/8/layout/hierarchy6"/>
    <dgm:cxn modelId="{185EB075-C0FC-4E95-A663-E4758CBBB721}" type="presParOf" srcId="{6B600D45-D7B0-4A04-8E05-ABFE8C8ADCD6}" destId="{0AE55083-684B-413A-8F64-723015F0C5A0}" srcOrd="1" destOrd="0" presId="urn:microsoft.com/office/officeart/2005/8/layout/hierarchy6"/>
    <dgm:cxn modelId="{5F673CB8-8B3E-4B21-93AC-5A07F55C7710}" type="presParOf" srcId="{0AE55083-684B-413A-8F64-723015F0C5A0}" destId="{A82BFC36-85F1-4159-86A2-3A41C207B75D}" srcOrd="0" destOrd="0" presId="urn:microsoft.com/office/officeart/2005/8/layout/hierarchy6"/>
    <dgm:cxn modelId="{D54E09E6-17B6-43CC-9E9D-BF802C9BA36B}" type="presParOf" srcId="{0AE55083-684B-413A-8F64-723015F0C5A0}" destId="{D9661616-6088-4DE1-B918-18DF0CB4DA8C}" srcOrd="1" destOrd="0" presId="urn:microsoft.com/office/officeart/2005/8/layout/hierarchy6"/>
    <dgm:cxn modelId="{B64340E3-6E14-47A9-B848-D46C7FCB74B5}" type="presParOf" srcId="{D9661616-6088-4DE1-B918-18DF0CB4DA8C}" destId="{3BB33DD1-EE80-411A-AB5C-14C6384ECAC3}" srcOrd="0" destOrd="0" presId="urn:microsoft.com/office/officeart/2005/8/layout/hierarchy6"/>
    <dgm:cxn modelId="{988A0419-1E7B-427F-94F2-0DA6A5C32B27}" type="presParOf" srcId="{D9661616-6088-4DE1-B918-18DF0CB4DA8C}" destId="{ED327518-2F43-4C40-932D-FBE37E2C2C14}" srcOrd="1" destOrd="0" presId="urn:microsoft.com/office/officeart/2005/8/layout/hierarchy6"/>
    <dgm:cxn modelId="{EE425F29-99FA-4D0A-9006-5C75512A30D6}" type="presParOf" srcId="{ED327518-2F43-4C40-932D-FBE37E2C2C14}" destId="{07DDB0CE-A18D-44A9-8A3C-1785F83639A7}" srcOrd="0" destOrd="0" presId="urn:microsoft.com/office/officeart/2005/8/layout/hierarchy6"/>
    <dgm:cxn modelId="{93A28610-82C5-40FD-B143-7411956B2DC7}" type="presParOf" srcId="{ED327518-2F43-4C40-932D-FBE37E2C2C14}" destId="{8B37DBE3-3D16-4B26-8BA2-27E73892FDB1}" srcOrd="1" destOrd="0" presId="urn:microsoft.com/office/officeart/2005/8/layout/hierarchy6"/>
    <dgm:cxn modelId="{6CDF16F6-5764-4949-80C5-0FD4A1B60DC5}" type="presParOf" srcId="{8B37DBE3-3D16-4B26-8BA2-27E73892FDB1}" destId="{A6979174-1567-4D5C-BB47-FF7C0E4E4A25}" srcOrd="0" destOrd="0" presId="urn:microsoft.com/office/officeart/2005/8/layout/hierarchy6"/>
    <dgm:cxn modelId="{D3AD34CD-CCA9-462C-A4C4-6E595ECC3EAA}" type="presParOf" srcId="{8B37DBE3-3D16-4B26-8BA2-27E73892FDB1}" destId="{5FD1DF09-07B9-418F-90E6-91FB1699461F}" srcOrd="1" destOrd="0" presId="urn:microsoft.com/office/officeart/2005/8/layout/hierarchy6"/>
    <dgm:cxn modelId="{B9D1D45D-54B5-4E45-9763-68F8272FB954}" type="presParOf" srcId="{ED327518-2F43-4C40-932D-FBE37E2C2C14}" destId="{DC6787E8-3869-4C37-960B-9305CC9B55DE}" srcOrd="2" destOrd="0" presId="urn:microsoft.com/office/officeart/2005/8/layout/hierarchy6"/>
    <dgm:cxn modelId="{197563D1-60B4-4476-93AD-71884F6F10D3}" type="presParOf" srcId="{ED327518-2F43-4C40-932D-FBE37E2C2C14}" destId="{44DC9353-F044-4399-B2FE-F0E1467E35D3}" srcOrd="3" destOrd="0" presId="urn:microsoft.com/office/officeart/2005/8/layout/hierarchy6"/>
    <dgm:cxn modelId="{689E1D70-EFAE-4BA1-BC93-CE6D10A18902}" type="presParOf" srcId="{44DC9353-F044-4399-B2FE-F0E1467E35D3}" destId="{F2E9C54F-1715-49E8-918C-E1FBCF6D9CA0}" srcOrd="0" destOrd="0" presId="urn:microsoft.com/office/officeart/2005/8/layout/hierarchy6"/>
    <dgm:cxn modelId="{E3417ED1-D65D-4362-BE25-5FAEF2D9D7DF}" type="presParOf" srcId="{44DC9353-F044-4399-B2FE-F0E1467E35D3}" destId="{218EDBB2-A6AD-4C15-80F8-2DF3A029C4CC}" srcOrd="1" destOrd="0" presId="urn:microsoft.com/office/officeart/2005/8/layout/hierarchy6"/>
    <dgm:cxn modelId="{057935E9-D415-4562-AD27-3FC45DF1A2D1}" type="presParOf" srcId="{0AE55083-684B-413A-8F64-723015F0C5A0}" destId="{9D16E2EC-B49D-4242-9C09-9BCD1804862E}" srcOrd="2" destOrd="0" presId="urn:microsoft.com/office/officeart/2005/8/layout/hierarchy6"/>
    <dgm:cxn modelId="{33CBC223-6968-4311-9C94-9FC14CF74DE4}" type="presParOf" srcId="{0AE55083-684B-413A-8F64-723015F0C5A0}" destId="{44C7ACD1-582C-4F08-984C-A628C5B5F871}" srcOrd="3" destOrd="0" presId="urn:microsoft.com/office/officeart/2005/8/layout/hierarchy6"/>
    <dgm:cxn modelId="{D9F70C98-3067-49D9-95DE-CCA085750626}" type="presParOf" srcId="{44C7ACD1-582C-4F08-984C-A628C5B5F871}" destId="{8D36B9A0-8B48-42BC-85D7-8DE74EC5890F}" srcOrd="0" destOrd="0" presId="urn:microsoft.com/office/officeart/2005/8/layout/hierarchy6"/>
    <dgm:cxn modelId="{A24848E8-9001-4639-94FB-630511D8E7CE}" type="presParOf" srcId="{44C7ACD1-582C-4F08-984C-A628C5B5F871}" destId="{2E9420A7-6F4B-4FD9-BD45-93D707B924E0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2080170" y="487147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if-else</a:t>
          </a:r>
        </a:p>
      </dsp:txBody>
      <dsp:txXfrm>
        <a:off x="2092665" y="499642"/>
        <a:ext cx="614939" cy="401629"/>
      </dsp:txXfrm>
    </dsp:sp>
    <dsp:sp modelId="{B60AEE1E-00EA-417F-8452-12F639C05BB3}">
      <dsp:nvSpPr>
        <dsp:cNvPr id="0" name=""/>
        <dsp:cNvSpPr/>
      </dsp:nvSpPr>
      <dsp:spPr>
        <a:xfrm>
          <a:off x="736317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1663817" y="0"/>
              </a:moveTo>
              <a:lnTo>
                <a:pt x="1663817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FD454-8657-4B35-84E1-04185EAF2AE1}">
      <dsp:nvSpPr>
        <dsp:cNvPr id="0" name=""/>
        <dsp:cNvSpPr/>
      </dsp:nvSpPr>
      <dsp:spPr>
        <a:xfrm>
          <a:off x="416352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&gt;</a:t>
          </a:r>
        </a:p>
      </dsp:txBody>
      <dsp:txXfrm>
        <a:off x="428847" y="1096910"/>
        <a:ext cx="614939" cy="401629"/>
      </dsp:txXfrm>
    </dsp:sp>
    <dsp:sp modelId="{68741EB4-9540-4050-B6DE-A948B3E17142}">
      <dsp:nvSpPr>
        <dsp:cNvPr id="0" name=""/>
        <dsp:cNvSpPr/>
      </dsp:nvSpPr>
      <dsp:spPr>
        <a:xfrm>
          <a:off x="320362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05D9-84D5-45C9-8BA8-148E9B7C3310}">
      <dsp:nvSpPr>
        <dsp:cNvPr id="0" name=""/>
        <dsp:cNvSpPr/>
      </dsp:nvSpPr>
      <dsp:spPr>
        <a:xfrm>
          <a:off x="397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2892" y="1694178"/>
        <a:ext cx="614939" cy="401629"/>
      </dsp:txXfrm>
    </dsp:sp>
    <dsp:sp modelId="{90BD849B-0EA2-42AB-A7C1-33243DEE2390}">
      <dsp:nvSpPr>
        <dsp:cNvPr id="0" name=""/>
        <dsp:cNvSpPr/>
      </dsp:nvSpPr>
      <dsp:spPr>
        <a:xfrm>
          <a:off x="736317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7D1D-03CF-4738-89DB-48BCCEE8DC5C}">
      <dsp:nvSpPr>
        <dsp:cNvPr id="0" name=""/>
        <dsp:cNvSpPr/>
      </dsp:nvSpPr>
      <dsp:spPr>
        <a:xfrm>
          <a:off x="832306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10</a:t>
          </a:r>
        </a:p>
      </dsp:txBody>
      <dsp:txXfrm>
        <a:off x="844801" y="1694178"/>
        <a:ext cx="614939" cy="401629"/>
      </dsp:txXfrm>
    </dsp:sp>
    <dsp:sp modelId="{4C132DDF-8B6E-4C30-9F8F-BDF70F2C8BCA}">
      <dsp:nvSpPr>
        <dsp:cNvPr id="0" name=""/>
        <dsp:cNvSpPr/>
      </dsp:nvSpPr>
      <dsp:spPr>
        <a:xfrm>
          <a:off x="2354415" y="913767"/>
          <a:ext cx="91440" cy="170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5B10-54A6-4293-964E-91E299E444A8}">
      <dsp:nvSpPr>
        <dsp:cNvPr id="0" name=""/>
        <dsp:cNvSpPr/>
      </dsp:nvSpPr>
      <dsp:spPr>
        <a:xfrm>
          <a:off x="2080170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call</a:t>
          </a:r>
        </a:p>
      </dsp:txBody>
      <dsp:txXfrm>
        <a:off x="2092665" y="1096910"/>
        <a:ext cx="614939" cy="401629"/>
      </dsp:txXfrm>
    </dsp:sp>
    <dsp:sp modelId="{446293DA-F3ED-4723-A179-0767F1A74F59}">
      <dsp:nvSpPr>
        <dsp:cNvPr id="0" name=""/>
        <dsp:cNvSpPr/>
      </dsp:nvSpPr>
      <dsp:spPr>
        <a:xfrm>
          <a:off x="1984180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D9B8-C355-4F78-BCAD-C7E15990788E}">
      <dsp:nvSpPr>
        <dsp:cNvPr id="0" name=""/>
        <dsp:cNvSpPr/>
      </dsp:nvSpPr>
      <dsp:spPr>
        <a:xfrm>
          <a:off x="1664215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print</a:t>
          </a:r>
        </a:p>
      </dsp:txBody>
      <dsp:txXfrm>
        <a:off x="1676710" y="1694178"/>
        <a:ext cx="614939" cy="401629"/>
      </dsp:txXfrm>
    </dsp:sp>
    <dsp:sp modelId="{2274120B-0F66-4EFB-9E3B-2CFCB15B6859}">
      <dsp:nvSpPr>
        <dsp:cNvPr id="0" name=""/>
        <dsp:cNvSpPr/>
      </dsp:nvSpPr>
      <dsp:spPr>
        <a:xfrm>
          <a:off x="2400135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4FA2-5B46-4F49-A281-51C32DACDE6A}">
      <dsp:nvSpPr>
        <dsp:cNvPr id="0" name=""/>
        <dsp:cNvSpPr/>
      </dsp:nvSpPr>
      <dsp:spPr>
        <a:xfrm>
          <a:off x="2496124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“Hello”</a:t>
          </a:r>
        </a:p>
      </dsp:txBody>
      <dsp:txXfrm>
        <a:off x="2508619" y="1694178"/>
        <a:ext cx="614939" cy="401629"/>
      </dsp:txXfrm>
    </dsp:sp>
    <dsp:sp modelId="{0B36CD63-2D38-48F8-901C-75827ECCB7E9}">
      <dsp:nvSpPr>
        <dsp:cNvPr id="0" name=""/>
        <dsp:cNvSpPr/>
      </dsp:nvSpPr>
      <dsp:spPr>
        <a:xfrm>
          <a:off x="2400135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1663817" y="85323"/>
              </a:lnTo>
              <a:lnTo>
                <a:pt x="1663817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252B0-3DFD-4C36-822C-201E45259B21}">
      <dsp:nvSpPr>
        <dsp:cNvPr id="0" name=""/>
        <dsp:cNvSpPr/>
      </dsp:nvSpPr>
      <dsp:spPr>
        <a:xfrm>
          <a:off x="3743988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</a:t>
          </a:r>
        </a:p>
      </dsp:txBody>
      <dsp:txXfrm>
        <a:off x="3756483" y="1096910"/>
        <a:ext cx="614939" cy="401629"/>
      </dsp:txXfrm>
    </dsp:sp>
    <dsp:sp modelId="{DADEEAE9-4889-4521-A32F-483CE4D0CECE}">
      <dsp:nvSpPr>
        <dsp:cNvPr id="0" name=""/>
        <dsp:cNvSpPr/>
      </dsp:nvSpPr>
      <dsp:spPr>
        <a:xfrm>
          <a:off x="3647998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7F4C-8BD4-4BA6-B7F3-FC9BCB5EA20C}">
      <dsp:nvSpPr>
        <dsp:cNvPr id="0" name=""/>
        <dsp:cNvSpPr/>
      </dsp:nvSpPr>
      <dsp:spPr>
        <a:xfrm>
          <a:off x="3328033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340528" y="1694178"/>
        <a:ext cx="614939" cy="401629"/>
      </dsp:txXfrm>
    </dsp:sp>
    <dsp:sp modelId="{624281EE-55AE-4DB9-835A-D0B950296B18}">
      <dsp:nvSpPr>
        <dsp:cNvPr id="0" name=""/>
        <dsp:cNvSpPr/>
      </dsp:nvSpPr>
      <dsp:spPr>
        <a:xfrm>
          <a:off x="4063953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2D6E-1D86-4B9F-8B65-CD1325D26120}">
      <dsp:nvSpPr>
        <dsp:cNvPr id="0" name=""/>
        <dsp:cNvSpPr/>
      </dsp:nvSpPr>
      <dsp:spPr>
        <a:xfrm>
          <a:off x="4159942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+</a:t>
          </a:r>
        </a:p>
      </dsp:txBody>
      <dsp:txXfrm>
        <a:off x="4172437" y="1694178"/>
        <a:ext cx="614939" cy="401629"/>
      </dsp:txXfrm>
    </dsp:sp>
    <dsp:sp modelId="{9A2E5ADA-108B-483C-AB19-ADD69F758FC7}">
      <dsp:nvSpPr>
        <dsp:cNvPr id="0" name=""/>
        <dsp:cNvSpPr/>
      </dsp:nvSpPr>
      <dsp:spPr>
        <a:xfrm>
          <a:off x="4063953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C53A-C9CC-4CA3-9782-36A3338A0936}">
      <dsp:nvSpPr>
        <dsp:cNvPr id="0" name=""/>
        <dsp:cNvSpPr/>
      </dsp:nvSpPr>
      <dsp:spPr>
        <a:xfrm>
          <a:off x="3743988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756483" y="2291446"/>
        <a:ext cx="614939" cy="401629"/>
      </dsp:txXfrm>
    </dsp:sp>
    <dsp:sp modelId="{A72728C6-43F1-4B40-BA7C-2597F27CB983}">
      <dsp:nvSpPr>
        <dsp:cNvPr id="0" name=""/>
        <dsp:cNvSpPr/>
      </dsp:nvSpPr>
      <dsp:spPr>
        <a:xfrm>
          <a:off x="4479907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CE0E1-2489-4961-BD1F-10009997F3B8}">
      <dsp:nvSpPr>
        <dsp:cNvPr id="0" name=""/>
        <dsp:cNvSpPr/>
      </dsp:nvSpPr>
      <dsp:spPr>
        <a:xfrm>
          <a:off x="4575897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</a:t>
          </a:r>
        </a:p>
      </dsp:txBody>
      <dsp:txXfrm>
        <a:off x="4588392" y="2291446"/>
        <a:ext cx="614939" cy="401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2080170" y="487147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if-else</a:t>
          </a:r>
        </a:p>
      </dsp:txBody>
      <dsp:txXfrm>
        <a:off x="2092665" y="499642"/>
        <a:ext cx="614939" cy="401629"/>
      </dsp:txXfrm>
    </dsp:sp>
    <dsp:sp modelId="{B60AEE1E-00EA-417F-8452-12F639C05BB3}">
      <dsp:nvSpPr>
        <dsp:cNvPr id="0" name=""/>
        <dsp:cNvSpPr/>
      </dsp:nvSpPr>
      <dsp:spPr>
        <a:xfrm>
          <a:off x="736317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1663817" y="0"/>
              </a:moveTo>
              <a:lnTo>
                <a:pt x="1663817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FD454-8657-4B35-84E1-04185EAF2AE1}">
      <dsp:nvSpPr>
        <dsp:cNvPr id="0" name=""/>
        <dsp:cNvSpPr/>
      </dsp:nvSpPr>
      <dsp:spPr>
        <a:xfrm>
          <a:off x="416352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&gt;</a:t>
          </a:r>
        </a:p>
      </dsp:txBody>
      <dsp:txXfrm>
        <a:off x="428847" y="1096910"/>
        <a:ext cx="614939" cy="401629"/>
      </dsp:txXfrm>
    </dsp:sp>
    <dsp:sp modelId="{68741EB4-9540-4050-B6DE-A948B3E17142}">
      <dsp:nvSpPr>
        <dsp:cNvPr id="0" name=""/>
        <dsp:cNvSpPr/>
      </dsp:nvSpPr>
      <dsp:spPr>
        <a:xfrm>
          <a:off x="320362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05D9-84D5-45C9-8BA8-148E9B7C3310}">
      <dsp:nvSpPr>
        <dsp:cNvPr id="0" name=""/>
        <dsp:cNvSpPr/>
      </dsp:nvSpPr>
      <dsp:spPr>
        <a:xfrm>
          <a:off x="397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2892" y="1694178"/>
        <a:ext cx="614939" cy="401629"/>
      </dsp:txXfrm>
    </dsp:sp>
    <dsp:sp modelId="{90BD849B-0EA2-42AB-A7C1-33243DEE2390}">
      <dsp:nvSpPr>
        <dsp:cNvPr id="0" name=""/>
        <dsp:cNvSpPr/>
      </dsp:nvSpPr>
      <dsp:spPr>
        <a:xfrm>
          <a:off x="736317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7D1D-03CF-4738-89DB-48BCCEE8DC5C}">
      <dsp:nvSpPr>
        <dsp:cNvPr id="0" name=""/>
        <dsp:cNvSpPr/>
      </dsp:nvSpPr>
      <dsp:spPr>
        <a:xfrm>
          <a:off x="832306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10</a:t>
          </a:r>
        </a:p>
      </dsp:txBody>
      <dsp:txXfrm>
        <a:off x="844801" y="1694178"/>
        <a:ext cx="614939" cy="401629"/>
      </dsp:txXfrm>
    </dsp:sp>
    <dsp:sp modelId="{E0B5D6F2-C390-40F5-8F26-9DA87FEDC3DC}">
      <dsp:nvSpPr>
        <dsp:cNvPr id="0" name=""/>
        <dsp:cNvSpPr/>
      </dsp:nvSpPr>
      <dsp:spPr>
        <a:xfrm>
          <a:off x="744841" y="913767"/>
          <a:ext cx="1655293" cy="179180"/>
        </a:xfrm>
        <a:custGeom>
          <a:avLst/>
          <a:gdLst/>
          <a:ahLst/>
          <a:cxnLst/>
          <a:rect l="0" t="0" r="0" b="0"/>
          <a:pathLst>
            <a:path>
              <a:moveTo>
                <a:pt x="1655293" y="0"/>
              </a:moveTo>
              <a:lnTo>
                <a:pt x="1655293" y="89590"/>
              </a:lnTo>
              <a:lnTo>
                <a:pt x="0" y="89590"/>
              </a:lnTo>
              <a:lnTo>
                <a:pt x="0" y="17918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CE577-B485-4C7C-A656-DD69B5448FDD}">
      <dsp:nvSpPr>
        <dsp:cNvPr id="0" name=""/>
        <dsp:cNvSpPr/>
      </dsp:nvSpPr>
      <dsp:spPr>
        <a:xfrm>
          <a:off x="424876" y="1092947"/>
          <a:ext cx="639929" cy="426619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==</a:t>
          </a:r>
        </a:p>
      </dsp:txBody>
      <dsp:txXfrm>
        <a:off x="437371" y="1105442"/>
        <a:ext cx="614939" cy="401629"/>
      </dsp:txXfrm>
    </dsp:sp>
    <dsp:sp modelId="{4C132DDF-8B6E-4C30-9F8F-BDF70F2C8BCA}">
      <dsp:nvSpPr>
        <dsp:cNvPr id="0" name=""/>
        <dsp:cNvSpPr/>
      </dsp:nvSpPr>
      <dsp:spPr>
        <a:xfrm>
          <a:off x="2354415" y="913767"/>
          <a:ext cx="91440" cy="170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5B10-54A6-4293-964E-91E299E444A8}">
      <dsp:nvSpPr>
        <dsp:cNvPr id="0" name=""/>
        <dsp:cNvSpPr/>
      </dsp:nvSpPr>
      <dsp:spPr>
        <a:xfrm>
          <a:off x="2080170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call</a:t>
          </a:r>
        </a:p>
      </dsp:txBody>
      <dsp:txXfrm>
        <a:off x="2092665" y="1096910"/>
        <a:ext cx="614939" cy="401629"/>
      </dsp:txXfrm>
    </dsp:sp>
    <dsp:sp modelId="{446293DA-F3ED-4723-A179-0767F1A74F59}">
      <dsp:nvSpPr>
        <dsp:cNvPr id="0" name=""/>
        <dsp:cNvSpPr/>
      </dsp:nvSpPr>
      <dsp:spPr>
        <a:xfrm>
          <a:off x="1984180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D9B8-C355-4F78-BCAD-C7E15990788E}">
      <dsp:nvSpPr>
        <dsp:cNvPr id="0" name=""/>
        <dsp:cNvSpPr/>
      </dsp:nvSpPr>
      <dsp:spPr>
        <a:xfrm>
          <a:off x="1664215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print</a:t>
          </a:r>
        </a:p>
      </dsp:txBody>
      <dsp:txXfrm>
        <a:off x="1676710" y="1694178"/>
        <a:ext cx="614939" cy="401629"/>
      </dsp:txXfrm>
    </dsp:sp>
    <dsp:sp modelId="{2274120B-0F66-4EFB-9E3B-2CFCB15B6859}">
      <dsp:nvSpPr>
        <dsp:cNvPr id="0" name=""/>
        <dsp:cNvSpPr/>
      </dsp:nvSpPr>
      <dsp:spPr>
        <a:xfrm>
          <a:off x="2400135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4FA2-5B46-4F49-A281-51C32DACDE6A}">
      <dsp:nvSpPr>
        <dsp:cNvPr id="0" name=""/>
        <dsp:cNvSpPr/>
      </dsp:nvSpPr>
      <dsp:spPr>
        <a:xfrm>
          <a:off x="2496124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“Hello”</a:t>
          </a:r>
        </a:p>
      </dsp:txBody>
      <dsp:txXfrm>
        <a:off x="2508619" y="1694178"/>
        <a:ext cx="614939" cy="401629"/>
      </dsp:txXfrm>
    </dsp:sp>
    <dsp:sp modelId="{0B36CD63-2D38-48F8-901C-75827ECCB7E9}">
      <dsp:nvSpPr>
        <dsp:cNvPr id="0" name=""/>
        <dsp:cNvSpPr/>
      </dsp:nvSpPr>
      <dsp:spPr>
        <a:xfrm>
          <a:off x="2400135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1663817" y="85323"/>
              </a:lnTo>
              <a:lnTo>
                <a:pt x="1663817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252B0-3DFD-4C36-822C-201E45259B21}">
      <dsp:nvSpPr>
        <dsp:cNvPr id="0" name=""/>
        <dsp:cNvSpPr/>
      </dsp:nvSpPr>
      <dsp:spPr>
        <a:xfrm>
          <a:off x="3743988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</a:t>
          </a:r>
        </a:p>
      </dsp:txBody>
      <dsp:txXfrm>
        <a:off x="3756483" y="1096910"/>
        <a:ext cx="614939" cy="401629"/>
      </dsp:txXfrm>
    </dsp:sp>
    <dsp:sp modelId="{DADEEAE9-4889-4521-A32F-483CE4D0CECE}">
      <dsp:nvSpPr>
        <dsp:cNvPr id="0" name=""/>
        <dsp:cNvSpPr/>
      </dsp:nvSpPr>
      <dsp:spPr>
        <a:xfrm>
          <a:off x="3647998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7F4C-8BD4-4BA6-B7F3-FC9BCB5EA20C}">
      <dsp:nvSpPr>
        <dsp:cNvPr id="0" name=""/>
        <dsp:cNvSpPr/>
      </dsp:nvSpPr>
      <dsp:spPr>
        <a:xfrm>
          <a:off x="3328033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340528" y="1694178"/>
        <a:ext cx="614939" cy="401629"/>
      </dsp:txXfrm>
    </dsp:sp>
    <dsp:sp modelId="{624281EE-55AE-4DB9-835A-D0B950296B18}">
      <dsp:nvSpPr>
        <dsp:cNvPr id="0" name=""/>
        <dsp:cNvSpPr/>
      </dsp:nvSpPr>
      <dsp:spPr>
        <a:xfrm>
          <a:off x="4063953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2D6E-1D86-4B9F-8B65-CD1325D26120}">
      <dsp:nvSpPr>
        <dsp:cNvPr id="0" name=""/>
        <dsp:cNvSpPr/>
      </dsp:nvSpPr>
      <dsp:spPr>
        <a:xfrm>
          <a:off x="4159942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+</a:t>
          </a:r>
        </a:p>
      </dsp:txBody>
      <dsp:txXfrm>
        <a:off x="4172437" y="1694178"/>
        <a:ext cx="614939" cy="401629"/>
      </dsp:txXfrm>
    </dsp:sp>
    <dsp:sp modelId="{9A2E5ADA-108B-483C-AB19-ADD69F758FC7}">
      <dsp:nvSpPr>
        <dsp:cNvPr id="0" name=""/>
        <dsp:cNvSpPr/>
      </dsp:nvSpPr>
      <dsp:spPr>
        <a:xfrm>
          <a:off x="4063953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C53A-C9CC-4CA3-9782-36A3338A0936}">
      <dsp:nvSpPr>
        <dsp:cNvPr id="0" name=""/>
        <dsp:cNvSpPr/>
      </dsp:nvSpPr>
      <dsp:spPr>
        <a:xfrm>
          <a:off x="3743988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756483" y="2291446"/>
        <a:ext cx="614939" cy="401629"/>
      </dsp:txXfrm>
    </dsp:sp>
    <dsp:sp modelId="{A72728C6-43F1-4B40-BA7C-2597F27CB983}">
      <dsp:nvSpPr>
        <dsp:cNvPr id="0" name=""/>
        <dsp:cNvSpPr/>
      </dsp:nvSpPr>
      <dsp:spPr>
        <a:xfrm>
          <a:off x="4479907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CE0E1-2489-4961-BD1F-10009997F3B8}">
      <dsp:nvSpPr>
        <dsp:cNvPr id="0" name=""/>
        <dsp:cNvSpPr/>
      </dsp:nvSpPr>
      <dsp:spPr>
        <a:xfrm>
          <a:off x="4575897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</a:t>
          </a:r>
        </a:p>
      </dsp:txBody>
      <dsp:txXfrm>
        <a:off x="4588392" y="2291446"/>
        <a:ext cx="614939" cy="401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2080170" y="487147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if-else</a:t>
          </a:r>
        </a:p>
      </dsp:txBody>
      <dsp:txXfrm>
        <a:off x="2092665" y="499642"/>
        <a:ext cx="614939" cy="401629"/>
      </dsp:txXfrm>
    </dsp:sp>
    <dsp:sp modelId="{B60AEE1E-00EA-417F-8452-12F639C05BB3}">
      <dsp:nvSpPr>
        <dsp:cNvPr id="0" name=""/>
        <dsp:cNvSpPr/>
      </dsp:nvSpPr>
      <dsp:spPr>
        <a:xfrm>
          <a:off x="736317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1663817" y="0"/>
              </a:moveTo>
              <a:lnTo>
                <a:pt x="1663817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FD454-8657-4B35-84E1-04185EAF2AE1}">
      <dsp:nvSpPr>
        <dsp:cNvPr id="0" name=""/>
        <dsp:cNvSpPr/>
      </dsp:nvSpPr>
      <dsp:spPr>
        <a:xfrm>
          <a:off x="416352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&gt;</a:t>
          </a:r>
        </a:p>
      </dsp:txBody>
      <dsp:txXfrm>
        <a:off x="428847" y="1096910"/>
        <a:ext cx="614939" cy="401629"/>
      </dsp:txXfrm>
    </dsp:sp>
    <dsp:sp modelId="{68741EB4-9540-4050-B6DE-A948B3E17142}">
      <dsp:nvSpPr>
        <dsp:cNvPr id="0" name=""/>
        <dsp:cNvSpPr/>
      </dsp:nvSpPr>
      <dsp:spPr>
        <a:xfrm>
          <a:off x="320362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05D9-84D5-45C9-8BA8-148E9B7C3310}">
      <dsp:nvSpPr>
        <dsp:cNvPr id="0" name=""/>
        <dsp:cNvSpPr/>
      </dsp:nvSpPr>
      <dsp:spPr>
        <a:xfrm>
          <a:off x="397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2892" y="1694178"/>
        <a:ext cx="614939" cy="401629"/>
      </dsp:txXfrm>
    </dsp:sp>
    <dsp:sp modelId="{90BD849B-0EA2-42AB-A7C1-33243DEE2390}">
      <dsp:nvSpPr>
        <dsp:cNvPr id="0" name=""/>
        <dsp:cNvSpPr/>
      </dsp:nvSpPr>
      <dsp:spPr>
        <a:xfrm>
          <a:off x="736317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7D1D-03CF-4738-89DB-48BCCEE8DC5C}">
      <dsp:nvSpPr>
        <dsp:cNvPr id="0" name=""/>
        <dsp:cNvSpPr/>
      </dsp:nvSpPr>
      <dsp:spPr>
        <a:xfrm>
          <a:off x="832306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10</a:t>
          </a:r>
        </a:p>
      </dsp:txBody>
      <dsp:txXfrm>
        <a:off x="844801" y="1694178"/>
        <a:ext cx="614939" cy="401629"/>
      </dsp:txXfrm>
    </dsp:sp>
    <dsp:sp modelId="{4C132DDF-8B6E-4C30-9F8F-BDF70F2C8BCA}">
      <dsp:nvSpPr>
        <dsp:cNvPr id="0" name=""/>
        <dsp:cNvSpPr/>
      </dsp:nvSpPr>
      <dsp:spPr>
        <a:xfrm>
          <a:off x="2354415" y="913767"/>
          <a:ext cx="91440" cy="170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5B10-54A6-4293-964E-91E299E444A8}">
      <dsp:nvSpPr>
        <dsp:cNvPr id="0" name=""/>
        <dsp:cNvSpPr/>
      </dsp:nvSpPr>
      <dsp:spPr>
        <a:xfrm>
          <a:off x="2080170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call</a:t>
          </a:r>
        </a:p>
      </dsp:txBody>
      <dsp:txXfrm>
        <a:off x="2092665" y="1096910"/>
        <a:ext cx="614939" cy="401629"/>
      </dsp:txXfrm>
    </dsp:sp>
    <dsp:sp modelId="{446293DA-F3ED-4723-A179-0767F1A74F59}">
      <dsp:nvSpPr>
        <dsp:cNvPr id="0" name=""/>
        <dsp:cNvSpPr/>
      </dsp:nvSpPr>
      <dsp:spPr>
        <a:xfrm>
          <a:off x="1984180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D9B8-C355-4F78-BCAD-C7E15990788E}">
      <dsp:nvSpPr>
        <dsp:cNvPr id="0" name=""/>
        <dsp:cNvSpPr/>
      </dsp:nvSpPr>
      <dsp:spPr>
        <a:xfrm>
          <a:off x="1664215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print</a:t>
          </a:r>
        </a:p>
      </dsp:txBody>
      <dsp:txXfrm>
        <a:off x="1676710" y="1694178"/>
        <a:ext cx="614939" cy="401629"/>
      </dsp:txXfrm>
    </dsp:sp>
    <dsp:sp modelId="{2274120B-0F66-4EFB-9E3B-2CFCB15B6859}">
      <dsp:nvSpPr>
        <dsp:cNvPr id="0" name=""/>
        <dsp:cNvSpPr/>
      </dsp:nvSpPr>
      <dsp:spPr>
        <a:xfrm>
          <a:off x="2400135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4FA2-5B46-4F49-A281-51C32DACDE6A}">
      <dsp:nvSpPr>
        <dsp:cNvPr id="0" name=""/>
        <dsp:cNvSpPr/>
      </dsp:nvSpPr>
      <dsp:spPr>
        <a:xfrm>
          <a:off x="2496124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“Hello”</a:t>
          </a:r>
        </a:p>
      </dsp:txBody>
      <dsp:txXfrm>
        <a:off x="2508619" y="1694178"/>
        <a:ext cx="614939" cy="401629"/>
      </dsp:txXfrm>
    </dsp:sp>
    <dsp:sp modelId="{0B36CD63-2D38-48F8-901C-75827ECCB7E9}">
      <dsp:nvSpPr>
        <dsp:cNvPr id="0" name=""/>
        <dsp:cNvSpPr/>
      </dsp:nvSpPr>
      <dsp:spPr>
        <a:xfrm>
          <a:off x="2400135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1663817" y="85323"/>
              </a:lnTo>
              <a:lnTo>
                <a:pt x="1663817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252B0-3DFD-4C36-822C-201E45259B21}">
      <dsp:nvSpPr>
        <dsp:cNvPr id="0" name=""/>
        <dsp:cNvSpPr/>
      </dsp:nvSpPr>
      <dsp:spPr>
        <a:xfrm>
          <a:off x="3743988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</a:t>
          </a:r>
        </a:p>
      </dsp:txBody>
      <dsp:txXfrm>
        <a:off x="3756483" y="1096910"/>
        <a:ext cx="614939" cy="401629"/>
      </dsp:txXfrm>
    </dsp:sp>
    <dsp:sp modelId="{DADEEAE9-4889-4521-A32F-483CE4D0CECE}">
      <dsp:nvSpPr>
        <dsp:cNvPr id="0" name=""/>
        <dsp:cNvSpPr/>
      </dsp:nvSpPr>
      <dsp:spPr>
        <a:xfrm>
          <a:off x="3647998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7F4C-8BD4-4BA6-B7F3-FC9BCB5EA20C}">
      <dsp:nvSpPr>
        <dsp:cNvPr id="0" name=""/>
        <dsp:cNvSpPr/>
      </dsp:nvSpPr>
      <dsp:spPr>
        <a:xfrm>
          <a:off x="3328033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340528" y="1694178"/>
        <a:ext cx="614939" cy="401629"/>
      </dsp:txXfrm>
    </dsp:sp>
    <dsp:sp modelId="{624281EE-55AE-4DB9-835A-D0B950296B18}">
      <dsp:nvSpPr>
        <dsp:cNvPr id="0" name=""/>
        <dsp:cNvSpPr/>
      </dsp:nvSpPr>
      <dsp:spPr>
        <a:xfrm>
          <a:off x="4063953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2D6E-1D86-4B9F-8B65-CD1325D26120}">
      <dsp:nvSpPr>
        <dsp:cNvPr id="0" name=""/>
        <dsp:cNvSpPr/>
      </dsp:nvSpPr>
      <dsp:spPr>
        <a:xfrm>
          <a:off x="4159942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+</a:t>
          </a:r>
        </a:p>
      </dsp:txBody>
      <dsp:txXfrm>
        <a:off x="4172437" y="1694178"/>
        <a:ext cx="614939" cy="401629"/>
      </dsp:txXfrm>
    </dsp:sp>
    <dsp:sp modelId="{9A2E5ADA-108B-483C-AB19-ADD69F758FC7}">
      <dsp:nvSpPr>
        <dsp:cNvPr id="0" name=""/>
        <dsp:cNvSpPr/>
      </dsp:nvSpPr>
      <dsp:spPr>
        <a:xfrm>
          <a:off x="4063953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C53A-C9CC-4CA3-9782-36A3338A0936}">
      <dsp:nvSpPr>
        <dsp:cNvPr id="0" name=""/>
        <dsp:cNvSpPr/>
      </dsp:nvSpPr>
      <dsp:spPr>
        <a:xfrm>
          <a:off x="3743988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756483" y="2291446"/>
        <a:ext cx="614939" cy="401629"/>
      </dsp:txXfrm>
    </dsp:sp>
    <dsp:sp modelId="{A72728C6-43F1-4B40-BA7C-2597F27CB983}">
      <dsp:nvSpPr>
        <dsp:cNvPr id="0" name=""/>
        <dsp:cNvSpPr/>
      </dsp:nvSpPr>
      <dsp:spPr>
        <a:xfrm>
          <a:off x="4479907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CE0E1-2489-4961-BD1F-10009997F3B8}">
      <dsp:nvSpPr>
        <dsp:cNvPr id="0" name=""/>
        <dsp:cNvSpPr/>
      </dsp:nvSpPr>
      <dsp:spPr>
        <a:xfrm>
          <a:off x="4575897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</a:t>
          </a:r>
        </a:p>
      </dsp:txBody>
      <dsp:txXfrm>
        <a:off x="4588392" y="2291446"/>
        <a:ext cx="614939" cy="401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898711" y="234"/>
          <a:ext cx="625147" cy="416765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nsolas" panose="020B0609020204030204" pitchFamily="49" charset="0"/>
            </a:rPr>
            <a:t>*</a:t>
          </a:r>
        </a:p>
      </dsp:txBody>
      <dsp:txXfrm>
        <a:off x="910918" y="12441"/>
        <a:ext cx="600733" cy="392351"/>
      </dsp:txXfrm>
    </dsp:sp>
    <dsp:sp modelId="{EFCFA61B-4966-441C-B394-A63975CFD549}">
      <dsp:nvSpPr>
        <dsp:cNvPr id="0" name=""/>
        <dsp:cNvSpPr/>
      </dsp:nvSpPr>
      <dsp:spPr>
        <a:xfrm>
          <a:off x="804939" y="416999"/>
          <a:ext cx="406345" cy="166706"/>
        </a:xfrm>
        <a:custGeom>
          <a:avLst/>
          <a:gdLst/>
          <a:ahLst/>
          <a:cxnLst/>
          <a:rect l="0" t="0" r="0" b="0"/>
          <a:pathLst>
            <a:path>
              <a:moveTo>
                <a:pt x="406345" y="0"/>
              </a:moveTo>
              <a:lnTo>
                <a:pt x="406345" y="83353"/>
              </a:lnTo>
              <a:lnTo>
                <a:pt x="0" y="83353"/>
              </a:lnTo>
              <a:lnTo>
                <a:pt x="0" y="1667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5668E-A686-4DB3-AA82-A0E0B291DC74}">
      <dsp:nvSpPr>
        <dsp:cNvPr id="0" name=""/>
        <dsp:cNvSpPr/>
      </dsp:nvSpPr>
      <dsp:spPr>
        <a:xfrm>
          <a:off x="492365" y="583705"/>
          <a:ext cx="625147" cy="416765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nsolas" panose="020B0609020204030204" pitchFamily="49" charset="0"/>
            </a:rPr>
            <a:t>+</a:t>
          </a:r>
        </a:p>
      </dsp:txBody>
      <dsp:txXfrm>
        <a:off x="504572" y="595912"/>
        <a:ext cx="600733" cy="392351"/>
      </dsp:txXfrm>
    </dsp:sp>
    <dsp:sp modelId="{97789131-8F28-479D-9ECC-D2E8E93CCE0F}">
      <dsp:nvSpPr>
        <dsp:cNvPr id="0" name=""/>
        <dsp:cNvSpPr/>
      </dsp:nvSpPr>
      <dsp:spPr>
        <a:xfrm>
          <a:off x="398593" y="1000470"/>
          <a:ext cx="406345" cy="166706"/>
        </a:xfrm>
        <a:custGeom>
          <a:avLst/>
          <a:gdLst/>
          <a:ahLst/>
          <a:cxnLst/>
          <a:rect l="0" t="0" r="0" b="0"/>
          <a:pathLst>
            <a:path>
              <a:moveTo>
                <a:pt x="406345" y="0"/>
              </a:moveTo>
              <a:lnTo>
                <a:pt x="406345" y="83353"/>
              </a:lnTo>
              <a:lnTo>
                <a:pt x="0" y="83353"/>
              </a:lnTo>
              <a:lnTo>
                <a:pt x="0" y="16670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69ADD-AEC0-4EFC-9D67-BA89728765AE}">
      <dsp:nvSpPr>
        <dsp:cNvPr id="0" name=""/>
        <dsp:cNvSpPr/>
      </dsp:nvSpPr>
      <dsp:spPr>
        <a:xfrm>
          <a:off x="86019" y="1167176"/>
          <a:ext cx="625147" cy="416765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nsolas" panose="020B0609020204030204" pitchFamily="49" charset="0"/>
            </a:rPr>
            <a:t>7</a:t>
          </a:r>
        </a:p>
      </dsp:txBody>
      <dsp:txXfrm>
        <a:off x="98226" y="1179383"/>
        <a:ext cx="600733" cy="392351"/>
      </dsp:txXfrm>
    </dsp:sp>
    <dsp:sp modelId="{1147B93F-2DCD-4908-ABA8-754EE5514F23}">
      <dsp:nvSpPr>
        <dsp:cNvPr id="0" name=""/>
        <dsp:cNvSpPr/>
      </dsp:nvSpPr>
      <dsp:spPr>
        <a:xfrm>
          <a:off x="804939" y="1000470"/>
          <a:ext cx="406345" cy="166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53"/>
              </a:lnTo>
              <a:lnTo>
                <a:pt x="406345" y="83353"/>
              </a:lnTo>
              <a:lnTo>
                <a:pt x="406345" y="16670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EE6DB-8395-488C-99AB-C3CA3C479A7A}">
      <dsp:nvSpPr>
        <dsp:cNvPr id="0" name=""/>
        <dsp:cNvSpPr/>
      </dsp:nvSpPr>
      <dsp:spPr>
        <a:xfrm>
          <a:off x="898711" y="1167176"/>
          <a:ext cx="625147" cy="416765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nsolas" panose="020B0609020204030204" pitchFamily="49" charset="0"/>
            </a:rPr>
            <a:t>x</a:t>
          </a:r>
        </a:p>
      </dsp:txBody>
      <dsp:txXfrm>
        <a:off x="910918" y="1179383"/>
        <a:ext cx="600733" cy="392351"/>
      </dsp:txXfrm>
    </dsp:sp>
    <dsp:sp modelId="{EA5C91DF-7106-45A7-A735-1D851A3414C1}">
      <dsp:nvSpPr>
        <dsp:cNvPr id="0" name=""/>
        <dsp:cNvSpPr/>
      </dsp:nvSpPr>
      <dsp:spPr>
        <a:xfrm>
          <a:off x="1211284" y="416999"/>
          <a:ext cx="406345" cy="166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53"/>
              </a:lnTo>
              <a:lnTo>
                <a:pt x="406345" y="83353"/>
              </a:lnTo>
              <a:lnTo>
                <a:pt x="406345" y="16670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5BF85-F20C-454C-878B-11E45EE39710}">
      <dsp:nvSpPr>
        <dsp:cNvPr id="0" name=""/>
        <dsp:cNvSpPr/>
      </dsp:nvSpPr>
      <dsp:spPr>
        <a:xfrm>
          <a:off x="1305057" y="583705"/>
          <a:ext cx="625147" cy="416765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nsolas" panose="020B0609020204030204" pitchFamily="49" charset="0"/>
            </a:rPr>
            <a:t>3</a:t>
          </a:r>
        </a:p>
      </dsp:txBody>
      <dsp:txXfrm>
        <a:off x="1317264" y="595912"/>
        <a:ext cx="600733" cy="392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1722957" y="194545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if-else</a:t>
          </a:r>
        </a:p>
      </dsp:txBody>
      <dsp:txXfrm>
        <a:off x="1733307" y="204895"/>
        <a:ext cx="509339" cy="332659"/>
      </dsp:txXfrm>
    </dsp:sp>
    <dsp:sp modelId="{B60AEE1E-00EA-417F-8452-12F639C05BB3}">
      <dsp:nvSpPr>
        <dsp:cNvPr id="0" name=""/>
        <dsp:cNvSpPr/>
      </dsp:nvSpPr>
      <dsp:spPr>
        <a:xfrm>
          <a:off x="609874" y="547904"/>
          <a:ext cx="1378102" cy="141343"/>
        </a:xfrm>
        <a:custGeom>
          <a:avLst/>
          <a:gdLst/>
          <a:ahLst/>
          <a:cxnLst/>
          <a:rect l="0" t="0" r="0" b="0"/>
          <a:pathLst>
            <a:path>
              <a:moveTo>
                <a:pt x="1378102" y="0"/>
              </a:moveTo>
              <a:lnTo>
                <a:pt x="1378102" y="70671"/>
              </a:lnTo>
              <a:lnTo>
                <a:pt x="0" y="70671"/>
              </a:lnTo>
              <a:lnTo>
                <a:pt x="0" y="1413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FD454-8657-4B35-84E1-04185EAF2AE1}">
      <dsp:nvSpPr>
        <dsp:cNvPr id="0" name=""/>
        <dsp:cNvSpPr/>
      </dsp:nvSpPr>
      <dsp:spPr>
        <a:xfrm>
          <a:off x="344855" y="689248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&gt;</a:t>
          </a:r>
        </a:p>
      </dsp:txBody>
      <dsp:txXfrm>
        <a:off x="355205" y="699598"/>
        <a:ext cx="509339" cy="332659"/>
      </dsp:txXfrm>
    </dsp:sp>
    <dsp:sp modelId="{68741EB4-9540-4050-B6DE-A948B3E17142}">
      <dsp:nvSpPr>
        <dsp:cNvPr id="0" name=""/>
        <dsp:cNvSpPr/>
      </dsp:nvSpPr>
      <dsp:spPr>
        <a:xfrm>
          <a:off x="265349" y="1042608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344525" y="0"/>
              </a:moveTo>
              <a:lnTo>
                <a:pt x="344525" y="70671"/>
              </a:lnTo>
              <a:lnTo>
                <a:pt x="0" y="70671"/>
              </a:lnTo>
              <a:lnTo>
                <a:pt x="0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05D9-84D5-45C9-8BA8-148E9B7C3310}">
      <dsp:nvSpPr>
        <dsp:cNvPr id="0" name=""/>
        <dsp:cNvSpPr/>
      </dsp:nvSpPr>
      <dsp:spPr>
        <a:xfrm>
          <a:off x="329" y="1183951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x</a:t>
          </a:r>
        </a:p>
      </dsp:txBody>
      <dsp:txXfrm>
        <a:off x="10679" y="1194301"/>
        <a:ext cx="509339" cy="332659"/>
      </dsp:txXfrm>
    </dsp:sp>
    <dsp:sp modelId="{90BD849B-0EA2-42AB-A7C1-33243DEE2390}">
      <dsp:nvSpPr>
        <dsp:cNvPr id="0" name=""/>
        <dsp:cNvSpPr/>
      </dsp:nvSpPr>
      <dsp:spPr>
        <a:xfrm>
          <a:off x="609874" y="1042608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1"/>
              </a:lnTo>
              <a:lnTo>
                <a:pt x="344525" y="70671"/>
              </a:lnTo>
              <a:lnTo>
                <a:pt x="344525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7D1D-03CF-4738-89DB-48BCCEE8DC5C}">
      <dsp:nvSpPr>
        <dsp:cNvPr id="0" name=""/>
        <dsp:cNvSpPr/>
      </dsp:nvSpPr>
      <dsp:spPr>
        <a:xfrm>
          <a:off x="689380" y="1183951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10</a:t>
          </a:r>
        </a:p>
      </dsp:txBody>
      <dsp:txXfrm>
        <a:off x="699730" y="1194301"/>
        <a:ext cx="509339" cy="332659"/>
      </dsp:txXfrm>
    </dsp:sp>
    <dsp:sp modelId="{4C132DDF-8B6E-4C30-9F8F-BDF70F2C8BCA}">
      <dsp:nvSpPr>
        <dsp:cNvPr id="0" name=""/>
        <dsp:cNvSpPr/>
      </dsp:nvSpPr>
      <dsp:spPr>
        <a:xfrm>
          <a:off x="1942257" y="547904"/>
          <a:ext cx="91440" cy="141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3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5B10-54A6-4293-964E-91E299E444A8}">
      <dsp:nvSpPr>
        <dsp:cNvPr id="0" name=""/>
        <dsp:cNvSpPr/>
      </dsp:nvSpPr>
      <dsp:spPr>
        <a:xfrm>
          <a:off x="1722957" y="689248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call</a:t>
          </a:r>
        </a:p>
      </dsp:txBody>
      <dsp:txXfrm>
        <a:off x="1733307" y="699598"/>
        <a:ext cx="509339" cy="332659"/>
      </dsp:txXfrm>
    </dsp:sp>
    <dsp:sp modelId="{446293DA-F3ED-4723-A179-0767F1A74F59}">
      <dsp:nvSpPr>
        <dsp:cNvPr id="0" name=""/>
        <dsp:cNvSpPr/>
      </dsp:nvSpPr>
      <dsp:spPr>
        <a:xfrm>
          <a:off x="1643451" y="1042608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344525" y="0"/>
              </a:moveTo>
              <a:lnTo>
                <a:pt x="344525" y="70671"/>
              </a:lnTo>
              <a:lnTo>
                <a:pt x="0" y="70671"/>
              </a:lnTo>
              <a:lnTo>
                <a:pt x="0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D9B8-C355-4F78-BCAD-C7E15990788E}">
      <dsp:nvSpPr>
        <dsp:cNvPr id="0" name=""/>
        <dsp:cNvSpPr/>
      </dsp:nvSpPr>
      <dsp:spPr>
        <a:xfrm>
          <a:off x="1378431" y="1183951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print</a:t>
          </a:r>
        </a:p>
      </dsp:txBody>
      <dsp:txXfrm>
        <a:off x="1388781" y="1194301"/>
        <a:ext cx="509339" cy="332659"/>
      </dsp:txXfrm>
    </dsp:sp>
    <dsp:sp modelId="{2274120B-0F66-4EFB-9E3B-2CFCB15B6859}">
      <dsp:nvSpPr>
        <dsp:cNvPr id="0" name=""/>
        <dsp:cNvSpPr/>
      </dsp:nvSpPr>
      <dsp:spPr>
        <a:xfrm>
          <a:off x="1987977" y="1042608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1"/>
              </a:lnTo>
              <a:lnTo>
                <a:pt x="344525" y="70671"/>
              </a:lnTo>
              <a:lnTo>
                <a:pt x="344525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4FA2-5B46-4F49-A281-51C32DACDE6A}">
      <dsp:nvSpPr>
        <dsp:cNvPr id="0" name=""/>
        <dsp:cNvSpPr/>
      </dsp:nvSpPr>
      <dsp:spPr>
        <a:xfrm>
          <a:off x="2067483" y="1183951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“Hello”</a:t>
          </a:r>
        </a:p>
      </dsp:txBody>
      <dsp:txXfrm>
        <a:off x="2077833" y="1194301"/>
        <a:ext cx="509339" cy="332659"/>
      </dsp:txXfrm>
    </dsp:sp>
    <dsp:sp modelId="{0B36CD63-2D38-48F8-901C-75827ECCB7E9}">
      <dsp:nvSpPr>
        <dsp:cNvPr id="0" name=""/>
        <dsp:cNvSpPr/>
      </dsp:nvSpPr>
      <dsp:spPr>
        <a:xfrm>
          <a:off x="1987977" y="547904"/>
          <a:ext cx="1378102" cy="14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1"/>
              </a:lnTo>
              <a:lnTo>
                <a:pt x="1378102" y="70671"/>
              </a:lnTo>
              <a:lnTo>
                <a:pt x="1378102" y="1413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252B0-3DFD-4C36-822C-201E45259B21}">
      <dsp:nvSpPr>
        <dsp:cNvPr id="0" name=""/>
        <dsp:cNvSpPr/>
      </dsp:nvSpPr>
      <dsp:spPr>
        <a:xfrm>
          <a:off x="3101059" y="689248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=</a:t>
          </a:r>
        </a:p>
      </dsp:txBody>
      <dsp:txXfrm>
        <a:off x="3111409" y="699598"/>
        <a:ext cx="509339" cy="332659"/>
      </dsp:txXfrm>
    </dsp:sp>
    <dsp:sp modelId="{DADEEAE9-4889-4521-A32F-483CE4D0CECE}">
      <dsp:nvSpPr>
        <dsp:cNvPr id="0" name=""/>
        <dsp:cNvSpPr/>
      </dsp:nvSpPr>
      <dsp:spPr>
        <a:xfrm>
          <a:off x="3021553" y="1042608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344525" y="0"/>
              </a:moveTo>
              <a:lnTo>
                <a:pt x="344525" y="70671"/>
              </a:lnTo>
              <a:lnTo>
                <a:pt x="0" y="70671"/>
              </a:lnTo>
              <a:lnTo>
                <a:pt x="0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7F4C-8BD4-4BA6-B7F3-FC9BCB5EA20C}">
      <dsp:nvSpPr>
        <dsp:cNvPr id="0" name=""/>
        <dsp:cNvSpPr/>
      </dsp:nvSpPr>
      <dsp:spPr>
        <a:xfrm>
          <a:off x="2756534" y="1183951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x</a:t>
          </a:r>
        </a:p>
      </dsp:txBody>
      <dsp:txXfrm>
        <a:off x="2766884" y="1194301"/>
        <a:ext cx="509339" cy="332659"/>
      </dsp:txXfrm>
    </dsp:sp>
    <dsp:sp modelId="{624281EE-55AE-4DB9-835A-D0B950296B18}">
      <dsp:nvSpPr>
        <dsp:cNvPr id="0" name=""/>
        <dsp:cNvSpPr/>
      </dsp:nvSpPr>
      <dsp:spPr>
        <a:xfrm>
          <a:off x="3366079" y="1042608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1"/>
              </a:lnTo>
              <a:lnTo>
                <a:pt x="344525" y="70671"/>
              </a:lnTo>
              <a:lnTo>
                <a:pt x="344525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2D6E-1D86-4B9F-8B65-CD1325D26120}">
      <dsp:nvSpPr>
        <dsp:cNvPr id="0" name=""/>
        <dsp:cNvSpPr/>
      </dsp:nvSpPr>
      <dsp:spPr>
        <a:xfrm>
          <a:off x="3445585" y="1183951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+</a:t>
          </a:r>
        </a:p>
      </dsp:txBody>
      <dsp:txXfrm>
        <a:off x="3455935" y="1194301"/>
        <a:ext cx="509339" cy="332659"/>
      </dsp:txXfrm>
    </dsp:sp>
    <dsp:sp modelId="{9A2E5ADA-108B-483C-AB19-ADD69F758FC7}">
      <dsp:nvSpPr>
        <dsp:cNvPr id="0" name=""/>
        <dsp:cNvSpPr/>
      </dsp:nvSpPr>
      <dsp:spPr>
        <a:xfrm>
          <a:off x="3366079" y="1537311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344525" y="0"/>
              </a:moveTo>
              <a:lnTo>
                <a:pt x="344525" y="70671"/>
              </a:lnTo>
              <a:lnTo>
                <a:pt x="0" y="70671"/>
              </a:lnTo>
              <a:lnTo>
                <a:pt x="0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C53A-C9CC-4CA3-9782-36A3338A0936}">
      <dsp:nvSpPr>
        <dsp:cNvPr id="0" name=""/>
        <dsp:cNvSpPr/>
      </dsp:nvSpPr>
      <dsp:spPr>
        <a:xfrm>
          <a:off x="3101059" y="1678655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x</a:t>
          </a:r>
        </a:p>
      </dsp:txBody>
      <dsp:txXfrm>
        <a:off x="3111409" y="1689005"/>
        <a:ext cx="509339" cy="332659"/>
      </dsp:txXfrm>
    </dsp:sp>
    <dsp:sp modelId="{A72728C6-43F1-4B40-BA7C-2597F27CB983}">
      <dsp:nvSpPr>
        <dsp:cNvPr id="0" name=""/>
        <dsp:cNvSpPr/>
      </dsp:nvSpPr>
      <dsp:spPr>
        <a:xfrm>
          <a:off x="3710605" y="1537311"/>
          <a:ext cx="344525" cy="14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1"/>
              </a:lnTo>
              <a:lnTo>
                <a:pt x="344525" y="70671"/>
              </a:lnTo>
              <a:lnTo>
                <a:pt x="344525" y="14134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CE0E1-2489-4961-BD1F-10009997F3B8}">
      <dsp:nvSpPr>
        <dsp:cNvPr id="0" name=""/>
        <dsp:cNvSpPr/>
      </dsp:nvSpPr>
      <dsp:spPr>
        <a:xfrm>
          <a:off x="3790111" y="1678655"/>
          <a:ext cx="530039" cy="353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Consolas" panose="020B0609020204030204" pitchFamily="49" charset="0"/>
            </a:rPr>
            <a:t>1</a:t>
          </a:r>
        </a:p>
      </dsp:txBody>
      <dsp:txXfrm>
        <a:off x="3800461" y="1689005"/>
        <a:ext cx="509339" cy="332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1336943" y="787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while</a:t>
          </a:r>
        </a:p>
      </dsp:txBody>
      <dsp:txXfrm>
        <a:off x="1346203" y="10047"/>
        <a:ext cx="455720" cy="297640"/>
      </dsp:txXfrm>
    </dsp:sp>
    <dsp:sp modelId="{C9C5FD75-B8A2-4B58-9CDB-16E8EE90D69A}">
      <dsp:nvSpPr>
        <dsp:cNvPr id="0" name=""/>
        <dsp:cNvSpPr/>
      </dsp:nvSpPr>
      <dsp:spPr>
        <a:xfrm>
          <a:off x="957551" y="316947"/>
          <a:ext cx="616512" cy="126464"/>
        </a:xfrm>
        <a:custGeom>
          <a:avLst/>
          <a:gdLst/>
          <a:ahLst/>
          <a:cxnLst/>
          <a:rect l="0" t="0" r="0" b="0"/>
          <a:pathLst>
            <a:path>
              <a:moveTo>
                <a:pt x="616512" y="0"/>
              </a:moveTo>
              <a:lnTo>
                <a:pt x="616512" y="63232"/>
              </a:lnTo>
              <a:lnTo>
                <a:pt x="0" y="63232"/>
              </a:lnTo>
              <a:lnTo>
                <a:pt x="0" y="1264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12C25-427F-4FAA-B9C9-0B6335C49B3C}">
      <dsp:nvSpPr>
        <dsp:cNvPr id="0" name=""/>
        <dsp:cNvSpPr/>
      </dsp:nvSpPr>
      <dsp:spPr>
        <a:xfrm>
          <a:off x="720431" y="443411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&lt;</a:t>
          </a:r>
        </a:p>
      </dsp:txBody>
      <dsp:txXfrm>
        <a:off x="729691" y="452671"/>
        <a:ext cx="455720" cy="297640"/>
      </dsp:txXfrm>
    </dsp:sp>
    <dsp:sp modelId="{8D95CD84-A9B9-4CEC-B249-968C1E7BB04C}">
      <dsp:nvSpPr>
        <dsp:cNvPr id="0" name=""/>
        <dsp:cNvSpPr/>
      </dsp:nvSpPr>
      <dsp:spPr>
        <a:xfrm>
          <a:off x="649295" y="759571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308256" y="0"/>
              </a:moveTo>
              <a:lnTo>
                <a:pt x="308256" y="63232"/>
              </a:lnTo>
              <a:lnTo>
                <a:pt x="0" y="63232"/>
              </a:lnTo>
              <a:lnTo>
                <a:pt x="0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B170C-48C6-4ABD-8DDE-7C21FE31F9BE}">
      <dsp:nvSpPr>
        <dsp:cNvPr id="0" name=""/>
        <dsp:cNvSpPr/>
      </dsp:nvSpPr>
      <dsp:spPr>
        <a:xfrm>
          <a:off x="412175" y="886035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421435" y="895295"/>
        <a:ext cx="455720" cy="297640"/>
      </dsp:txXfrm>
    </dsp:sp>
    <dsp:sp modelId="{38BBD198-EC4E-424B-A561-28D4EF226E95}">
      <dsp:nvSpPr>
        <dsp:cNvPr id="0" name=""/>
        <dsp:cNvSpPr/>
      </dsp:nvSpPr>
      <dsp:spPr>
        <a:xfrm>
          <a:off x="957551" y="759571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32"/>
              </a:lnTo>
              <a:lnTo>
                <a:pt x="308256" y="63232"/>
              </a:lnTo>
              <a:lnTo>
                <a:pt x="308256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B219-5DEC-49FC-820A-019AAC4D2469}">
      <dsp:nvSpPr>
        <dsp:cNvPr id="0" name=""/>
        <dsp:cNvSpPr/>
      </dsp:nvSpPr>
      <dsp:spPr>
        <a:xfrm>
          <a:off x="1028687" y="886035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5</a:t>
          </a:r>
        </a:p>
      </dsp:txBody>
      <dsp:txXfrm>
        <a:off x="1037947" y="895295"/>
        <a:ext cx="455720" cy="297640"/>
      </dsp:txXfrm>
    </dsp:sp>
    <dsp:sp modelId="{E8AA9B79-6BE6-4EA7-AA7C-E11461D9B4F4}">
      <dsp:nvSpPr>
        <dsp:cNvPr id="0" name=""/>
        <dsp:cNvSpPr/>
      </dsp:nvSpPr>
      <dsp:spPr>
        <a:xfrm>
          <a:off x="1574063" y="316947"/>
          <a:ext cx="616512" cy="126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32"/>
              </a:lnTo>
              <a:lnTo>
                <a:pt x="616512" y="63232"/>
              </a:lnTo>
              <a:lnTo>
                <a:pt x="616512" y="1264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E8377-A88E-40E8-8DE0-F58D624E0BDD}">
      <dsp:nvSpPr>
        <dsp:cNvPr id="0" name=""/>
        <dsp:cNvSpPr/>
      </dsp:nvSpPr>
      <dsp:spPr>
        <a:xfrm>
          <a:off x="1953456" y="443411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</a:t>
          </a:r>
        </a:p>
      </dsp:txBody>
      <dsp:txXfrm>
        <a:off x="1962716" y="452671"/>
        <a:ext cx="455720" cy="297640"/>
      </dsp:txXfrm>
    </dsp:sp>
    <dsp:sp modelId="{18003EB8-2661-4573-8191-69C2684587CA}">
      <dsp:nvSpPr>
        <dsp:cNvPr id="0" name=""/>
        <dsp:cNvSpPr/>
      </dsp:nvSpPr>
      <dsp:spPr>
        <a:xfrm>
          <a:off x="1882320" y="759571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308256" y="0"/>
              </a:moveTo>
              <a:lnTo>
                <a:pt x="308256" y="63232"/>
              </a:lnTo>
              <a:lnTo>
                <a:pt x="0" y="63232"/>
              </a:lnTo>
              <a:lnTo>
                <a:pt x="0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C5C35-E2B3-4FF3-99C0-A94A4A5DADCC}">
      <dsp:nvSpPr>
        <dsp:cNvPr id="0" name=""/>
        <dsp:cNvSpPr/>
      </dsp:nvSpPr>
      <dsp:spPr>
        <a:xfrm>
          <a:off x="1645199" y="886035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654459" y="895295"/>
        <a:ext cx="455720" cy="297640"/>
      </dsp:txXfrm>
    </dsp:sp>
    <dsp:sp modelId="{1CB7867D-B321-43CA-93CF-8C1A45D38741}">
      <dsp:nvSpPr>
        <dsp:cNvPr id="0" name=""/>
        <dsp:cNvSpPr/>
      </dsp:nvSpPr>
      <dsp:spPr>
        <a:xfrm>
          <a:off x="2190576" y="759571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32"/>
              </a:lnTo>
              <a:lnTo>
                <a:pt x="308256" y="63232"/>
              </a:lnTo>
              <a:lnTo>
                <a:pt x="308256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1270C-FE9E-4CEB-A5BA-89C7AC7F943B}">
      <dsp:nvSpPr>
        <dsp:cNvPr id="0" name=""/>
        <dsp:cNvSpPr/>
      </dsp:nvSpPr>
      <dsp:spPr>
        <a:xfrm>
          <a:off x="2261712" y="886035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/</a:t>
          </a:r>
        </a:p>
      </dsp:txBody>
      <dsp:txXfrm>
        <a:off x="2270972" y="895295"/>
        <a:ext cx="455720" cy="297640"/>
      </dsp:txXfrm>
    </dsp:sp>
    <dsp:sp modelId="{A82BFC36-85F1-4159-86A2-3A41C207B75D}">
      <dsp:nvSpPr>
        <dsp:cNvPr id="0" name=""/>
        <dsp:cNvSpPr/>
      </dsp:nvSpPr>
      <dsp:spPr>
        <a:xfrm>
          <a:off x="2190576" y="1202196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308256" y="0"/>
              </a:moveTo>
              <a:lnTo>
                <a:pt x="308256" y="63232"/>
              </a:lnTo>
              <a:lnTo>
                <a:pt x="0" y="63232"/>
              </a:lnTo>
              <a:lnTo>
                <a:pt x="0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33DD1-EE80-411A-AB5C-14C6384ECAC3}">
      <dsp:nvSpPr>
        <dsp:cNvPr id="0" name=""/>
        <dsp:cNvSpPr/>
      </dsp:nvSpPr>
      <dsp:spPr>
        <a:xfrm>
          <a:off x="1953456" y="1328660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+</a:t>
          </a:r>
        </a:p>
      </dsp:txBody>
      <dsp:txXfrm>
        <a:off x="1962716" y="1337920"/>
        <a:ext cx="455720" cy="297640"/>
      </dsp:txXfrm>
    </dsp:sp>
    <dsp:sp modelId="{07DDB0CE-A18D-44A9-8A3C-1785F83639A7}">
      <dsp:nvSpPr>
        <dsp:cNvPr id="0" name=""/>
        <dsp:cNvSpPr/>
      </dsp:nvSpPr>
      <dsp:spPr>
        <a:xfrm>
          <a:off x="1882320" y="1644820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308256" y="0"/>
              </a:moveTo>
              <a:lnTo>
                <a:pt x="308256" y="63232"/>
              </a:lnTo>
              <a:lnTo>
                <a:pt x="0" y="63232"/>
              </a:lnTo>
              <a:lnTo>
                <a:pt x="0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79174-1567-4D5C-BB47-FF7C0E4E4A25}">
      <dsp:nvSpPr>
        <dsp:cNvPr id="0" name=""/>
        <dsp:cNvSpPr/>
      </dsp:nvSpPr>
      <dsp:spPr>
        <a:xfrm>
          <a:off x="1645199" y="1771284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654459" y="1780544"/>
        <a:ext cx="455720" cy="297640"/>
      </dsp:txXfrm>
    </dsp:sp>
    <dsp:sp modelId="{DC6787E8-3869-4C37-960B-9305CC9B55DE}">
      <dsp:nvSpPr>
        <dsp:cNvPr id="0" name=""/>
        <dsp:cNvSpPr/>
      </dsp:nvSpPr>
      <dsp:spPr>
        <a:xfrm>
          <a:off x="2190576" y="1644820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32"/>
              </a:lnTo>
              <a:lnTo>
                <a:pt x="308256" y="63232"/>
              </a:lnTo>
              <a:lnTo>
                <a:pt x="308256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9C54F-1715-49E8-918C-E1FBCF6D9CA0}">
      <dsp:nvSpPr>
        <dsp:cNvPr id="0" name=""/>
        <dsp:cNvSpPr/>
      </dsp:nvSpPr>
      <dsp:spPr>
        <a:xfrm>
          <a:off x="2261712" y="1771284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</a:t>
          </a:r>
        </a:p>
      </dsp:txBody>
      <dsp:txXfrm>
        <a:off x="2270972" y="1780544"/>
        <a:ext cx="455720" cy="297640"/>
      </dsp:txXfrm>
    </dsp:sp>
    <dsp:sp modelId="{9D16E2EC-B49D-4242-9C09-9BCD1804862E}">
      <dsp:nvSpPr>
        <dsp:cNvPr id="0" name=""/>
        <dsp:cNvSpPr/>
      </dsp:nvSpPr>
      <dsp:spPr>
        <a:xfrm>
          <a:off x="2498832" y="1202196"/>
          <a:ext cx="308256" cy="126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32"/>
              </a:lnTo>
              <a:lnTo>
                <a:pt x="308256" y="63232"/>
              </a:lnTo>
              <a:lnTo>
                <a:pt x="308256" y="12646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6B9A0-8B48-42BC-85D7-8DE74EC5890F}">
      <dsp:nvSpPr>
        <dsp:cNvPr id="0" name=""/>
        <dsp:cNvSpPr/>
      </dsp:nvSpPr>
      <dsp:spPr>
        <a:xfrm>
          <a:off x="2569968" y="1328660"/>
          <a:ext cx="474240" cy="316160"/>
        </a:xfrm>
        <a:prstGeom prst="roundRect">
          <a:avLst>
            <a:gd name="adj" fmla="val 10000"/>
          </a:avLst>
        </a:prstGeom>
        <a:solidFill>
          <a:schemeClr val="accent3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2</a:t>
          </a:r>
        </a:p>
      </dsp:txBody>
      <dsp:txXfrm>
        <a:off x="2579228" y="1337920"/>
        <a:ext cx="455720" cy="29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11: Genetic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COMP704: Machine 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55-3922-4367-8A2F-620A339C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C6B0-C4A2-4649-A3C4-F287F9D8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2983977" cy="3678303"/>
          </a:xfrm>
        </p:spPr>
        <p:txBody>
          <a:bodyPr/>
          <a:lstStyle/>
          <a:p>
            <a:r>
              <a:rPr lang="en-GB" dirty="0"/>
              <a:t>Subtree mutation: replace a random subtree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2DF40E-6CE1-4ED6-AF72-46EFE750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243684"/>
              </p:ext>
            </p:extLst>
          </p:nvPr>
        </p:nvGraphicFramePr>
        <p:xfrm>
          <a:off x="3491880" y="2500081"/>
          <a:ext cx="5216225" cy="31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E96FBBE-F00F-4056-8266-78B2A54A0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939198"/>
              </p:ext>
            </p:extLst>
          </p:nvPr>
        </p:nvGraphicFramePr>
        <p:xfrm>
          <a:off x="6758372" y="4194193"/>
          <a:ext cx="201622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252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FAA2-D9D9-4849-A28E-3C0EA6A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Crossover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3A78C7-98E3-452E-80C9-E38EB2130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50814"/>
              </p:ext>
            </p:extLst>
          </p:nvPr>
        </p:nvGraphicFramePr>
        <p:xfrm>
          <a:off x="611560" y="2996952"/>
          <a:ext cx="4320480" cy="222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7E347A-AEDB-4AB0-8495-D82621C36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87109"/>
              </p:ext>
            </p:extLst>
          </p:nvPr>
        </p:nvGraphicFramePr>
        <p:xfrm>
          <a:off x="5076056" y="2996952"/>
          <a:ext cx="3456384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69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FAA2-D9D9-4849-A28E-3C0EA6A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Crossover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561FC29-18D5-4819-8F0C-103566A20C3D}"/>
              </a:ext>
            </a:extLst>
          </p:cNvPr>
          <p:cNvSpPr/>
          <p:nvPr/>
        </p:nvSpPr>
        <p:spPr>
          <a:xfrm>
            <a:off x="2334517" y="3191497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800" kern="1200" dirty="0">
                <a:latin typeface="Consolas" panose="020B0609020204030204" pitchFamily="49" charset="0"/>
              </a:rPr>
              <a:t>if-else</a:t>
            </a:r>
            <a:endParaRPr lang="en-GB" sz="900" kern="1200" dirty="0"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0BA092-1263-4508-BDB9-71D8B23177C1}"/>
              </a:ext>
            </a:extLst>
          </p:cNvPr>
          <p:cNvSpPr/>
          <p:nvPr/>
        </p:nvSpPr>
        <p:spPr>
          <a:xfrm>
            <a:off x="1221434" y="3544856"/>
            <a:ext cx="1378102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78102" y="0"/>
                </a:moveTo>
                <a:lnTo>
                  <a:pt x="1378102" y="70671"/>
                </a:lnTo>
                <a:lnTo>
                  <a:pt x="0" y="70671"/>
                </a:lnTo>
                <a:lnTo>
                  <a:pt x="0" y="14134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926FE5-10F1-4A95-BFDB-BFCB7C2E4609}"/>
              </a:ext>
            </a:extLst>
          </p:cNvPr>
          <p:cNvSpPr/>
          <p:nvPr/>
        </p:nvSpPr>
        <p:spPr>
          <a:xfrm>
            <a:off x="956415" y="3686200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1EFCC1B-2F65-4E95-89A5-F7F11D4557CB}"/>
              </a:ext>
            </a:extLst>
          </p:cNvPr>
          <p:cNvSpPr/>
          <p:nvPr/>
        </p:nvSpPr>
        <p:spPr>
          <a:xfrm>
            <a:off x="876909" y="4039560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4525" y="0"/>
                </a:moveTo>
                <a:lnTo>
                  <a:pt x="344525" y="70671"/>
                </a:lnTo>
                <a:lnTo>
                  <a:pt x="0" y="70671"/>
                </a:lnTo>
                <a:lnTo>
                  <a:pt x="0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CD2ADF-E3F4-4449-B88A-A36FF7FFE29A}"/>
              </a:ext>
            </a:extLst>
          </p:cNvPr>
          <p:cNvSpPr/>
          <p:nvPr/>
        </p:nvSpPr>
        <p:spPr>
          <a:xfrm>
            <a:off x="611889" y="4180903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600FA9-FF5E-44AC-941B-193A3334959E}"/>
              </a:ext>
            </a:extLst>
          </p:cNvPr>
          <p:cNvSpPr/>
          <p:nvPr/>
        </p:nvSpPr>
        <p:spPr>
          <a:xfrm>
            <a:off x="1221434" y="4039560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671"/>
                </a:lnTo>
                <a:lnTo>
                  <a:pt x="344525" y="70671"/>
                </a:lnTo>
                <a:lnTo>
                  <a:pt x="344525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8D0B42-7D5C-4BEE-AC1A-4975C6716511}"/>
              </a:ext>
            </a:extLst>
          </p:cNvPr>
          <p:cNvSpPr/>
          <p:nvPr/>
        </p:nvSpPr>
        <p:spPr>
          <a:xfrm>
            <a:off x="1300940" y="4180903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661969-84A1-41B9-B330-1EDC43F28524}"/>
              </a:ext>
            </a:extLst>
          </p:cNvPr>
          <p:cNvSpPr/>
          <p:nvPr/>
        </p:nvSpPr>
        <p:spPr>
          <a:xfrm>
            <a:off x="2553817" y="3544856"/>
            <a:ext cx="91440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4134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E381C9-3F7F-4902-A5DD-05FCB49234EF}"/>
              </a:ext>
            </a:extLst>
          </p:cNvPr>
          <p:cNvSpPr/>
          <p:nvPr/>
        </p:nvSpPr>
        <p:spPr>
          <a:xfrm>
            <a:off x="2334517" y="3686200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call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364957-7845-45CB-AD02-13BD015F32C1}"/>
              </a:ext>
            </a:extLst>
          </p:cNvPr>
          <p:cNvSpPr/>
          <p:nvPr/>
        </p:nvSpPr>
        <p:spPr>
          <a:xfrm>
            <a:off x="2255011" y="4039560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4525" y="0"/>
                </a:moveTo>
                <a:lnTo>
                  <a:pt x="344525" y="70671"/>
                </a:lnTo>
                <a:lnTo>
                  <a:pt x="0" y="70671"/>
                </a:lnTo>
                <a:lnTo>
                  <a:pt x="0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34E0D1-8904-4121-B096-F329A1157F59}"/>
              </a:ext>
            </a:extLst>
          </p:cNvPr>
          <p:cNvSpPr/>
          <p:nvPr/>
        </p:nvSpPr>
        <p:spPr>
          <a:xfrm>
            <a:off x="1989991" y="4180903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print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E6570A-7292-49ED-A3C1-A56F55D44672}"/>
              </a:ext>
            </a:extLst>
          </p:cNvPr>
          <p:cNvSpPr/>
          <p:nvPr/>
        </p:nvSpPr>
        <p:spPr>
          <a:xfrm>
            <a:off x="2599537" y="4039560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671"/>
                </a:lnTo>
                <a:lnTo>
                  <a:pt x="344525" y="70671"/>
                </a:lnTo>
                <a:lnTo>
                  <a:pt x="344525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360F75-575B-4E70-8925-BF8A843899E0}"/>
              </a:ext>
            </a:extLst>
          </p:cNvPr>
          <p:cNvSpPr/>
          <p:nvPr/>
        </p:nvSpPr>
        <p:spPr>
          <a:xfrm>
            <a:off x="2679043" y="4180903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“</a:t>
            </a:r>
            <a:r>
              <a:rPr lang="en-GB" sz="800" kern="1200" dirty="0">
                <a:latin typeface="Consolas" panose="020B0609020204030204" pitchFamily="49" charset="0"/>
              </a:rPr>
              <a:t>Hello</a:t>
            </a:r>
            <a:r>
              <a:rPr lang="en-GB" sz="900" kern="12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3EFD24-3E03-49CB-84F4-00391927F1AF}"/>
              </a:ext>
            </a:extLst>
          </p:cNvPr>
          <p:cNvSpPr/>
          <p:nvPr/>
        </p:nvSpPr>
        <p:spPr>
          <a:xfrm>
            <a:off x="2599537" y="3544856"/>
            <a:ext cx="1378102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671"/>
                </a:lnTo>
                <a:lnTo>
                  <a:pt x="1378102" y="70671"/>
                </a:lnTo>
                <a:lnTo>
                  <a:pt x="1378102" y="14134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730885-C3D5-427C-B7A8-72D544B32CDC}"/>
              </a:ext>
            </a:extLst>
          </p:cNvPr>
          <p:cNvSpPr/>
          <p:nvPr/>
        </p:nvSpPr>
        <p:spPr>
          <a:xfrm>
            <a:off x="3712619" y="3686200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D27158-7F3F-4D74-BC2D-CABB37411512}"/>
              </a:ext>
            </a:extLst>
          </p:cNvPr>
          <p:cNvSpPr/>
          <p:nvPr/>
        </p:nvSpPr>
        <p:spPr>
          <a:xfrm>
            <a:off x="3633113" y="4039560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4525" y="0"/>
                </a:moveTo>
                <a:lnTo>
                  <a:pt x="344525" y="70671"/>
                </a:lnTo>
                <a:lnTo>
                  <a:pt x="0" y="70671"/>
                </a:lnTo>
                <a:lnTo>
                  <a:pt x="0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47451B-D433-486D-92FF-E39035CF8419}"/>
              </a:ext>
            </a:extLst>
          </p:cNvPr>
          <p:cNvSpPr/>
          <p:nvPr/>
        </p:nvSpPr>
        <p:spPr>
          <a:xfrm>
            <a:off x="3368094" y="4180903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D0A66C-E5E6-4EA3-8740-3C7922E45ACA}"/>
              </a:ext>
            </a:extLst>
          </p:cNvPr>
          <p:cNvSpPr/>
          <p:nvPr/>
        </p:nvSpPr>
        <p:spPr>
          <a:xfrm>
            <a:off x="3977639" y="4039560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671"/>
                </a:lnTo>
                <a:lnTo>
                  <a:pt x="344525" y="70671"/>
                </a:lnTo>
                <a:lnTo>
                  <a:pt x="344525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FF72E78-E69F-4C41-BC26-0F5E79E1B3B6}"/>
              </a:ext>
            </a:extLst>
          </p:cNvPr>
          <p:cNvSpPr/>
          <p:nvPr/>
        </p:nvSpPr>
        <p:spPr>
          <a:xfrm>
            <a:off x="4057145" y="4180903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978706-ECA5-4BA2-8F88-D36E81AF50BE}"/>
              </a:ext>
            </a:extLst>
          </p:cNvPr>
          <p:cNvSpPr/>
          <p:nvPr/>
        </p:nvSpPr>
        <p:spPr>
          <a:xfrm>
            <a:off x="3977639" y="4534263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4525" y="0"/>
                </a:moveTo>
                <a:lnTo>
                  <a:pt x="344525" y="70671"/>
                </a:lnTo>
                <a:lnTo>
                  <a:pt x="0" y="70671"/>
                </a:lnTo>
                <a:lnTo>
                  <a:pt x="0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39322D-BEC4-46AF-8599-7B79D0362E6E}"/>
              </a:ext>
            </a:extLst>
          </p:cNvPr>
          <p:cNvSpPr/>
          <p:nvPr/>
        </p:nvSpPr>
        <p:spPr>
          <a:xfrm>
            <a:off x="3712619" y="4675607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99684-2798-4FD0-AA25-4AE16ED2566F}"/>
              </a:ext>
            </a:extLst>
          </p:cNvPr>
          <p:cNvSpPr/>
          <p:nvPr/>
        </p:nvSpPr>
        <p:spPr>
          <a:xfrm>
            <a:off x="4322165" y="4534263"/>
            <a:ext cx="344525" cy="1413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671"/>
                </a:lnTo>
                <a:lnTo>
                  <a:pt x="344525" y="70671"/>
                </a:lnTo>
                <a:lnTo>
                  <a:pt x="344525" y="1413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9E52643-BFA5-446E-B8F0-01664A52E56B}"/>
              </a:ext>
            </a:extLst>
          </p:cNvPr>
          <p:cNvSpPr/>
          <p:nvPr/>
        </p:nvSpPr>
        <p:spPr>
          <a:xfrm>
            <a:off x="4401671" y="4675607"/>
            <a:ext cx="530039" cy="353359"/>
          </a:xfrm>
          <a:custGeom>
            <a:avLst/>
            <a:gdLst>
              <a:gd name="connsiteX0" fmla="*/ 0 w 530039"/>
              <a:gd name="connsiteY0" fmla="*/ 35336 h 353359"/>
              <a:gd name="connsiteX1" fmla="*/ 35336 w 530039"/>
              <a:gd name="connsiteY1" fmla="*/ 0 h 353359"/>
              <a:gd name="connsiteX2" fmla="*/ 494703 w 530039"/>
              <a:gd name="connsiteY2" fmla="*/ 0 h 353359"/>
              <a:gd name="connsiteX3" fmla="*/ 530039 w 530039"/>
              <a:gd name="connsiteY3" fmla="*/ 35336 h 353359"/>
              <a:gd name="connsiteX4" fmla="*/ 530039 w 530039"/>
              <a:gd name="connsiteY4" fmla="*/ 318023 h 353359"/>
              <a:gd name="connsiteX5" fmla="*/ 494703 w 530039"/>
              <a:gd name="connsiteY5" fmla="*/ 353359 h 353359"/>
              <a:gd name="connsiteX6" fmla="*/ 35336 w 530039"/>
              <a:gd name="connsiteY6" fmla="*/ 353359 h 353359"/>
              <a:gd name="connsiteX7" fmla="*/ 0 w 530039"/>
              <a:gd name="connsiteY7" fmla="*/ 318023 h 353359"/>
              <a:gd name="connsiteX8" fmla="*/ 0 w 530039"/>
              <a:gd name="connsiteY8" fmla="*/ 35336 h 3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039" h="353359">
                <a:moveTo>
                  <a:pt x="0" y="35336"/>
                </a:moveTo>
                <a:cubicBezTo>
                  <a:pt x="0" y="15820"/>
                  <a:pt x="15820" y="0"/>
                  <a:pt x="35336" y="0"/>
                </a:cubicBezTo>
                <a:lnTo>
                  <a:pt x="494703" y="0"/>
                </a:lnTo>
                <a:cubicBezTo>
                  <a:pt x="514219" y="0"/>
                  <a:pt x="530039" y="15820"/>
                  <a:pt x="530039" y="35336"/>
                </a:cubicBezTo>
                <a:lnTo>
                  <a:pt x="530039" y="318023"/>
                </a:lnTo>
                <a:cubicBezTo>
                  <a:pt x="530039" y="337539"/>
                  <a:pt x="514219" y="353359"/>
                  <a:pt x="494703" y="353359"/>
                </a:cubicBezTo>
                <a:lnTo>
                  <a:pt x="35336" y="353359"/>
                </a:lnTo>
                <a:cubicBezTo>
                  <a:pt x="15820" y="353359"/>
                  <a:pt x="0" y="337539"/>
                  <a:pt x="0" y="318023"/>
                </a:cubicBezTo>
                <a:lnTo>
                  <a:pt x="0" y="353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640" tIns="44640" rIns="44640" bIns="4464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900" kern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0CFBCA-B014-4739-A0D4-2C7093FE01F5}"/>
              </a:ext>
            </a:extLst>
          </p:cNvPr>
          <p:cNvSpPr/>
          <p:nvPr/>
        </p:nvSpPr>
        <p:spPr>
          <a:xfrm>
            <a:off x="6412999" y="2997739"/>
            <a:ext cx="474240" cy="316160"/>
          </a:xfrm>
          <a:custGeom>
            <a:avLst/>
            <a:gdLst>
              <a:gd name="connsiteX0" fmla="*/ 0 w 474240"/>
              <a:gd name="connsiteY0" fmla="*/ 31616 h 316160"/>
              <a:gd name="connsiteX1" fmla="*/ 31616 w 474240"/>
              <a:gd name="connsiteY1" fmla="*/ 0 h 316160"/>
              <a:gd name="connsiteX2" fmla="*/ 442624 w 474240"/>
              <a:gd name="connsiteY2" fmla="*/ 0 h 316160"/>
              <a:gd name="connsiteX3" fmla="*/ 474240 w 474240"/>
              <a:gd name="connsiteY3" fmla="*/ 31616 h 316160"/>
              <a:gd name="connsiteX4" fmla="*/ 474240 w 474240"/>
              <a:gd name="connsiteY4" fmla="*/ 284544 h 316160"/>
              <a:gd name="connsiteX5" fmla="*/ 442624 w 474240"/>
              <a:gd name="connsiteY5" fmla="*/ 316160 h 316160"/>
              <a:gd name="connsiteX6" fmla="*/ 31616 w 474240"/>
              <a:gd name="connsiteY6" fmla="*/ 316160 h 316160"/>
              <a:gd name="connsiteX7" fmla="*/ 0 w 474240"/>
              <a:gd name="connsiteY7" fmla="*/ 284544 h 316160"/>
              <a:gd name="connsiteX8" fmla="*/ 0 w 474240"/>
              <a:gd name="connsiteY8" fmla="*/ 31616 h 31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240" h="316160">
                <a:moveTo>
                  <a:pt x="0" y="31616"/>
                </a:moveTo>
                <a:cubicBezTo>
                  <a:pt x="0" y="14155"/>
                  <a:pt x="14155" y="0"/>
                  <a:pt x="31616" y="0"/>
                </a:cubicBezTo>
                <a:lnTo>
                  <a:pt x="442624" y="0"/>
                </a:lnTo>
                <a:cubicBezTo>
                  <a:pt x="460085" y="0"/>
                  <a:pt x="474240" y="14155"/>
                  <a:pt x="474240" y="31616"/>
                </a:cubicBezTo>
                <a:lnTo>
                  <a:pt x="474240" y="284544"/>
                </a:lnTo>
                <a:cubicBezTo>
                  <a:pt x="474240" y="302005"/>
                  <a:pt x="460085" y="316160"/>
                  <a:pt x="442624" y="316160"/>
                </a:cubicBezTo>
                <a:lnTo>
                  <a:pt x="31616" y="316160"/>
                </a:lnTo>
                <a:cubicBezTo>
                  <a:pt x="14155" y="316160"/>
                  <a:pt x="0" y="302005"/>
                  <a:pt x="0" y="284544"/>
                </a:cubicBezTo>
                <a:lnTo>
                  <a:pt x="0" y="3161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60" tIns="47360" rIns="47360" bIns="4736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000" kern="1200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4FB080-24E7-41D0-988F-313EF237715E}"/>
              </a:ext>
            </a:extLst>
          </p:cNvPr>
          <p:cNvSpPr/>
          <p:nvPr/>
        </p:nvSpPr>
        <p:spPr>
          <a:xfrm>
            <a:off x="6033607" y="3313899"/>
            <a:ext cx="616512" cy="126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6512" y="0"/>
                </a:moveTo>
                <a:lnTo>
                  <a:pt x="616512" y="63232"/>
                </a:lnTo>
                <a:lnTo>
                  <a:pt x="0" y="63232"/>
                </a:lnTo>
                <a:lnTo>
                  <a:pt x="0" y="12646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1A3057-7590-443D-8D42-9DAC9378575A}"/>
              </a:ext>
            </a:extLst>
          </p:cNvPr>
          <p:cNvSpPr/>
          <p:nvPr/>
        </p:nvSpPr>
        <p:spPr>
          <a:xfrm>
            <a:off x="5796487" y="3440363"/>
            <a:ext cx="474240" cy="316160"/>
          </a:xfrm>
          <a:custGeom>
            <a:avLst/>
            <a:gdLst>
              <a:gd name="connsiteX0" fmla="*/ 0 w 474240"/>
              <a:gd name="connsiteY0" fmla="*/ 31616 h 316160"/>
              <a:gd name="connsiteX1" fmla="*/ 31616 w 474240"/>
              <a:gd name="connsiteY1" fmla="*/ 0 h 316160"/>
              <a:gd name="connsiteX2" fmla="*/ 442624 w 474240"/>
              <a:gd name="connsiteY2" fmla="*/ 0 h 316160"/>
              <a:gd name="connsiteX3" fmla="*/ 474240 w 474240"/>
              <a:gd name="connsiteY3" fmla="*/ 31616 h 316160"/>
              <a:gd name="connsiteX4" fmla="*/ 474240 w 474240"/>
              <a:gd name="connsiteY4" fmla="*/ 284544 h 316160"/>
              <a:gd name="connsiteX5" fmla="*/ 442624 w 474240"/>
              <a:gd name="connsiteY5" fmla="*/ 316160 h 316160"/>
              <a:gd name="connsiteX6" fmla="*/ 31616 w 474240"/>
              <a:gd name="connsiteY6" fmla="*/ 316160 h 316160"/>
              <a:gd name="connsiteX7" fmla="*/ 0 w 474240"/>
              <a:gd name="connsiteY7" fmla="*/ 284544 h 316160"/>
              <a:gd name="connsiteX8" fmla="*/ 0 w 474240"/>
              <a:gd name="connsiteY8" fmla="*/ 31616 h 31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240" h="316160">
                <a:moveTo>
                  <a:pt x="0" y="31616"/>
                </a:moveTo>
                <a:cubicBezTo>
                  <a:pt x="0" y="14155"/>
                  <a:pt x="14155" y="0"/>
                  <a:pt x="31616" y="0"/>
                </a:cubicBezTo>
                <a:lnTo>
                  <a:pt x="442624" y="0"/>
                </a:lnTo>
                <a:cubicBezTo>
                  <a:pt x="460085" y="0"/>
                  <a:pt x="474240" y="14155"/>
                  <a:pt x="474240" y="31616"/>
                </a:cubicBezTo>
                <a:lnTo>
                  <a:pt x="474240" y="284544"/>
                </a:lnTo>
                <a:cubicBezTo>
                  <a:pt x="474240" y="302005"/>
                  <a:pt x="460085" y="316160"/>
                  <a:pt x="442624" y="316160"/>
                </a:cubicBezTo>
                <a:lnTo>
                  <a:pt x="31616" y="316160"/>
                </a:lnTo>
                <a:cubicBezTo>
                  <a:pt x="14155" y="316160"/>
                  <a:pt x="0" y="302005"/>
                  <a:pt x="0" y="284544"/>
                </a:cubicBezTo>
                <a:lnTo>
                  <a:pt x="0" y="3161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60" tIns="47360" rIns="47360" bIns="4736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000" kern="1200" dirty="0"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0B0EF35-275D-49A4-8DA8-D39702056E4F}"/>
              </a:ext>
            </a:extLst>
          </p:cNvPr>
          <p:cNvSpPr/>
          <p:nvPr/>
        </p:nvSpPr>
        <p:spPr>
          <a:xfrm>
            <a:off x="5725351" y="3756523"/>
            <a:ext cx="308256" cy="126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8256" y="0"/>
                </a:moveTo>
                <a:lnTo>
                  <a:pt x="308256" y="63232"/>
                </a:lnTo>
                <a:lnTo>
                  <a:pt x="0" y="63232"/>
                </a:lnTo>
                <a:lnTo>
                  <a:pt x="0" y="12646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388418-02D8-4C68-B528-FFC743B3C00C}"/>
              </a:ext>
            </a:extLst>
          </p:cNvPr>
          <p:cNvSpPr/>
          <p:nvPr/>
        </p:nvSpPr>
        <p:spPr>
          <a:xfrm>
            <a:off x="5488231" y="3882987"/>
            <a:ext cx="474240" cy="316160"/>
          </a:xfrm>
          <a:custGeom>
            <a:avLst/>
            <a:gdLst>
              <a:gd name="connsiteX0" fmla="*/ 0 w 474240"/>
              <a:gd name="connsiteY0" fmla="*/ 31616 h 316160"/>
              <a:gd name="connsiteX1" fmla="*/ 31616 w 474240"/>
              <a:gd name="connsiteY1" fmla="*/ 0 h 316160"/>
              <a:gd name="connsiteX2" fmla="*/ 442624 w 474240"/>
              <a:gd name="connsiteY2" fmla="*/ 0 h 316160"/>
              <a:gd name="connsiteX3" fmla="*/ 474240 w 474240"/>
              <a:gd name="connsiteY3" fmla="*/ 31616 h 316160"/>
              <a:gd name="connsiteX4" fmla="*/ 474240 w 474240"/>
              <a:gd name="connsiteY4" fmla="*/ 284544 h 316160"/>
              <a:gd name="connsiteX5" fmla="*/ 442624 w 474240"/>
              <a:gd name="connsiteY5" fmla="*/ 316160 h 316160"/>
              <a:gd name="connsiteX6" fmla="*/ 31616 w 474240"/>
              <a:gd name="connsiteY6" fmla="*/ 316160 h 316160"/>
              <a:gd name="connsiteX7" fmla="*/ 0 w 474240"/>
              <a:gd name="connsiteY7" fmla="*/ 284544 h 316160"/>
              <a:gd name="connsiteX8" fmla="*/ 0 w 474240"/>
              <a:gd name="connsiteY8" fmla="*/ 31616 h 31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240" h="316160">
                <a:moveTo>
                  <a:pt x="0" y="31616"/>
                </a:moveTo>
                <a:cubicBezTo>
                  <a:pt x="0" y="14155"/>
                  <a:pt x="14155" y="0"/>
                  <a:pt x="31616" y="0"/>
                </a:cubicBezTo>
                <a:lnTo>
                  <a:pt x="442624" y="0"/>
                </a:lnTo>
                <a:cubicBezTo>
                  <a:pt x="460085" y="0"/>
                  <a:pt x="474240" y="14155"/>
                  <a:pt x="474240" y="31616"/>
                </a:cubicBezTo>
                <a:lnTo>
                  <a:pt x="474240" y="284544"/>
                </a:lnTo>
                <a:cubicBezTo>
                  <a:pt x="474240" y="302005"/>
                  <a:pt x="460085" y="316160"/>
                  <a:pt x="442624" y="316160"/>
                </a:cubicBezTo>
                <a:lnTo>
                  <a:pt x="31616" y="316160"/>
                </a:lnTo>
                <a:cubicBezTo>
                  <a:pt x="14155" y="316160"/>
                  <a:pt x="0" y="302005"/>
                  <a:pt x="0" y="284544"/>
                </a:cubicBezTo>
                <a:lnTo>
                  <a:pt x="0" y="3161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60" tIns="47360" rIns="47360" bIns="4736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000" kern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319D5E0-C278-499B-9878-E6CF72FAB574}"/>
              </a:ext>
            </a:extLst>
          </p:cNvPr>
          <p:cNvSpPr/>
          <p:nvPr/>
        </p:nvSpPr>
        <p:spPr>
          <a:xfrm>
            <a:off x="6033607" y="3756523"/>
            <a:ext cx="308256" cy="126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232"/>
                </a:lnTo>
                <a:lnTo>
                  <a:pt x="308256" y="63232"/>
                </a:lnTo>
                <a:lnTo>
                  <a:pt x="308256" y="12646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165E9AA-9F1D-419C-BA19-B45DD22E4C15}"/>
              </a:ext>
            </a:extLst>
          </p:cNvPr>
          <p:cNvSpPr/>
          <p:nvPr/>
        </p:nvSpPr>
        <p:spPr>
          <a:xfrm>
            <a:off x="6104743" y="3882987"/>
            <a:ext cx="474240" cy="316160"/>
          </a:xfrm>
          <a:custGeom>
            <a:avLst/>
            <a:gdLst>
              <a:gd name="connsiteX0" fmla="*/ 0 w 474240"/>
              <a:gd name="connsiteY0" fmla="*/ 31616 h 316160"/>
              <a:gd name="connsiteX1" fmla="*/ 31616 w 474240"/>
              <a:gd name="connsiteY1" fmla="*/ 0 h 316160"/>
              <a:gd name="connsiteX2" fmla="*/ 442624 w 474240"/>
              <a:gd name="connsiteY2" fmla="*/ 0 h 316160"/>
              <a:gd name="connsiteX3" fmla="*/ 474240 w 474240"/>
              <a:gd name="connsiteY3" fmla="*/ 31616 h 316160"/>
              <a:gd name="connsiteX4" fmla="*/ 474240 w 474240"/>
              <a:gd name="connsiteY4" fmla="*/ 284544 h 316160"/>
              <a:gd name="connsiteX5" fmla="*/ 442624 w 474240"/>
              <a:gd name="connsiteY5" fmla="*/ 316160 h 316160"/>
              <a:gd name="connsiteX6" fmla="*/ 31616 w 474240"/>
              <a:gd name="connsiteY6" fmla="*/ 316160 h 316160"/>
              <a:gd name="connsiteX7" fmla="*/ 0 w 474240"/>
              <a:gd name="connsiteY7" fmla="*/ 284544 h 316160"/>
              <a:gd name="connsiteX8" fmla="*/ 0 w 474240"/>
              <a:gd name="connsiteY8" fmla="*/ 31616 h 31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240" h="316160">
                <a:moveTo>
                  <a:pt x="0" y="31616"/>
                </a:moveTo>
                <a:cubicBezTo>
                  <a:pt x="0" y="14155"/>
                  <a:pt x="14155" y="0"/>
                  <a:pt x="31616" y="0"/>
                </a:cubicBezTo>
                <a:lnTo>
                  <a:pt x="442624" y="0"/>
                </a:lnTo>
                <a:cubicBezTo>
                  <a:pt x="460085" y="0"/>
                  <a:pt x="474240" y="14155"/>
                  <a:pt x="474240" y="31616"/>
                </a:cubicBezTo>
                <a:lnTo>
                  <a:pt x="474240" y="284544"/>
                </a:lnTo>
                <a:cubicBezTo>
                  <a:pt x="474240" y="302005"/>
                  <a:pt x="460085" y="316160"/>
                  <a:pt x="442624" y="316160"/>
                </a:cubicBezTo>
                <a:lnTo>
                  <a:pt x="31616" y="316160"/>
                </a:lnTo>
                <a:cubicBezTo>
                  <a:pt x="14155" y="316160"/>
                  <a:pt x="0" y="302005"/>
                  <a:pt x="0" y="284544"/>
                </a:cubicBezTo>
                <a:lnTo>
                  <a:pt x="0" y="3161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60" tIns="47360" rIns="47360" bIns="4736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000" kern="12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B9AE24-1761-492C-82D8-FE95EDFF8992}"/>
              </a:ext>
            </a:extLst>
          </p:cNvPr>
          <p:cNvSpPr/>
          <p:nvPr/>
        </p:nvSpPr>
        <p:spPr>
          <a:xfrm>
            <a:off x="6650119" y="3313899"/>
            <a:ext cx="616512" cy="126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232"/>
                </a:lnTo>
                <a:lnTo>
                  <a:pt x="616512" y="63232"/>
                </a:lnTo>
                <a:lnTo>
                  <a:pt x="616512" y="12646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4EFFB77-5D28-4D82-89DC-022B0B0F062E}"/>
              </a:ext>
            </a:extLst>
          </p:cNvPr>
          <p:cNvSpPr/>
          <p:nvPr/>
        </p:nvSpPr>
        <p:spPr>
          <a:xfrm>
            <a:off x="7029512" y="3440363"/>
            <a:ext cx="474240" cy="316160"/>
          </a:xfrm>
          <a:custGeom>
            <a:avLst/>
            <a:gdLst>
              <a:gd name="connsiteX0" fmla="*/ 0 w 474240"/>
              <a:gd name="connsiteY0" fmla="*/ 31616 h 316160"/>
              <a:gd name="connsiteX1" fmla="*/ 31616 w 474240"/>
              <a:gd name="connsiteY1" fmla="*/ 0 h 316160"/>
              <a:gd name="connsiteX2" fmla="*/ 442624 w 474240"/>
              <a:gd name="connsiteY2" fmla="*/ 0 h 316160"/>
              <a:gd name="connsiteX3" fmla="*/ 474240 w 474240"/>
              <a:gd name="connsiteY3" fmla="*/ 31616 h 316160"/>
              <a:gd name="connsiteX4" fmla="*/ 474240 w 474240"/>
              <a:gd name="connsiteY4" fmla="*/ 284544 h 316160"/>
              <a:gd name="connsiteX5" fmla="*/ 442624 w 474240"/>
              <a:gd name="connsiteY5" fmla="*/ 316160 h 316160"/>
              <a:gd name="connsiteX6" fmla="*/ 31616 w 474240"/>
              <a:gd name="connsiteY6" fmla="*/ 316160 h 316160"/>
              <a:gd name="connsiteX7" fmla="*/ 0 w 474240"/>
              <a:gd name="connsiteY7" fmla="*/ 284544 h 316160"/>
              <a:gd name="connsiteX8" fmla="*/ 0 w 474240"/>
              <a:gd name="connsiteY8" fmla="*/ 31616 h 31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240" h="316160">
                <a:moveTo>
                  <a:pt x="0" y="31616"/>
                </a:moveTo>
                <a:cubicBezTo>
                  <a:pt x="0" y="14155"/>
                  <a:pt x="14155" y="0"/>
                  <a:pt x="31616" y="0"/>
                </a:cubicBezTo>
                <a:lnTo>
                  <a:pt x="442624" y="0"/>
                </a:lnTo>
                <a:cubicBezTo>
                  <a:pt x="460085" y="0"/>
                  <a:pt x="474240" y="14155"/>
                  <a:pt x="474240" y="31616"/>
                </a:cubicBezTo>
                <a:lnTo>
                  <a:pt x="474240" y="284544"/>
                </a:lnTo>
                <a:cubicBezTo>
                  <a:pt x="474240" y="302005"/>
                  <a:pt x="460085" y="316160"/>
                  <a:pt x="442624" y="316160"/>
                </a:cubicBezTo>
                <a:lnTo>
                  <a:pt x="31616" y="316160"/>
                </a:lnTo>
                <a:cubicBezTo>
                  <a:pt x="14155" y="316160"/>
                  <a:pt x="0" y="302005"/>
                  <a:pt x="0" y="284544"/>
                </a:cubicBezTo>
                <a:lnTo>
                  <a:pt x="0" y="3161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60" tIns="47360" rIns="47360" bIns="4736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000" kern="12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B000DF-4172-4A8B-B6E7-B37D54D4436F}"/>
              </a:ext>
            </a:extLst>
          </p:cNvPr>
          <p:cNvSpPr/>
          <p:nvPr/>
        </p:nvSpPr>
        <p:spPr>
          <a:xfrm>
            <a:off x="6958376" y="3756523"/>
            <a:ext cx="308256" cy="126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8256" y="0"/>
                </a:moveTo>
                <a:lnTo>
                  <a:pt x="308256" y="63232"/>
                </a:lnTo>
                <a:lnTo>
                  <a:pt x="0" y="63232"/>
                </a:lnTo>
                <a:lnTo>
                  <a:pt x="0" y="12646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CB9127-E16D-4EAA-9F62-152169842AC4}"/>
              </a:ext>
            </a:extLst>
          </p:cNvPr>
          <p:cNvSpPr/>
          <p:nvPr/>
        </p:nvSpPr>
        <p:spPr>
          <a:xfrm>
            <a:off x="6721255" y="3882987"/>
            <a:ext cx="474240" cy="316160"/>
          </a:xfrm>
          <a:custGeom>
            <a:avLst/>
            <a:gdLst>
              <a:gd name="connsiteX0" fmla="*/ 0 w 474240"/>
              <a:gd name="connsiteY0" fmla="*/ 31616 h 316160"/>
              <a:gd name="connsiteX1" fmla="*/ 31616 w 474240"/>
              <a:gd name="connsiteY1" fmla="*/ 0 h 316160"/>
              <a:gd name="connsiteX2" fmla="*/ 442624 w 474240"/>
              <a:gd name="connsiteY2" fmla="*/ 0 h 316160"/>
              <a:gd name="connsiteX3" fmla="*/ 474240 w 474240"/>
              <a:gd name="connsiteY3" fmla="*/ 31616 h 316160"/>
              <a:gd name="connsiteX4" fmla="*/ 474240 w 474240"/>
              <a:gd name="connsiteY4" fmla="*/ 284544 h 316160"/>
              <a:gd name="connsiteX5" fmla="*/ 442624 w 474240"/>
              <a:gd name="connsiteY5" fmla="*/ 316160 h 316160"/>
              <a:gd name="connsiteX6" fmla="*/ 31616 w 474240"/>
              <a:gd name="connsiteY6" fmla="*/ 316160 h 316160"/>
              <a:gd name="connsiteX7" fmla="*/ 0 w 474240"/>
              <a:gd name="connsiteY7" fmla="*/ 284544 h 316160"/>
              <a:gd name="connsiteX8" fmla="*/ 0 w 474240"/>
              <a:gd name="connsiteY8" fmla="*/ 31616 h 31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240" h="316160">
                <a:moveTo>
                  <a:pt x="0" y="31616"/>
                </a:moveTo>
                <a:cubicBezTo>
                  <a:pt x="0" y="14155"/>
                  <a:pt x="14155" y="0"/>
                  <a:pt x="31616" y="0"/>
                </a:cubicBezTo>
                <a:lnTo>
                  <a:pt x="442624" y="0"/>
                </a:lnTo>
                <a:cubicBezTo>
                  <a:pt x="460085" y="0"/>
                  <a:pt x="474240" y="14155"/>
                  <a:pt x="474240" y="31616"/>
                </a:cubicBezTo>
                <a:lnTo>
                  <a:pt x="474240" y="284544"/>
                </a:lnTo>
                <a:cubicBezTo>
                  <a:pt x="474240" y="302005"/>
                  <a:pt x="460085" y="316160"/>
                  <a:pt x="442624" y="316160"/>
                </a:cubicBezTo>
                <a:lnTo>
                  <a:pt x="31616" y="316160"/>
                </a:lnTo>
                <a:cubicBezTo>
                  <a:pt x="14155" y="316160"/>
                  <a:pt x="0" y="302005"/>
                  <a:pt x="0" y="284544"/>
                </a:cubicBezTo>
                <a:lnTo>
                  <a:pt x="0" y="31616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60" tIns="47360" rIns="47360" bIns="4736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000" kern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5978950-47DC-4768-B56C-151304145A96}"/>
              </a:ext>
            </a:extLst>
          </p:cNvPr>
          <p:cNvSpPr/>
          <p:nvPr/>
        </p:nvSpPr>
        <p:spPr>
          <a:xfrm>
            <a:off x="7266632" y="3756523"/>
            <a:ext cx="308256" cy="1264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232"/>
                </a:lnTo>
                <a:lnTo>
                  <a:pt x="308256" y="63232"/>
                </a:lnTo>
                <a:lnTo>
                  <a:pt x="308256" y="12646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62A777-CAA5-4417-AC22-C351BE1321AF}"/>
              </a:ext>
            </a:extLst>
          </p:cNvPr>
          <p:cNvGrpSpPr/>
          <p:nvPr/>
        </p:nvGrpSpPr>
        <p:grpSpPr>
          <a:xfrm>
            <a:off x="6721255" y="3882987"/>
            <a:ext cx="1399009" cy="1201409"/>
            <a:chOff x="6721255" y="3882987"/>
            <a:chExt cx="1399009" cy="120140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8BAFD62-397E-4A61-87B4-A750D0C484DD}"/>
                </a:ext>
              </a:extLst>
            </p:cNvPr>
            <p:cNvSpPr/>
            <p:nvPr/>
          </p:nvSpPr>
          <p:spPr>
            <a:xfrm>
              <a:off x="7337768" y="3882987"/>
              <a:ext cx="474240" cy="316160"/>
            </a:xfrm>
            <a:custGeom>
              <a:avLst/>
              <a:gdLst>
                <a:gd name="connsiteX0" fmla="*/ 0 w 474240"/>
                <a:gd name="connsiteY0" fmla="*/ 31616 h 316160"/>
                <a:gd name="connsiteX1" fmla="*/ 31616 w 474240"/>
                <a:gd name="connsiteY1" fmla="*/ 0 h 316160"/>
                <a:gd name="connsiteX2" fmla="*/ 442624 w 474240"/>
                <a:gd name="connsiteY2" fmla="*/ 0 h 316160"/>
                <a:gd name="connsiteX3" fmla="*/ 474240 w 474240"/>
                <a:gd name="connsiteY3" fmla="*/ 31616 h 316160"/>
                <a:gd name="connsiteX4" fmla="*/ 474240 w 474240"/>
                <a:gd name="connsiteY4" fmla="*/ 284544 h 316160"/>
                <a:gd name="connsiteX5" fmla="*/ 442624 w 474240"/>
                <a:gd name="connsiteY5" fmla="*/ 316160 h 316160"/>
                <a:gd name="connsiteX6" fmla="*/ 31616 w 474240"/>
                <a:gd name="connsiteY6" fmla="*/ 316160 h 316160"/>
                <a:gd name="connsiteX7" fmla="*/ 0 w 474240"/>
                <a:gd name="connsiteY7" fmla="*/ 284544 h 316160"/>
                <a:gd name="connsiteX8" fmla="*/ 0 w 474240"/>
                <a:gd name="connsiteY8" fmla="*/ 31616 h 3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240" h="316160">
                  <a:moveTo>
                    <a:pt x="0" y="31616"/>
                  </a:moveTo>
                  <a:cubicBezTo>
                    <a:pt x="0" y="14155"/>
                    <a:pt x="14155" y="0"/>
                    <a:pt x="31616" y="0"/>
                  </a:cubicBezTo>
                  <a:lnTo>
                    <a:pt x="442624" y="0"/>
                  </a:lnTo>
                  <a:cubicBezTo>
                    <a:pt x="460085" y="0"/>
                    <a:pt x="474240" y="14155"/>
                    <a:pt x="474240" y="31616"/>
                  </a:cubicBezTo>
                  <a:lnTo>
                    <a:pt x="474240" y="284544"/>
                  </a:lnTo>
                  <a:cubicBezTo>
                    <a:pt x="474240" y="302005"/>
                    <a:pt x="460085" y="316160"/>
                    <a:pt x="442624" y="316160"/>
                  </a:cubicBezTo>
                  <a:lnTo>
                    <a:pt x="31616" y="316160"/>
                  </a:lnTo>
                  <a:cubicBezTo>
                    <a:pt x="14155" y="316160"/>
                    <a:pt x="0" y="302005"/>
                    <a:pt x="0" y="284544"/>
                  </a:cubicBezTo>
                  <a:lnTo>
                    <a:pt x="0" y="31616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60" tIns="47360" rIns="47360" bIns="4736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>
                  <a:latin typeface="Consolas" panose="020B0609020204030204" pitchFamily="49" charset="0"/>
                </a:rPr>
                <a:t>/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1826A2-12A9-4BDC-9114-E0DC3291DAA8}"/>
                </a:ext>
              </a:extLst>
            </p:cNvPr>
            <p:cNvSpPr/>
            <p:nvPr/>
          </p:nvSpPr>
          <p:spPr>
            <a:xfrm>
              <a:off x="7266632" y="4199148"/>
              <a:ext cx="308256" cy="1264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8256" y="0"/>
                  </a:moveTo>
                  <a:lnTo>
                    <a:pt x="308256" y="63232"/>
                  </a:lnTo>
                  <a:lnTo>
                    <a:pt x="0" y="63232"/>
                  </a:lnTo>
                  <a:lnTo>
                    <a:pt x="0" y="1264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AF17C5-C7F3-46C9-8127-83A35EF939E3}"/>
                </a:ext>
              </a:extLst>
            </p:cNvPr>
            <p:cNvSpPr/>
            <p:nvPr/>
          </p:nvSpPr>
          <p:spPr>
            <a:xfrm>
              <a:off x="7029512" y="4325612"/>
              <a:ext cx="474240" cy="316160"/>
            </a:xfrm>
            <a:custGeom>
              <a:avLst/>
              <a:gdLst>
                <a:gd name="connsiteX0" fmla="*/ 0 w 474240"/>
                <a:gd name="connsiteY0" fmla="*/ 31616 h 316160"/>
                <a:gd name="connsiteX1" fmla="*/ 31616 w 474240"/>
                <a:gd name="connsiteY1" fmla="*/ 0 h 316160"/>
                <a:gd name="connsiteX2" fmla="*/ 442624 w 474240"/>
                <a:gd name="connsiteY2" fmla="*/ 0 h 316160"/>
                <a:gd name="connsiteX3" fmla="*/ 474240 w 474240"/>
                <a:gd name="connsiteY3" fmla="*/ 31616 h 316160"/>
                <a:gd name="connsiteX4" fmla="*/ 474240 w 474240"/>
                <a:gd name="connsiteY4" fmla="*/ 284544 h 316160"/>
                <a:gd name="connsiteX5" fmla="*/ 442624 w 474240"/>
                <a:gd name="connsiteY5" fmla="*/ 316160 h 316160"/>
                <a:gd name="connsiteX6" fmla="*/ 31616 w 474240"/>
                <a:gd name="connsiteY6" fmla="*/ 316160 h 316160"/>
                <a:gd name="connsiteX7" fmla="*/ 0 w 474240"/>
                <a:gd name="connsiteY7" fmla="*/ 284544 h 316160"/>
                <a:gd name="connsiteX8" fmla="*/ 0 w 474240"/>
                <a:gd name="connsiteY8" fmla="*/ 31616 h 3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240" h="316160">
                  <a:moveTo>
                    <a:pt x="0" y="31616"/>
                  </a:moveTo>
                  <a:cubicBezTo>
                    <a:pt x="0" y="14155"/>
                    <a:pt x="14155" y="0"/>
                    <a:pt x="31616" y="0"/>
                  </a:cubicBezTo>
                  <a:lnTo>
                    <a:pt x="442624" y="0"/>
                  </a:lnTo>
                  <a:cubicBezTo>
                    <a:pt x="460085" y="0"/>
                    <a:pt x="474240" y="14155"/>
                    <a:pt x="474240" y="31616"/>
                  </a:cubicBezTo>
                  <a:lnTo>
                    <a:pt x="474240" y="284544"/>
                  </a:lnTo>
                  <a:cubicBezTo>
                    <a:pt x="474240" y="302005"/>
                    <a:pt x="460085" y="316160"/>
                    <a:pt x="442624" y="316160"/>
                  </a:cubicBezTo>
                  <a:lnTo>
                    <a:pt x="31616" y="316160"/>
                  </a:lnTo>
                  <a:cubicBezTo>
                    <a:pt x="14155" y="316160"/>
                    <a:pt x="0" y="302005"/>
                    <a:pt x="0" y="284544"/>
                  </a:cubicBezTo>
                  <a:lnTo>
                    <a:pt x="0" y="31616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60" tIns="47360" rIns="47360" bIns="4736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DF70C75-3FA6-42AF-8E45-91687BF3A118}"/>
                </a:ext>
              </a:extLst>
            </p:cNvPr>
            <p:cNvSpPr/>
            <p:nvPr/>
          </p:nvSpPr>
          <p:spPr>
            <a:xfrm>
              <a:off x="6958376" y="4641772"/>
              <a:ext cx="308256" cy="1264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8256" y="0"/>
                  </a:moveTo>
                  <a:lnTo>
                    <a:pt x="308256" y="63232"/>
                  </a:lnTo>
                  <a:lnTo>
                    <a:pt x="0" y="63232"/>
                  </a:lnTo>
                  <a:lnTo>
                    <a:pt x="0" y="1264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386714-ECF7-45DE-BCEC-60C0B4E1E06B}"/>
                </a:ext>
              </a:extLst>
            </p:cNvPr>
            <p:cNvSpPr/>
            <p:nvPr/>
          </p:nvSpPr>
          <p:spPr>
            <a:xfrm>
              <a:off x="6721255" y="4768236"/>
              <a:ext cx="474240" cy="316160"/>
            </a:xfrm>
            <a:custGeom>
              <a:avLst/>
              <a:gdLst>
                <a:gd name="connsiteX0" fmla="*/ 0 w 474240"/>
                <a:gd name="connsiteY0" fmla="*/ 31616 h 316160"/>
                <a:gd name="connsiteX1" fmla="*/ 31616 w 474240"/>
                <a:gd name="connsiteY1" fmla="*/ 0 h 316160"/>
                <a:gd name="connsiteX2" fmla="*/ 442624 w 474240"/>
                <a:gd name="connsiteY2" fmla="*/ 0 h 316160"/>
                <a:gd name="connsiteX3" fmla="*/ 474240 w 474240"/>
                <a:gd name="connsiteY3" fmla="*/ 31616 h 316160"/>
                <a:gd name="connsiteX4" fmla="*/ 474240 w 474240"/>
                <a:gd name="connsiteY4" fmla="*/ 284544 h 316160"/>
                <a:gd name="connsiteX5" fmla="*/ 442624 w 474240"/>
                <a:gd name="connsiteY5" fmla="*/ 316160 h 316160"/>
                <a:gd name="connsiteX6" fmla="*/ 31616 w 474240"/>
                <a:gd name="connsiteY6" fmla="*/ 316160 h 316160"/>
                <a:gd name="connsiteX7" fmla="*/ 0 w 474240"/>
                <a:gd name="connsiteY7" fmla="*/ 284544 h 316160"/>
                <a:gd name="connsiteX8" fmla="*/ 0 w 474240"/>
                <a:gd name="connsiteY8" fmla="*/ 31616 h 3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240" h="316160">
                  <a:moveTo>
                    <a:pt x="0" y="31616"/>
                  </a:moveTo>
                  <a:cubicBezTo>
                    <a:pt x="0" y="14155"/>
                    <a:pt x="14155" y="0"/>
                    <a:pt x="31616" y="0"/>
                  </a:cubicBezTo>
                  <a:lnTo>
                    <a:pt x="442624" y="0"/>
                  </a:lnTo>
                  <a:cubicBezTo>
                    <a:pt x="460085" y="0"/>
                    <a:pt x="474240" y="14155"/>
                    <a:pt x="474240" y="31616"/>
                  </a:cubicBezTo>
                  <a:lnTo>
                    <a:pt x="474240" y="284544"/>
                  </a:lnTo>
                  <a:cubicBezTo>
                    <a:pt x="474240" y="302005"/>
                    <a:pt x="460085" y="316160"/>
                    <a:pt x="442624" y="316160"/>
                  </a:cubicBezTo>
                  <a:lnTo>
                    <a:pt x="31616" y="316160"/>
                  </a:lnTo>
                  <a:cubicBezTo>
                    <a:pt x="14155" y="316160"/>
                    <a:pt x="0" y="302005"/>
                    <a:pt x="0" y="284544"/>
                  </a:cubicBezTo>
                  <a:lnTo>
                    <a:pt x="0" y="31616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60" tIns="47360" rIns="47360" bIns="4736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5B03C57-4C52-4C10-961A-51795A932922}"/>
                </a:ext>
              </a:extLst>
            </p:cNvPr>
            <p:cNvSpPr/>
            <p:nvPr/>
          </p:nvSpPr>
          <p:spPr>
            <a:xfrm>
              <a:off x="7266632" y="4641772"/>
              <a:ext cx="308256" cy="1264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3232"/>
                  </a:lnTo>
                  <a:lnTo>
                    <a:pt x="308256" y="63232"/>
                  </a:lnTo>
                  <a:lnTo>
                    <a:pt x="308256" y="1264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67CDFA-81B1-4CBD-AD2F-F9B9E0F4D8BA}"/>
                </a:ext>
              </a:extLst>
            </p:cNvPr>
            <p:cNvSpPr/>
            <p:nvPr/>
          </p:nvSpPr>
          <p:spPr>
            <a:xfrm>
              <a:off x="7337768" y="4768236"/>
              <a:ext cx="474240" cy="316160"/>
            </a:xfrm>
            <a:custGeom>
              <a:avLst/>
              <a:gdLst>
                <a:gd name="connsiteX0" fmla="*/ 0 w 474240"/>
                <a:gd name="connsiteY0" fmla="*/ 31616 h 316160"/>
                <a:gd name="connsiteX1" fmla="*/ 31616 w 474240"/>
                <a:gd name="connsiteY1" fmla="*/ 0 h 316160"/>
                <a:gd name="connsiteX2" fmla="*/ 442624 w 474240"/>
                <a:gd name="connsiteY2" fmla="*/ 0 h 316160"/>
                <a:gd name="connsiteX3" fmla="*/ 474240 w 474240"/>
                <a:gd name="connsiteY3" fmla="*/ 31616 h 316160"/>
                <a:gd name="connsiteX4" fmla="*/ 474240 w 474240"/>
                <a:gd name="connsiteY4" fmla="*/ 284544 h 316160"/>
                <a:gd name="connsiteX5" fmla="*/ 442624 w 474240"/>
                <a:gd name="connsiteY5" fmla="*/ 316160 h 316160"/>
                <a:gd name="connsiteX6" fmla="*/ 31616 w 474240"/>
                <a:gd name="connsiteY6" fmla="*/ 316160 h 316160"/>
                <a:gd name="connsiteX7" fmla="*/ 0 w 474240"/>
                <a:gd name="connsiteY7" fmla="*/ 284544 h 316160"/>
                <a:gd name="connsiteX8" fmla="*/ 0 w 474240"/>
                <a:gd name="connsiteY8" fmla="*/ 31616 h 3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240" h="316160">
                  <a:moveTo>
                    <a:pt x="0" y="31616"/>
                  </a:moveTo>
                  <a:cubicBezTo>
                    <a:pt x="0" y="14155"/>
                    <a:pt x="14155" y="0"/>
                    <a:pt x="31616" y="0"/>
                  </a:cubicBezTo>
                  <a:lnTo>
                    <a:pt x="442624" y="0"/>
                  </a:lnTo>
                  <a:cubicBezTo>
                    <a:pt x="460085" y="0"/>
                    <a:pt x="474240" y="14155"/>
                    <a:pt x="474240" y="31616"/>
                  </a:cubicBezTo>
                  <a:lnTo>
                    <a:pt x="474240" y="284544"/>
                  </a:lnTo>
                  <a:cubicBezTo>
                    <a:pt x="474240" y="302005"/>
                    <a:pt x="460085" y="316160"/>
                    <a:pt x="442624" y="316160"/>
                  </a:cubicBezTo>
                  <a:lnTo>
                    <a:pt x="31616" y="316160"/>
                  </a:lnTo>
                  <a:cubicBezTo>
                    <a:pt x="14155" y="316160"/>
                    <a:pt x="0" y="302005"/>
                    <a:pt x="0" y="284544"/>
                  </a:cubicBezTo>
                  <a:lnTo>
                    <a:pt x="0" y="31616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60" tIns="47360" rIns="47360" bIns="4736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DE2B89B-D305-4FFD-A7CA-9E820F17D7D0}"/>
                </a:ext>
              </a:extLst>
            </p:cNvPr>
            <p:cNvSpPr/>
            <p:nvPr/>
          </p:nvSpPr>
          <p:spPr>
            <a:xfrm>
              <a:off x="7574888" y="4199148"/>
              <a:ext cx="308256" cy="1264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3232"/>
                  </a:lnTo>
                  <a:lnTo>
                    <a:pt x="308256" y="63232"/>
                  </a:lnTo>
                  <a:lnTo>
                    <a:pt x="308256" y="1264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7E0CB6-250D-4BFB-8F6B-03C1FABA675F}"/>
                </a:ext>
              </a:extLst>
            </p:cNvPr>
            <p:cNvSpPr/>
            <p:nvPr/>
          </p:nvSpPr>
          <p:spPr>
            <a:xfrm>
              <a:off x="7646024" y="4325612"/>
              <a:ext cx="474240" cy="316160"/>
            </a:xfrm>
            <a:custGeom>
              <a:avLst/>
              <a:gdLst>
                <a:gd name="connsiteX0" fmla="*/ 0 w 474240"/>
                <a:gd name="connsiteY0" fmla="*/ 31616 h 316160"/>
                <a:gd name="connsiteX1" fmla="*/ 31616 w 474240"/>
                <a:gd name="connsiteY1" fmla="*/ 0 h 316160"/>
                <a:gd name="connsiteX2" fmla="*/ 442624 w 474240"/>
                <a:gd name="connsiteY2" fmla="*/ 0 h 316160"/>
                <a:gd name="connsiteX3" fmla="*/ 474240 w 474240"/>
                <a:gd name="connsiteY3" fmla="*/ 31616 h 316160"/>
                <a:gd name="connsiteX4" fmla="*/ 474240 w 474240"/>
                <a:gd name="connsiteY4" fmla="*/ 284544 h 316160"/>
                <a:gd name="connsiteX5" fmla="*/ 442624 w 474240"/>
                <a:gd name="connsiteY5" fmla="*/ 316160 h 316160"/>
                <a:gd name="connsiteX6" fmla="*/ 31616 w 474240"/>
                <a:gd name="connsiteY6" fmla="*/ 316160 h 316160"/>
                <a:gd name="connsiteX7" fmla="*/ 0 w 474240"/>
                <a:gd name="connsiteY7" fmla="*/ 284544 h 316160"/>
                <a:gd name="connsiteX8" fmla="*/ 0 w 474240"/>
                <a:gd name="connsiteY8" fmla="*/ 31616 h 3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240" h="316160">
                  <a:moveTo>
                    <a:pt x="0" y="31616"/>
                  </a:moveTo>
                  <a:cubicBezTo>
                    <a:pt x="0" y="14155"/>
                    <a:pt x="14155" y="0"/>
                    <a:pt x="31616" y="0"/>
                  </a:cubicBezTo>
                  <a:lnTo>
                    <a:pt x="442624" y="0"/>
                  </a:lnTo>
                  <a:cubicBezTo>
                    <a:pt x="460085" y="0"/>
                    <a:pt x="474240" y="14155"/>
                    <a:pt x="474240" y="31616"/>
                  </a:cubicBezTo>
                  <a:lnTo>
                    <a:pt x="474240" y="284544"/>
                  </a:lnTo>
                  <a:cubicBezTo>
                    <a:pt x="474240" y="302005"/>
                    <a:pt x="460085" y="316160"/>
                    <a:pt x="442624" y="316160"/>
                  </a:cubicBezTo>
                  <a:lnTo>
                    <a:pt x="31616" y="316160"/>
                  </a:lnTo>
                  <a:cubicBezTo>
                    <a:pt x="14155" y="316160"/>
                    <a:pt x="0" y="302005"/>
                    <a:pt x="0" y="284544"/>
                  </a:cubicBezTo>
                  <a:lnTo>
                    <a:pt x="0" y="31616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360" tIns="47360" rIns="47360" bIns="4736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>
                  <a:latin typeface="Consolas" panose="020B0609020204030204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7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0.00023 C -0.00799 -0.0081 0.00173 0.00254 -0.00833 -0.01181 C -0.01632 -0.02269 -0.00625 -0.00926 -0.01476 -0.01945 C -0.01823 -0.02361 -0.01719 -0.02454 -0.02222 -0.02871 C -0.02552 -0.03172 -0.03403 -0.03912 -0.03733 -0.04144 L -0.04809 -0.04792 C -0.05 -0.04908 -0.05208 -0.04977 -0.05399 -0.05139 C -0.06389 -0.0588 -0.05886 -0.0551 -0.07257 -0.0632 C -0.07483 -0.06435 -0.07691 -0.06551 -0.07899 -0.06667 C -0.08281 -0.06875 -0.08542 -0.07037 -0.08924 -0.07199 C -0.09601 -0.075 -0.09427 -0.07408 -0.10104 -0.07616 C -0.10156 -0.07616 -0.10208 -0.07639 -0.10261 -0.07662 C -0.10833 -0.07871 -0.11788 -0.08172 -0.12257 -0.08195 L -0.1309 -0.08241 C -0.13872 -0.08449 -0.1382 -0.08473 -0.14618 -0.08565 C -0.14827 -0.08588 -0.15035 -0.08588 -0.15261 -0.08611 C -0.17518 -0.08935 -0.15886 -0.08797 -0.17413 -0.08912 C -0.17656 -0.08935 -0.17899 -0.08982 -0.18143 -0.09028 C -0.18195 -0.09051 -0.18247 -0.09098 -0.18299 -0.09098 C -0.18715 -0.09144 -0.19149 -0.09144 -0.19566 -0.09167 C -0.20434 -0.09236 -0.20712 -0.09236 -0.21771 -0.09236 C -0.22778 -0.09236 -0.23802 -0.09236 -0.24809 -0.09236 C -0.25156 -0.09074 -0.24913 -0.09167 -0.2559 -0.09098 C -0.26441 -0.09028 -0.27101 -0.08982 -0.28004 -0.08912 L -0.30399 -0.08727 C -0.3066 -0.08704 -0.3092 -0.08704 -0.31181 -0.08681 C -0.33021 -0.08611 -0.32222 -0.08658 -0.33542 -0.08565 C -0.33976 -0.08426 -0.33559 -0.08542 -0.34375 -0.08449 C -0.36215 -0.08195 -0.34202 -0.08403 -0.36042 -0.08241 C -0.37726 -0.08148 -0.35573 -0.08287 -0.37604 -0.08102 C -0.37882 -0.08079 -0.3816 -0.08056 -0.38438 -0.08033 C -0.39028 -0.07801 -0.38386 -0.08033 -0.39913 -0.07917 C -0.39965 -0.07894 -0.4 -0.07848 -0.40052 -0.07848 C -0.40243 -0.07801 -0.40452 -0.07801 -0.40643 -0.07801 C -0.4283 -0.07477 -0.41441 -0.07616 -0.42986 -0.075 L -0.44618 -0.07246 C -0.44896 -0.07223 -0.45174 -0.07199 -0.45452 -0.0713 C -0.45695 -0.07084 -0.45938 -0.07037 -0.46181 -0.06968 C -0.46233 -0.06968 -0.46285 -0.06922 -0.4632 -0.06922 C -0.46528 -0.06875 -0.46719 -0.06875 -0.4691 -0.06852 C -0.47153 -0.06783 -0.47379 -0.06713 -0.47604 -0.06667 C -0.47656 -0.06667 -0.47691 -0.06621 -0.47743 -0.06598 C -0.48143 -0.06505 -0.48542 -0.06482 -0.48924 -0.0632 C -0.48976 -0.06297 -0.49028 -0.06273 -0.4908 -0.0625 C -0.49254 -0.06204 -0.49427 -0.06181 -0.49618 -0.06135 C -0.50938 -0.05718 -0.49445 -0.06019 -0.50833 -0.05787 C -0.51094 -0.05672 -0.5191 -0.05394 -0.52153 -0.05301 L -0.52795 -0.05139 C -0.52847 -0.05116 -0.52899 -0.05093 -0.52952 -0.0507 C -0.5316 -0.05 -0.53368 -0.04931 -0.53577 -0.04908 C -0.53889 -0.04653 -0.53629 -0.04838 -0.54219 -0.04653 C -0.54271 -0.04653 -0.54323 -0.04607 -0.54358 -0.04584 C -0.54549 -0.04537 -0.54722 -0.04491 -0.54913 -0.04422 C -0.55122 -0.04352 -0.5533 -0.04213 -0.55538 -0.04144 C -0.55729 -0.04051 -0.55938 -0.03959 -0.56129 -0.03866 C -0.5658 -0.03727 -0.56875 -0.03588 -0.57413 -0.03287 C -0.5783 -0.03079 -0.58281 -0.02894 -0.58681 -0.02593 C -0.58733 -0.02547 -0.58768 -0.025 -0.5882 -0.02477 C -0.58993 -0.02385 -0.59149 -0.02338 -0.59323 -0.02223 C -0.59375 -0.02199 -0.5941 -0.02153 -0.59462 -0.0213 C -0.59618 -0.02014 -0.59792 -0.01922 -0.59948 -0.01829 C -0.6 -0.01783 -0.60052 -0.01783 -0.60104 -0.0176 C -0.60243 -0.01644 -0.60399 -0.01598 -0.60538 -0.01482 C -0.60729 -0.0132 -0.60886 -0.01158 -0.61077 -0.01065 C -0.61146 -0.01019 -0.61215 -0.00973 -0.61285 -0.00926 C -0.61702 -0.00625 -0.61424 -0.00764 -0.61719 -0.00625 C -0.61823 -0.00556 -0.6191 -0.0044 -0.62014 -0.00348 C -0.6224 -0.00139 -0.62483 0.00023 -0.62691 0.00231 C -0.62934 0.00486 -0.6316 0.00648 -0.63386 0.00879 C -0.63507 0.01018 -0.63611 0.01134 -0.63733 0.01227 C -0.63854 0.01365 -0.63993 0.01504 -0.64115 0.0162 C -0.64219 0.01666 -0.64323 0.01736 -0.6441 0.01828 C -0.64497 0.01921 -0.64531 0.02037 -0.64618 0.02152 C -0.64705 0.02245 -0.64809 0.02315 -0.64896 0.0243 C -0.64965 0.02569 -0.65035 0.02708 -0.65104 0.02824 C -0.65156 0.0294 -0.65243 0.03032 -0.65295 0.03148 C -0.65347 0.0324 -0.65365 0.03333 -0.65399 0.03426 C -0.65417 0.03518 -0.65469 0.03588 -0.65486 0.0368 C -0.65677 0.04328 -0.65486 0.03935 -0.65695 0.04328 C -0.65712 0.04375 -0.65712 0.04444 -0.65729 0.0449 C -0.65764 0.0456 -0.65816 0.04606 -0.65833 0.04676 C -0.65851 0.04745 -0.65833 0.04815 -0.65833 0.04884 " pathEditMode="relative" rAng="0" ptsTypes="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34" y="-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4.16667E-6 0.00024 C 0.00434 0.01158 -0.00105 -0.00162 0.00416 0.00903 C 0.00763 0.01621 0.00329 0.00903 0.00711 0.0176 C 0.00781 0.01899 0.00885 0.02037 0.00954 0.02176 C 0.01041 0.02361 0.01111 0.02593 0.01198 0.02778 C 0.01267 0.02917 0.01371 0.03056 0.01441 0.03218 C 0.01805 0.03936 0.01736 0.04121 0.0243 0.04838 C 0.03628 0.06088 0.03125 0.05834 0.03732 0.06088 C 0.04218 0.06574 0.04513 0.06852 0.05052 0.07246 C 0.05607 0.07662 0.06441 0.08195 0.06996 0.08519 C 0.07048 0.08565 0.071 0.08565 0.07152 0.08588 C 0.07448 0.0875 0.07725 0.08912 0.0802 0.09074 C 0.08073 0.09098 0.08125 0.09098 0.08177 0.09144 C 0.08437 0.09283 0.08698 0.09491 0.08958 0.09607 C 0.0927 0.09792 0.09583 0.09885 0.09895 0.10047 C 0.11302 0.10718 0.10121 0.10255 0.11736 0.10834 C 0.11788 0.1088 0.11823 0.10926 0.11892 0.10949 C 0.12152 0.11065 0.12448 0.11158 0.12725 0.1125 C 0.1276 0.11274 0.12812 0.11297 0.12864 0.11297 L 0.14027 0.11667 C 0.14357 0.11783 0.14704 0.11806 0.15 0.11968 C 0.15069 0.12014 0.15121 0.12084 0.15208 0.12107 C 0.15573 0.12199 0.15954 0.12246 0.16336 0.12338 L 0.17638 0.12639 C 0.17725 0.12662 0.17795 0.12709 0.17882 0.12709 C 0.18211 0.12755 0.18541 0.12778 0.18854 0.12824 C 0.19323 0.13033 0.18836 0.12824 0.19948 0.1301 C 0.2 0.13033 0.20069 0.13056 0.20138 0.13056 C 0.20468 0.13102 0.20763 0.13102 0.21093 0.13125 C 0.21805 0.13172 0.22274 0.13218 0.23003 0.13264 L 0.25399 0.13334 L 0.30034 0.13264 C 0.30468 0.13241 0.30885 0.13218 0.31302 0.13195 L 0.32708 0.13125 C 0.3302 0.13102 0.33333 0.13079 0.33645 0.13056 L 0.35885 0.12963 C 0.37534 0.12686 0.36823 0.12778 0.38906 0.12524 L 0.3993 0.12408 C 0.40347 0.12223 0.40086 0.12338 0.4092 0.12223 C 0.41267 0.12176 0.41579 0.12153 0.41927 0.12107 C 0.42465 0.11922 0.4177 0.12153 0.42951 0.11922 C 0.43003 0.11899 0.43055 0.11875 0.43107 0.11875 C 0.43402 0.11806 0.43698 0.11736 0.43993 0.11667 C 0.44392 0.11528 0.43958 0.11667 0.44826 0.11574 C 0.44895 0.11551 0.44948 0.11528 0.45 0.11505 C 0.45208 0.11412 0.45416 0.11297 0.45642 0.1125 C 0.45937 0.11181 0.46267 0.11135 0.46562 0.11065 C 0.48593 0.10232 0.4592 0.1132 0.48142 0.10463 C 0.4842 0.10348 0.48698 0.10186 0.4901 0.10116 C 0.49323 0.1 0.49635 0.09931 0.4993 0.09815 L 0.50625 0.09514 C 0.50677 0.09491 0.50711 0.09468 0.50763 0.09445 L 0.51302 0.0926 C 0.51354 0.09236 0.51406 0.09236 0.51458 0.0919 C 0.51632 0.09098 0.51805 0.08982 0.51979 0.08889 C 0.52413 0.08681 0.52882 0.08519 0.53298 0.08287 C 0.53507 0.08149 0.53732 0.08056 0.53941 0.07917 C 0.53993 0.07894 0.54045 0.07894 0.54079 0.07848 C 0.55364 0.07061 0.54791 0.07269 0.55399 0.07084 C 0.55642 0.06922 0.55902 0.06783 0.56128 0.06598 C 0.5677 0.06065 0.56493 0.06181 0.56909 0.06065 C 0.57118 0.0588 0.57343 0.05741 0.57552 0.05556 C 0.57795 0.05348 0.58003 0.05 0.58281 0.04908 C 0.58333 0.04885 0.58385 0.04861 0.58437 0.04838 C 0.58628 0.04699 0.58802 0.04561 0.5901 0.04399 C 0.59062 0.04375 0.59097 0.04329 0.59149 0.04306 C 0.60468 0.03334 0.58767 0.04653 0.59982 0.03635 C 0.60086 0.03519 0.60225 0.03496 0.60329 0.0338 C 0.60711 0.03056 0.60538 0.03102 0.6092 0.02709 C 0.61024 0.02616 0.61145 0.02524 0.61267 0.02408 C 0.6177 0.01482 0.61215 0.02338 0.61597 0.01991 C 0.61753 0.01852 0.61927 0.01528 0.62048 0.01389 C 0.62916 0.00301 0.61857 0.01713 0.62708 0.00718 C 0.62812 0.00602 0.62864 0.00463 0.62951 0.00348 C 0.63107 0.00162 0.63281 0.00024 0.63402 -0.00185 C 0.63454 -0.00254 0.63507 -0.00347 0.63541 -0.00439 C 0.63576 -0.00509 0.63593 -0.00578 0.63645 -0.00671 C 0.6368 -0.0074 0.6375 -0.0081 0.63784 -0.00833 C 0.63819 -0.00949 0.63854 -0.01064 0.63888 -0.01157 C 0.63941 -0.01273 0.64079 -0.01458 0.64132 -0.01574 C 0.64166 -0.01666 0.64201 -0.01736 0.64236 -0.01828 C 0.64409 -0.02176 0.6434 -0.01944 0.64479 -0.02245 C 0.64774 -0.02893 0.64288 -0.01967 0.64774 -0.0287 C 0.64809 -0.02893 0.64826 -0.02986 0.64861 -0.03032 C 0.65 -0.03194 0.65104 -0.0331 0.65208 -0.03518 C 0.65538 -0.04166 0.65156 -0.03634 0.65555 -0.0412 C 0.65573 -0.04213 0.65573 -0.04305 0.65607 -0.04351 C 0.65694 -0.04676 0.65694 -0.04444 0.65694 -0.04583 " pathEditMode="relative" rAng="0" ptsTypes="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47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29C-2A90-48D9-BE04-0C3EDA15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Biological inspiration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C181-22D1-4656-A357-30D94C23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version of evolutionary algorithms we saw in week 7 take inspiration from biological genetics</a:t>
            </a:r>
          </a:p>
          <a:p>
            <a:pPr lvl="1"/>
            <a:r>
              <a:rPr lang="en-GB" dirty="0"/>
              <a:t>Genotype is a fixed-length string of “DNA”</a:t>
            </a:r>
          </a:p>
          <a:p>
            <a:r>
              <a:rPr lang="en-GB" dirty="0"/>
              <a:t>GP moves away from this</a:t>
            </a:r>
          </a:p>
          <a:p>
            <a:pPr lvl="1"/>
            <a:r>
              <a:rPr lang="en-GB" dirty="0"/>
              <a:t>Genotype is a variable-size tree structure</a:t>
            </a:r>
          </a:p>
          <a:p>
            <a:pPr lvl="1"/>
            <a:r>
              <a:rPr lang="en-GB" dirty="0"/>
              <a:t>No real analogue of this in nature (that we know of)</a:t>
            </a:r>
          </a:p>
          <a:p>
            <a:r>
              <a:rPr lang="en-GB" dirty="0"/>
              <a:t>However GP still retains much of the rest of the biological inspiration behind EAs</a:t>
            </a:r>
          </a:p>
        </p:txBody>
      </p:sp>
    </p:spTree>
    <p:extLst>
      <p:ext uri="{BB962C8B-B14F-4D97-AF65-F5344CB8AC3E}">
        <p14:creationId xmlns:p14="http://schemas.microsoft.com/office/powerpoint/2010/main" val="37269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935" y="485678"/>
            <a:ext cx="3131058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13D3A-F42C-4B9A-9B8A-233839C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67" y="1113764"/>
            <a:ext cx="2452312" cy="4624327"/>
          </a:xfrm>
        </p:spPr>
        <p:txBody>
          <a:bodyPr anchor="ctr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Weak vs strong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204A-242F-4438-8FFF-02576836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928" y="1113764"/>
            <a:ext cx="4581135" cy="4624327"/>
          </a:xfrm>
        </p:spPr>
        <p:txBody>
          <a:bodyPr anchor="ctr">
            <a:normAutofit/>
          </a:bodyPr>
          <a:lstStyle/>
          <a:p>
            <a:r>
              <a:rPr lang="en-GB" dirty="0"/>
              <a:t>Nodes generally correspond to </a:t>
            </a:r>
            <a:r>
              <a:rPr lang="en-GB" b="1" dirty="0"/>
              <a:t>values</a:t>
            </a:r>
            <a:r>
              <a:rPr lang="en-GB" dirty="0"/>
              <a:t> when the program is executed, therefore have a </a:t>
            </a:r>
            <a:r>
              <a:rPr lang="en-GB" b="1" dirty="0"/>
              <a:t>type</a:t>
            </a:r>
          </a:p>
          <a:p>
            <a:r>
              <a:rPr lang="en-GB" b="1" dirty="0"/>
              <a:t>Weak typing</a:t>
            </a:r>
            <a:r>
              <a:rPr lang="en-GB" dirty="0"/>
              <a:t>: the language rules are permissive about what type can go where in the tree</a:t>
            </a:r>
          </a:p>
          <a:p>
            <a:r>
              <a:rPr lang="en-GB" b="1" dirty="0"/>
              <a:t>Strong typing</a:t>
            </a:r>
            <a:r>
              <a:rPr lang="en-GB" dirty="0"/>
              <a:t>: nodes require their children to have specific types, and GP operators are careful to preserve type</a:t>
            </a:r>
          </a:p>
        </p:txBody>
      </p:sp>
    </p:spTree>
    <p:extLst>
      <p:ext uri="{BB962C8B-B14F-4D97-AF65-F5344CB8AC3E}">
        <p14:creationId xmlns:p14="http://schemas.microsoft.com/office/powerpoint/2010/main" val="20985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BDC8-2D7C-4164-997A-6AC5420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Disruption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C957-212E-4641-B005-332016D4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you know, a small change in a program can have a huge impact on its execution!</a:t>
            </a:r>
          </a:p>
          <a:p>
            <a:r>
              <a:rPr lang="en-GB" dirty="0"/>
              <a:t>Genetic operators can be </a:t>
            </a:r>
            <a:r>
              <a:rPr lang="en-GB" b="1" dirty="0"/>
              <a:t>disruptive</a:t>
            </a:r>
            <a:r>
              <a:rPr lang="en-GB" dirty="0"/>
              <a:t>, destroying good individuals</a:t>
            </a:r>
          </a:p>
          <a:p>
            <a:r>
              <a:rPr lang="en-GB" dirty="0"/>
              <a:t>Much work on operators to minimise disruption and maintain goodness of solutions</a:t>
            </a:r>
          </a:p>
          <a:p>
            <a:r>
              <a:rPr lang="en-GB" dirty="0"/>
              <a:t>E.g. context preserving crossover</a:t>
            </a:r>
          </a:p>
          <a:p>
            <a:r>
              <a:rPr lang="en-GB" dirty="0"/>
              <a:t>E.g. Automatically Defined Functions (ADFs)</a:t>
            </a:r>
          </a:p>
        </p:txBody>
      </p:sp>
    </p:spTree>
    <p:extLst>
      <p:ext uri="{BB962C8B-B14F-4D97-AF65-F5344CB8AC3E}">
        <p14:creationId xmlns:p14="http://schemas.microsoft.com/office/powerpoint/2010/main" val="23940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9E0C-8894-471D-A6A9-FA61157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Bloat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660B-6DFC-4267-B086-6AC01E4B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GP operators can often allow trees to </a:t>
            </a:r>
            <a:r>
              <a:rPr lang="en-GB" b="1" dirty="0"/>
              <a:t>grow</a:t>
            </a:r>
            <a:r>
              <a:rPr lang="en-GB" dirty="0"/>
              <a:t> arbitrarily</a:t>
            </a:r>
          </a:p>
          <a:p>
            <a:r>
              <a:rPr lang="en-GB" dirty="0"/>
              <a:t>Often a lot of </a:t>
            </a:r>
            <a:r>
              <a:rPr lang="en-GB" b="1" dirty="0"/>
              <a:t>bloat</a:t>
            </a:r>
            <a:r>
              <a:rPr lang="en-GB" dirty="0"/>
              <a:t> resulting from “junk code”</a:t>
            </a:r>
          </a:p>
          <a:p>
            <a:pPr lvl="1"/>
            <a:r>
              <a:rPr lang="en-GB" dirty="0"/>
              <a:t>Overly-convoluted code that could be simplified</a:t>
            </a:r>
          </a:p>
          <a:p>
            <a:pPr lvl="1"/>
            <a:r>
              <a:rPr lang="en-GB" dirty="0"/>
              <a:t>Code that doesn’t actually do anything, e.g. the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 branch of an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en-GB" dirty="0"/>
              <a:t> that is always 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, or a calculation that is eventually multiplied by zero</a:t>
            </a:r>
          </a:p>
        </p:txBody>
      </p:sp>
    </p:spTree>
    <p:extLst>
      <p:ext uri="{BB962C8B-B14F-4D97-AF65-F5344CB8AC3E}">
        <p14:creationId xmlns:p14="http://schemas.microsoft.com/office/powerpoint/2010/main" val="36754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BAB8-405A-45B3-A854-85CD6135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Combatting bloat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1CE9-339C-4166-BBA3-36DAA431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put a hard limit on the size or depth of the tree</a:t>
            </a:r>
          </a:p>
          <a:p>
            <a:r>
              <a:rPr lang="en-GB" dirty="0"/>
              <a:t>Can modify GP operators to prefer smaller trees</a:t>
            </a:r>
          </a:p>
          <a:p>
            <a:r>
              <a:rPr lang="en-GB" dirty="0"/>
              <a:t>Can include tree size as part of the fitness measure, rewarding smaller trees</a:t>
            </a:r>
          </a:p>
          <a:p>
            <a:r>
              <a:rPr lang="en-GB" dirty="0"/>
              <a:t>However, bloat has similarities to </a:t>
            </a:r>
            <a:r>
              <a:rPr lang="en-GB" b="1" dirty="0"/>
              <a:t>introns</a:t>
            </a:r>
            <a:r>
              <a:rPr lang="en-GB" dirty="0"/>
              <a:t> in biology – genes which appear to do nothing, but are actually important</a:t>
            </a:r>
          </a:p>
          <a:p>
            <a:r>
              <a:rPr lang="en-GB" dirty="0"/>
              <a:t>Appears to be important for maintaining </a:t>
            </a:r>
            <a:r>
              <a:rPr lang="en-GB" b="1" dirty="0"/>
              <a:t>diversity</a:t>
            </a:r>
            <a:r>
              <a:rPr lang="en-GB" dirty="0"/>
              <a:t>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0679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0876-02F4-4BE0-B003-D5CF49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C768-7EA4-4D7E-9BE1-46325CE7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Genetic programming is a family of evolutionary algorithms where the genotype is a computer program</a:t>
            </a:r>
          </a:p>
          <a:p>
            <a:r>
              <a:rPr lang="en-GB" dirty="0"/>
              <a:t>Several possible genotype representations, but representations based on trees are popular</a:t>
            </a:r>
          </a:p>
          <a:p>
            <a:r>
              <a:rPr lang="en-GB" dirty="0"/>
              <a:t>As with all EAs, there is an art to making it work but it can be 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20921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B9BF-8E3D-447E-A5B9-D97B4D8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Evolutionary algorithms (EAs)</a:t>
            </a:r>
            <a:br>
              <a:rPr lang="en-GB" dirty="0"/>
            </a:br>
            <a:r>
              <a:rPr lang="en-GB" dirty="0"/>
              <a:t>Revision from Lecture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E71E-871E-4115-AF7F-B8950F04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Inspired by </a:t>
            </a:r>
            <a:r>
              <a:rPr lang="en-GB" dirty="0"/>
              <a:t>biological evolution</a:t>
            </a:r>
          </a:p>
          <a:p>
            <a:r>
              <a:rPr lang="en-GB" dirty="0"/>
              <a:t>A family of </a:t>
            </a:r>
            <a:r>
              <a:rPr lang="en-GB" b="1" dirty="0"/>
              <a:t>population-based search </a:t>
            </a:r>
            <a:r>
              <a:rPr lang="en-GB" dirty="0"/>
              <a:t>algorithms</a:t>
            </a:r>
          </a:p>
          <a:p>
            <a:r>
              <a:rPr lang="en-GB" b="1" dirty="0"/>
              <a:t>Fittest</a:t>
            </a:r>
            <a:r>
              <a:rPr lang="en-GB" dirty="0"/>
              <a:t> individuals are used to produce new individuals via </a:t>
            </a:r>
            <a:r>
              <a:rPr lang="en-GB" b="1" dirty="0"/>
              <a:t>mutation</a:t>
            </a:r>
            <a:r>
              <a:rPr lang="en-GB" dirty="0"/>
              <a:t> and </a:t>
            </a:r>
            <a:r>
              <a:rPr lang="en-GB" b="1" dirty="0"/>
              <a:t>crossover</a:t>
            </a:r>
          </a:p>
          <a:p>
            <a:r>
              <a:rPr lang="en-GB" b="1" dirty="0"/>
              <a:t>Genotype</a:t>
            </a:r>
            <a:r>
              <a:rPr lang="en-GB" dirty="0"/>
              <a:t>: search space representation</a:t>
            </a:r>
          </a:p>
          <a:p>
            <a:r>
              <a:rPr lang="en-GB" b="1" dirty="0"/>
              <a:t>Phenotype</a:t>
            </a:r>
            <a:r>
              <a:rPr lang="en-GB" dirty="0"/>
              <a:t>: solution space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33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evolutionary algorithm</a:t>
            </a:r>
            <a:br>
              <a:rPr lang="en-GB" dirty="0"/>
            </a:br>
            <a:r>
              <a:rPr lang="en-GB" dirty="0"/>
              <a:t>Revision from Lecture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65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CBBC-6798-4642-B520-207EE317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Genetic Programming (GP)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39EB-F526-45EE-B0E1-32E78289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4136105" cy="3678303"/>
          </a:xfrm>
        </p:spPr>
        <p:txBody>
          <a:bodyPr/>
          <a:lstStyle/>
          <a:p>
            <a:r>
              <a:rPr lang="en-GB" dirty="0"/>
              <a:t>A term given to EA approaches where the </a:t>
            </a:r>
            <a:r>
              <a:rPr lang="en-GB" b="1" dirty="0"/>
              <a:t>genotype</a:t>
            </a:r>
            <a:r>
              <a:rPr lang="en-GB" dirty="0"/>
              <a:t> is a </a:t>
            </a:r>
            <a:r>
              <a:rPr lang="en-GB" b="1" dirty="0"/>
              <a:t>computer program</a:t>
            </a:r>
          </a:p>
          <a:p>
            <a:r>
              <a:rPr lang="en-GB" dirty="0"/>
              <a:t>The </a:t>
            </a:r>
            <a:r>
              <a:rPr lang="en-GB" b="1" dirty="0"/>
              <a:t>phenotype</a:t>
            </a:r>
            <a:r>
              <a:rPr lang="en-GB" dirty="0"/>
              <a:t> is the result of </a:t>
            </a:r>
            <a:r>
              <a:rPr lang="en-GB" b="1" dirty="0"/>
              <a:t>executing</a:t>
            </a:r>
            <a:r>
              <a:rPr lang="en-GB" dirty="0"/>
              <a:t>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E0DAE-2CDA-4E07-AE19-9FDF300A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88840"/>
            <a:ext cx="3127993" cy="45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AA3A-2EAE-4BB6-A82E-1D26C0BA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Genotype representation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DE67-2845-4A05-80ED-2080D0A2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could represent a program as a sequence of ASCII characters…</a:t>
            </a:r>
          </a:p>
          <a:p>
            <a:r>
              <a:rPr lang="en-GB" dirty="0"/>
              <a:t>… but the vast majority of individuals would </a:t>
            </a:r>
            <a:r>
              <a:rPr lang="en-GB" b="1" dirty="0"/>
              <a:t>not</a:t>
            </a:r>
            <a:r>
              <a:rPr lang="en-GB" dirty="0"/>
              <a:t> correspond to </a:t>
            </a:r>
            <a:r>
              <a:rPr lang="en-GB" b="1" dirty="0"/>
              <a:t>syntactically correct </a:t>
            </a:r>
            <a:r>
              <a:rPr lang="en-GB" dirty="0"/>
              <a:t>programs</a:t>
            </a:r>
          </a:p>
          <a:p>
            <a:r>
              <a:rPr lang="en-GB" dirty="0"/>
              <a:t>Can’t run the program </a:t>
            </a:r>
            <a:r>
              <a:rPr lang="en-GB" dirty="0">
                <a:sym typeface="Wingdings" panose="05000000000000000000" pitchFamily="2" charset="2"/>
              </a:rPr>
              <a:t> no phenotype!</a:t>
            </a:r>
            <a:endParaRPr lang="en-GB" dirty="0"/>
          </a:p>
          <a:p>
            <a:r>
              <a:rPr lang="en-GB" dirty="0"/>
              <a:t>We need a representation where the genotype is certain (or at least very likely) to map to a valid phenotype</a:t>
            </a:r>
          </a:p>
          <a:p>
            <a:r>
              <a:rPr lang="en-GB" dirty="0"/>
              <a:t>Several options – the classic one is a </a:t>
            </a:r>
            <a:r>
              <a:rPr lang="en-GB" b="1" dirty="0"/>
              <a:t>tree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83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A85-F65A-4DFE-B431-97501BA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as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6C43-D4F3-4198-8AFB-641DA34E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475260"/>
            <a:ext cx="2983977" cy="319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(x &gt; 10)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print(“Hello”)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x = x + 1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242351-1C87-46EA-8BCF-EAFA598B1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312967"/>
              </p:ext>
            </p:extLst>
          </p:nvPr>
        </p:nvGraphicFramePr>
        <p:xfrm>
          <a:off x="3491880" y="2500081"/>
          <a:ext cx="5216225" cy="31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2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BC2FFC-BD75-4FFC-8E0B-5D776A3B74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AEE1E-00EA-417F-8452-12F639C05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4FD454-8657-4B35-84E1-04185EAF2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741EB4-9540-4050-B6DE-A948B3E17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7005D9-84D5-45C9-8BA8-148E9B7C3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BD849B-0EA2-42AB-A7C1-33243DEE2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6A7D1D-03CF-4738-89DB-48BCCEE8D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132DDF-8B6E-4C30-9F8F-BDF70F2C8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145B10-54A6-4293-964E-91E299E44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6293DA-F3ED-4723-A179-0767F1A74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6D9B8-C355-4F78-BCAD-C7E15990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74120B-0F66-4EFB-9E3B-2CFCB15B6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0E4FA2-5B46-4F49-A281-51C32DACD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36CD63-2D38-48F8-901C-75827ECCB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5252B0-3DFD-4C36-822C-201E45259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DEEAE9-4889-4521-A32F-483CE4D0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747F4C-8BD4-4BA6-B7F3-FC9BCB5EA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4281EE-55AE-4DB9-835A-D0B950296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582D6E-1D86-4B9F-8B65-CD1325D26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2E5ADA-108B-483C-AB19-ADD69F758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43C53A-C9CC-4CA3-9782-36A3338A0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2728C6-43F1-4B40-BA7C-2597F27CB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3CE0E1-2489-4961-BD1F-10009997F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5E7-5703-485B-A714-791D7927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Abstract syntax trees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3FFE-E01C-4778-B3D4-1C28C794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Representing programs as trees is nothing unusual – it’s used extensively inside compilers/interpreters</a:t>
            </a:r>
          </a:p>
          <a:p>
            <a:r>
              <a:rPr lang="en-GB" dirty="0"/>
              <a:t>Abstract Syntax Trees (ASTs)</a:t>
            </a:r>
          </a:p>
          <a:p>
            <a:r>
              <a:rPr lang="en-GB" dirty="0"/>
              <a:t>Language syntax has been </a:t>
            </a:r>
            <a:r>
              <a:rPr lang="en-GB" b="1" dirty="0"/>
              <a:t>abstracted</a:t>
            </a:r>
            <a:r>
              <a:rPr lang="en-GB" dirty="0"/>
              <a:t> away </a:t>
            </a:r>
          </a:p>
          <a:p>
            <a:r>
              <a:rPr lang="en-GB" dirty="0"/>
              <a:t>A valid tree is probably a valid program</a:t>
            </a:r>
          </a:p>
          <a:p>
            <a:r>
              <a:rPr lang="en-GB" dirty="0"/>
              <a:t>AST can be executed as-is, or translated back into source code</a:t>
            </a:r>
          </a:p>
        </p:txBody>
      </p:sp>
    </p:spTree>
    <p:extLst>
      <p:ext uri="{BB962C8B-B14F-4D97-AF65-F5344CB8AC3E}">
        <p14:creationId xmlns:p14="http://schemas.microsoft.com/office/powerpoint/2010/main" val="36694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EB86-FBCC-4FD4-A1C2-D1AEB7BA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7864-BEED-4585-B66E-315116B5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Remember, </a:t>
            </a:r>
            <a:r>
              <a:rPr lang="en-GB" b="1" dirty="0"/>
              <a:t>fitness</a:t>
            </a:r>
            <a:r>
              <a:rPr lang="en-GB" dirty="0"/>
              <a:t> is a property of the </a:t>
            </a:r>
            <a:r>
              <a:rPr lang="en-GB" b="1" dirty="0"/>
              <a:t>phenotype</a:t>
            </a:r>
          </a:p>
          <a:p>
            <a:r>
              <a:rPr lang="en-GB" dirty="0"/>
              <a:t>In GP, the first step in measuring fitness is to </a:t>
            </a:r>
            <a:r>
              <a:rPr lang="en-GB" b="1" dirty="0"/>
              <a:t>execute</a:t>
            </a:r>
            <a:r>
              <a:rPr lang="en-GB" dirty="0"/>
              <a:t> the program</a:t>
            </a:r>
          </a:p>
          <a:p>
            <a:r>
              <a:rPr lang="en-GB" dirty="0"/>
              <a:t>Fitness is often measured based on the program’s </a:t>
            </a:r>
            <a:r>
              <a:rPr lang="en-GB" b="1" dirty="0"/>
              <a:t>output</a:t>
            </a:r>
            <a:endParaRPr lang="en-GB" dirty="0"/>
          </a:p>
          <a:p>
            <a:r>
              <a:rPr lang="en-GB" dirty="0"/>
              <a:t>But could also measure </a:t>
            </a:r>
            <a:r>
              <a:rPr lang="en-GB" b="1" dirty="0"/>
              <a:t>non-functional</a:t>
            </a:r>
            <a:r>
              <a:rPr lang="en-GB" dirty="0"/>
              <a:t> properties e.g. speed, memory usage</a:t>
            </a:r>
          </a:p>
          <a:p>
            <a:r>
              <a:rPr lang="en-GB" dirty="0"/>
              <a:t>Fitness may be </a:t>
            </a:r>
            <a:r>
              <a:rPr lang="en-GB" b="1" dirty="0"/>
              <a:t>multi-objective</a:t>
            </a:r>
          </a:p>
        </p:txBody>
      </p:sp>
    </p:spTree>
    <p:extLst>
      <p:ext uri="{BB962C8B-B14F-4D97-AF65-F5344CB8AC3E}">
        <p14:creationId xmlns:p14="http://schemas.microsoft.com/office/powerpoint/2010/main" val="32735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55-3922-4367-8A2F-620A339C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C6B0-C4A2-4649-A3C4-F287F9D8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2983977" cy="3678303"/>
          </a:xfrm>
        </p:spPr>
        <p:txBody>
          <a:bodyPr/>
          <a:lstStyle/>
          <a:p>
            <a:r>
              <a:rPr lang="en-GB" dirty="0"/>
              <a:t>Point mutation: replace a random node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2DF40E-6CE1-4ED6-AF72-46EFE750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120706"/>
              </p:ext>
            </p:extLst>
          </p:nvPr>
        </p:nvGraphicFramePr>
        <p:xfrm>
          <a:off x="3491880" y="2500081"/>
          <a:ext cx="5216225" cy="31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6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B5D6F2-C390-40F5-8F26-9DA87FEDC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3CE577-B485-4C7C-A656-DD69B54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765</Words>
  <Application>Microsoft Office PowerPoint</Application>
  <PresentationFormat>On-screen Show (4:3)</PresentationFormat>
  <Paragraphs>169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Consolas</vt:lpstr>
      <vt:lpstr>Gill Sans MT</vt:lpstr>
      <vt:lpstr>Wingdings 2</vt:lpstr>
      <vt:lpstr>Dividend</vt:lpstr>
      <vt:lpstr>11: Genetic Programming</vt:lpstr>
      <vt:lpstr>Evolutionary algorithms (EAs) Revision from Lecture 7</vt:lpstr>
      <vt:lpstr>Basic evolutionary algorithm Revision from Lecture 7</vt:lpstr>
      <vt:lpstr>Genetic Programming (GP)</vt:lpstr>
      <vt:lpstr>Genotype representation</vt:lpstr>
      <vt:lpstr>Programs as trees</vt:lpstr>
      <vt:lpstr>Abstract syntax trees</vt:lpstr>
      <vt:lpstr>Fitness evaluation</vt:lpstr>
      <vt:lpstr>Mutation</vt:lpstr>
      <vt:lpstr>Mutation</vt:lpstr>
      <vt:lpstr>Crossover</vt:lpstr>
      <vt:lpstr>Crossover</vt:lpstr>
      <vt:lpstr>Biological inspiration</vt:lpstr>
      <vt:lpstr>Weak vs strong typing</vt:lpstr>
      <vt:lpstr>Disruption</vt:lpstr>
      <vt:lpstr>Bloat</vt:lpstr>
      <vt:lpstr>Combatting bloat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11: Genetic Programming</dc:title>
  <dc:creator>Ed Powley</dc:creator>
  <cp:lastModifiedBy>Ed Powley</cp:lastModifiedBy>
  <cp:revision>5</cp:revision>
  <dcterms:created xsi:type="dcterms:W3CDTF">2020-04-20T22:18:16Z</dcterms:created>
  <dcterms:modified xsi:type="dcterms:W3CDTF">2020-04-20T23:21:20Z</dcterms:modified>
</cp:coreProperties>
</file>