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416" r:id="rId3"/>
    <p:sldId id="423" r:id="rId4"/>
    <p:sldId id="332" r:id="rId5"/>
    <p:sldId id="424" r:id="rId6"/>
    <p:sldId id="409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18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0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0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0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0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1/22/20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COMP704: Machine Learning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MSc Artificial Intelligence for Games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1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: Module Introduction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1: Application of Machine Learning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03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2: Development Journal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42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739949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706254"/>
              </p:ext>
            </p:extLst>
          </p:nvPr>
        </p:nvGraphicFramePr>
        <p:xfrm>
          <a:off x="467544" y="1484784"/>
          <a:ext cx="8208912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Reading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Introduction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Foundations of Data Science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Intro to ML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ML: Regression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ML: Classification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Workshop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Workshop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Workshop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Workshop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4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Paper Club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Paper Club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Paper Club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94744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624394"/>
              </p:ext>
            </p:extLst>
          </p:nvPr>
        </p:nvGraphicFramePr>
        <p:xfrm>
          <a:off x="467544" y="3861048"/>
          <a:ext cx="8208912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/>
                        <a:t>Genetic Algorithms 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/>
                        <a:t>Genetic Algorithms 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Procedural Content Generation 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Procedural Content Generation 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Genetic Programming 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Genetic Programming 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Workshop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Workshop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Workshop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Workshop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Workshop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Workshop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8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Paper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Club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Paper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Club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Peer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Review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Individual Review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34355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FDBB499-B236-453B-BFE1-0247D66A5A2D}"/>
              </a:ext>
            </a:extLst>
          </p:cNvPr>
          <p:cNvGraphicFramePr>
            <a:graphicFrameLocks/>
          </p:cNvGraphicFramePr>
          <p:nvPr/>
        </p:nvGraphicFramePr>
        <p:xfrm>
          <a:off x="467544" y="5999688"/>
          <a:ext cx="13681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/>
                        <a:t>VIVA OF DOOM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22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What is:</a:t>
            </a:r>
          </a:p>
          <a:p>
            <a:pPr lvl="2"/>
            <a:r>
              <a:rPr lang="en-GB" dirty="0"/>
              <a:t>DS</a:t>
            </a:r>
          </a:p>
          <a:p>
            <a:pPr lvl="2"/>
            <a:r>
              <a:rPr lang="en-GB" dirty="0"/>
              <a:t>Genetic Algorithms</a:t>
            </a:r>
          </a:p>
          <a:p>
            <a:pPr lvl="2"/>
            <a:r>
              <a:rPr lang="en-GB" dirty="0"/>
              <a:t>PCG</a:t>
            </a:r>
          </a:p>
          <a:p>
            <a:pPr lvl="2"/>
            <a:r>
              <a:rPr lang="en-GB"/>
              <a:t>Genetic Programming</a:t>
            </a:r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3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Questions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12146</TotalTime>
  <Words>139</Words>
  <Application>Microsoft Macintosh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698</cp:revision>
  <dcterms:created xsi:type="dcterms:W3CDTF">2008-11-22T10:38:31Z</dcterms:created>
  <dcterms:modified xsi:type="dcterms:W3CDTF">2020-01-22T10:23:50Z</dcterms:modified>
</cp:coreProperties>
</file>