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7" autoAdjust="0"/>
    <p:restoredTop sz="86385" autoAdjust="0"/>
  </p:normalViewPr>
  <p:slideViewPr>
    <p:cSldViewPr snapToGrid="0">
      <p:cViewPr varScale="1">
        <p:scale>
          <a:sx n="125" d="100"/>
          <a:sy n="125" d="100"/>
        </p:scale>
        <p:origin x="108" y="1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2ec4bf3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b2ec4bf3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860"/>
            <a:ext cx="1973229" cy="105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74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Attendance</a:t>
            </a:r>
            <a:r>
              <a:rPr lang="en-GB" baseline="0" dirty="0"/>
              <a:t> Reminder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GAM702 – Prototyping Tools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Brian McDonald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On-screen Show (16:9)</PresentationFormat>
  <Paragraphs>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Attendance Reminder</vt:lpstr>
      <vt:lpstr>GAM702 – Prototyping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20-21 GAM702 Prototyping Principles</dc:title>
  <cp:lastModifiedBy>Brian McDonald</cp:lastModifiedBy>
  <cp:revision>3</cp:revision>
  <dcterms:modified xsi:type="dcterms:W3CDTF">2020-09-10T16:06:06Z</dcterms:modified>
</cp:coreProperties>
</file>