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6" r:id="rId3"/>
    <p:sldId id="339" r:id="rId4"/>
    <p:sldId id="340" r:id="rId5"/>
    <p:sldId id="341" r:id="rId6"/>
    <p:sldId id="342" r:id="rId7"/>
    <p:sldId id="35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062" autoAdjust="0"/>
  </p:normalViewPr>
  <p:slideViewPr>
    <p:cSldViewPr>
      <p:cViewPr varScale="1">
        <p:scale>
          <a:sx n="142" d="100"/>
          <a:sy n="142" d="100"/>
        </p:scale>
        <p:origin x="13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BB87D-8D72-421F-99A3-2EC9DA14706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9817DD-5818-4003-BB1A-06084BC16B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if-else</a:t>
          </a:r>
        </a:p>
      </dgm:t>
    </dgm:pt>
    <dgm:pt modelId="{16E72A96-E4B5-4460-BC68-678CD7895D1B}" type="parTrans" cxnId="{058AC2F2-6DEC-4FAA-BBF0-A184AD7AB8D0}">
      <dgm:prSet/>
      <dgm:spPr/>
      <dgm:t>
        <a:bodyPr/>
        <a:lstStyle/>
        <a:p>
          <a:endParaRPr lang="en-GB"/>
        </a:p>
      </dgm:t>
    </dgm:pt>
    <dgm:pt modelId="{06689B99-EFF3-451A-824A-FA742FCCB412}" type="sibTrans" cxnId="{058AC2F2-6DEC-4FAA-BBF0-A184AD7AB8D0}">
      <dgm:prSet/>
      <dgm:spPr/>
      <dgm:t>
        <a:bodyPr/>
        <a:lstStyle/>
        <a:p>
          <a:endParaRPr lang="en-GB"/>
        </a:p>
      </dgm:t>
    </dgm:pt>
    <dgm:pt modelId="{A25F1854-8E83-4CBA-99E7-B1014E2A65D1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call</a:t>
          </a:r>
        </a:p>
      </dgm:t>
    </dgm:pt>
    <dgm:pt modelId="{37090511-6F8F-4ED1-B9E6-26B20AFA7FF7}" type="parTrans" cxnId="{47409176-A752-4DDB-B8D8-D43A7D0D1385}">
      <dgm:prSet/>
      <dgm:spPr/>
      <dgm:t>
        <a:bodyPr/>
        <a:lstStyle/>
        <a:p>
          <a:endParaRPr lang="en-GB"/>
        </a:p>
      </dgm:t>
    </dgm:pt>
    <dgm:pt modelId="{8CA9ABD5-1604-4C6F-8D2A-D5DF05FD45AA}" type="sibTrans" cxnId="{47409176-A752-4DDB-B8D8-D43A7D0D1385}">
      <dgm:prSet/>
      <dgm:spPr/>
      <dgm:t>
        <a:bodyPr/>
        <a:lstStyle/>
        <a:p>
          <a:endParaRPr lang="en-GB"/>
        </a:p>
      </dgm:t>
    </dgm:pt>
    <dgm:pt modelId="{9D7D0B1F-9825-4904-BC98-F2E4126A56A4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=</a:t>
          </a:r>
        </a:p>
      </dgm:t>
    </dgm:pt>
    <dgm:pt modelId="{6C6B3791-BAD0-4366-8EB2-A9579277DCB9}" type="parTrans" cxnId="{F12F78E4-3D10-41A7-83B1-7B5197F551C6}">
      <dgm:prSet/>
      <dgm:spPr/>
      <dgm:t>
        <a:bodyPr/>
        <a:lstStyle/>
        <a:p>
          <a:endParaRPr lang="en-GB"/>
        </a:p>
      </dgm:t>
    </dgm:pt>
    <dgm:pt modelId="{57C263AF-5AD6-4A67-95B8-10071D7DE848}" type="sibTrans" cxnId="{F12F78E4-3D10-41A7-83B1-7B5197F551C6}">
      <dgm:prSet/>
      <dgm:spPr/>
      <dgm:t>
        <a:bodyPr/>
        <a:lstStyle/>
        <a:p>
          <a:endParaRPr lang="en-GB"/>
        </a:p>
      </dgm:t>
    </dgm:pt>
    <dgm:pt modelId="{959638A6-CE1F-424F-B121-FB771B7D75C2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233B77F7-39E7-4750-BF21-C74F4B81D010}" type="parTrans" cxnId="{6E611899-16CD-402D-B012-27AB39621D42}">
      <dgm:prSet/>
      <dgm:spPr/>
      <dgm:t>
        <a:bodyPr/>
        <a:lstStyle/>
        <a:p>
          <a:endParaRPr lang="en-GB"/>
        </a:p>
      </dgm:t>
    </dgm:pt>
    <dgm:pt modelId="{4C298F3B-7C0F-4088-9D7D-76F6EC46DFAF}" type="sibTrans" cxnId="{6E611899-16CD-402D-B012-27AB39621D42}">
      <dgm:prSet/>
      <dgm:spPr/>
      <dgm:t>
        <a:bodyPr/>
        <a:lstStyle/>
        <a:p>
          <a:endParaRPr lang="en-GB"/>
        </a:p>
      </dgm:t>
    </dgm:pt>
    <dgm:pt modelId="{D0F481E2-EA95-4B8C-A875-70D8E8D5A13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&gt;</a:t>
          </a:r>
        </a:p>
      </dgm:t>
    </dgm:pt>
    <dgm:pt modelId="{0065E39E-C232-45B9-9555-D14073884A3C}" type="parTrans" cxnId="{426CC30C-87A1-4D27-B1D6-668EC47CD870}">
      <dgm:prSet/>
      <dgm:spPr/>
      <dgm:t>
        <a:bodyPr/>
        <a:lstStyle/>
        <a:p>
          <a:endParaRPr lang="en-GB"/>
        </a:p>
      </dgm:t>
    </dgm:pt>
    <dgm:pt modelId="{CD9FB5CF-7761-4339-AABB-CC4F3D507643}" type="sibTrans" cxnId="{426CC30C-87A1-4D27-B1D6-668EC47CD870}">
      <dgm:prSet/>
      <dgm:spPr/>
      <dgm:t>
        <a:bodyPr/>
        <a:lstStyle/>
        <a:p>
          <a:endParaRPr lang="en-GB"/>
        </a:p>
      </dgm:t>
    </dgm:pt>
    <dgm:pt modelId="{C19BF214-D82A-4507-B09E-3FB81E0732C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E6929BD2-BB8A-4375-AD98-6922E2FFD776}" type="parTrans" cxnId="{67ADE8F2-4840-4C8D-9CE7-B64161D1FD48}">
      <dgm:prSet/>
      <dgm:spPr/>
      <dgm:t>
        <a:bodyPr/>
        <a:lstStyle/>
        <a:p>
          <a:endParaRPr lang="en-GB"/>
        </a:p>
      </dgm:t>
    </dgm:pt>
    <dgm:pt modelId="{1BE17DBA-ACB0-4A86-8EE9-2E076F314CFA}" type="sibTrans" cxnId="{67ADE8F2-4840-4C8D-9CE7-B64161D1FD48}">
      <dgm:prSet/>
      <dgm:spPr/>
      <dgm:t>
        <a:bodyPr/>
        <a:lstStyle/>
        <a:p>
          <a:endParaRPr lang="en-GB"/>
        </a:p>
      </dgm:t>
    </dgm:pt>
    <dgm:pt modelId="{B13722D9-D3CC-4432-87F0-F58BFED1E779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10</a:t>
          </a:r>
        </a:p>
      </dgm:t>
    </dgm:pt>
    <dgm:pt modelId="{E5E8748B-4463-4865-8BA6-C206B10C27E5}" type="parTrans" cxnId="{91C7FDCE-8A21-47F9-AE22-69267D9BD1BC}">
      <dgm:prSet/>
      <dgm:spPr/>
      <dgm:t>
        <a:bodyPr/>
        <a:lstStyle/>
        <a:p>
          <a:endParaRPr lang="en-GB"/>
        </a:p>
      </dgm:t>
    </dgm:pt>
    <dgm:pt modelId="{1B536A91-6C0C-49F4-B207-11ABD638FAE5}" type="sibTrans" cxnId="{91C7FDCE-8A21-47F9-AE22-69267D9BD1BC}">
      <dgm:prSet/>
      <dgm:spPr/>
      <dgm:t>
        <a:bodyPr/>
        <a:lstStyle/>
        <a:p>
          <a:endParaRPr lang="en-GB"/>
        </a:p>
      </dgm:t>
    </dgm:pt>
    <dgm:pt modelId="{B29AF05D-BDBD-48B6-9728-37EF7DC5A64A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print</a:t>
          </a:r>
        </a:p>
      </dgm:t>
    </dgm:pt>
    <dgm:pt modelId="{17B76184-92BD-4811-93A5-227B7B61C200}" type="parTrans" cxnId="{7A2B21DF-CD8D-4972-AAB7-30A36A8262C6}">
      <dgm:prSet/>
      <dgm:spPr/>
      <dgm:t>
        <a:bodyPr/>
        <a:lstStyle/>
        <a:p>
          <a:endParaRPr lang="en-GB"/>
        </a:p>
      </dgm:t>
    </dgm:pt>
    <dgm:pt modelId="{3B508141-AFF7-4CE8-9E1A-D91E4CB8509F}" type="sibTrans" cxnId="{7A2B21DF-CD8D-4972-AAB7-30A36A8262C6}">
      <dgm:prSet/>
      <dgm:spPr/>
      <dgm:t>
        <a:bodyPr/>
        <a:lstStyle/>
        <a:p>
          <a:endParaRPr lang="en-GB"/>
        </a:p>
      </dgm:t>
    </dgm:pt>
    <dgm:pt modelId="{6F4A463C-0C8D-4E93-A3AA-A3253CB84046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“Hello”</a:t>
          </a:r>
        </a:p>
      </dgm:t>
    </dgm:pt>
    <dgm:pt modelId="{4BC6FCBD-42F6-4420-A5DB-95BF441A091E}" type="parTrans" cxnId="{30858E7D-8097-469C-AFFB-3A8D5E26EC58}">
      <dgm:prSet/>
      <dgm:spPr/>
      <dgm:t>
        <a:bodyPr/>
        <a:lstStyle/>
        <a:p>
          <a:endParaRPr lang="en-GB"/>
        </a:p>
      </dgm:t>
    </dgm:pt>
    <dgm:pt modelId="{EC1097D8-CC70-4975-9E08-DC4E77B1FBAF}" type="sibTrans" cxnId="{30858E7D-8097-469C-AFFB-3A8D5E26EC58}">
      <dgm:prSet/>
      <dgm:spPr/>
      <dgm:t>
        <a:bodyPr/>
        <a:lstStyle/>
        <a:p>
          <a:endParaRPr lang="en-GB"/>
        </a:p>
      </dgm:t>
    </dgm:pt>
    <dgm:pt modelId="{AC0F7838-D5A5-4F9B-8377-44EB4209216C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+</a:t>
          </a:r>
        </a:p>
      </dgm:t>
    </dgm:pt>
    <dgm:pt modelId="{77D585C7-D0FF-4F81-AEF0-62C33A477EAA}" type="parTrans" cxnId="{AD2B2201-5735-4CC8-900A-1868BE783A20}">
      <dgm:prSet/>
      <dgm:spPr/>
      <dgm:t>
        <a:bodyPr/>
        <a:lstStyle/>
        <a:p>
          <a:endParaRPr lang="en-GB"/>
        </a:p>
      </dgm:t>
    </dgm:pt>
    <dgm:pt modelId="{821A09FA-FF7B-4392-B9A4-1EFEDE74679A}" type="sibTrans" cxnId="{AD2B2201-5735-4CC8-900A-1868BE783A20}">
      <dgm:prSet/>
      <dgm:spPr/>
      <dgm:t>
        <a:bodyPr/>
        <a:lstStyle/>
        <a:p>
          <a:endParaRPr lang="en-GB"/>
        </a:p>
      </dgm:t>
    </dgm:pt>
    <dgm:pt modelId="{B519C748-5CA0-45A8-A969-A729D316029B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x</a:t>
          </a:r>
        </a:p>
      </dgm:t>
    </dgm:pt>
    <dgm:pt modelId="{D5C5BDD0-76DA-4353-9DE0-A295861FB630}" type="parTrans" cxnId="{EEB51661-6B14-43DA-9E86-057701504CFC}">
      <dgm:prSet/>
      <dgm:spPr/>
      <dgm:t>
        <a:bodyPr/>
        <a:lstStyle/>
        <a:p>
          <a:endParaRPr lang="en-GB"/>
        </a:p>
      </dgm:t>
    </dgm:pt>
    <dgm:pt modelId="{5BCBF1C4-D083-463F-8553-C8F39AE34E44}" type="sibTrans" cxnId="{EEB51661-6B14-43DA-9E86-057701504CFC}">
      <dgm:prSet/>
      <dgm:spPr/>
      <dgm:t>
        <a:bodyPr/>
        <a:lstStyle/>
        <a:p>
          <a:endParaRPr lang="en-GB"/>
        </a:p>
      </dgm:t>
    </dgm:pt>
    <dgm:pt modelId="{B6463481-0460-48A6-ABCC-BDAAF41B2A83}">
      <dgm:prSet phldrT="[Text]"/>
      <dgm:spPr/>
      <dgm:t>
        <a:bodyPr/>
        <a:lstStyle/>
        <a:p>
          <a:r>
            <a:rPr lang="en-GB" dirty="0">
              <a:latin typeface="Consolas" panose="020B0609020204030204" pitchFamily="49" charset="0"/>
            </a:rPr>
            <a:t>1</a:t>
          </a:r>
        </a:p>
      </dgm:t>
    </dgm:pt>
    <dgm:pt modelId="{AD06BF89-9DAD-42DB-BC55-2E57914F7003}" type="parTrans" cxnId="{24C7E7C8-95AB-4816-8D49-01931E0A18A3}">
      <dgm:prSet/>
      <dgm:spPr/>
      <dgm:t>
        <a:bodyPr/>
        <a:lstStyle/>
        <a:p>
          <a:endParaRPr lang="en-GB"/>
        </a:p>
      </dgm:t>
    </dgm:pt>
    <dgm:pt modelId="{E229F5B8-AA5D-4923-9DAC-AA0AD1B82425}" type="sibTrans" cxnId="{24C7E7C8-95AB-4816-8D49-01931E0A18A3}">
      <dgm:prSet/>
      <dgm:spPr/>
      <dgm:t>
        <a:bodyPr/>
        <a:lstStyle/>
        <a:p>
          <a:endParaRPr lang="en-GB"/>
        </a:p>
      </dgm:t>
    </dgm:pt>
    <dgm:pt modelId="{20EA7856-F516-421B-A8B5-9240F10FD2BE}" type="pres">
      <dgm:prSet presAssocID="{62DBB87D-8D72-421F-99A3-2EC9DA14706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49A330-82EC-4227-AA3C-D916AA209A87}" type="pres">
      <dgm:prSet presAssocID="{62DBB87D-8D72-421F-99A3-2EC9DA147066}" presName="hierFlow" presStyleCnt="0"/>
      <dgm:spPr/>
    </dgm:pt>
    <dgm:pt modelId="{5A0A6E08-D1F0-4085-A40A-2D42ED8F60E0}" type="pres">
      <dgm:prSet presAssocID="{62DBB87D-8D72-421F-99A3-2EC9DA14706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537100-142B-4D4F-84AE-97C0126E4BB8}" type="pres">
      <dgm:prSet presAssocID="{239817DD-5818-4003-BB1A-06084BC16B3C}" presName="Name14" presStyleCnt="0"/>
      <dgm:spPr/>
    </dgm:pt>
    <dgm:pt modelId="{F1BC2FFC-BD75-4FFC-8E0B-5D776A3B7416}" type="pres">
      <dgm:prSet presAssocID="{239817DD-5818-4003-BB1A-06084BC16B3C}" presName="level1Shape" presStyleLbl="node0" presStyleIdx="0" presStyleCnt="1">
        <dgm:presLayoutVars>
          <dgm:chPref val="3"/>
        </dgm:presLayoutVars>
      </dgm:prSet>
      <dgm:spPr/>
    </dgm:pt>
    <dgm:pt modelId="{61027444-B8F0-4CD4-9602-F91B650E02E1}" type="pres">
      <dgm:prSet presAssocID="{239817DD-5818-4003-BB1A-06084BC16B3C}" presName="hierChild2" presStyleCnt="0"/>
      <dgm:spPr/>
    </dgm:pt>
    <dgm:pt modelId="{B60AEE1E-00EA-417F-8452-12F639C05BB3}" type="pres">
      <dgm:prSet presAssocID="{0065E39E-C232-45B9-9555-D14073884A3C}" presName="Name19" presStyleLbl="parChTrans1D2" presStyleIdx="0" presStyleCnt="3"/>
      <dgm:spPr/>
    </dgm:pt>
    <dgm:pt modelId="{3F7728DD-D355-4ECC-9086-EB8C14F3CD9F}" type="pres">
      <dgm:prSet presAssocID="{D0F481E2-EA95-4B8C-A875-70D8E8D5A13C}" presName="Name21" presStyleCnt="0"/>
      <dgm:spPr/>
    </dgm:pt>
    <dgm:pt modelId="{424FD454-8657-4B35-84E1-04185EAF2AE1}" type="pres">
      <dgm:prSet presAssocID="{D0F481E2-EA95-4B8C-A875-70D8E8D5A13C}" presName="level2Shape" presStyleLbl="node2" presStyleIdx="0" presStyleCnt="3"/>
      <dgm:spPr/>
    </dgm:pt>
    <dgm:pt modelId="{D8E0A6EC-37A1-421F-BC5E-D3DC4375EEEA}" type="pres">
      <dgm:prSet presAssocID="{D0F481E2-EA95-4B8C-A875-70D8E8D5A13C}" presName="hierChild3" presStyleCnt="0"/>
      <dgm:spPr/>
    </dgm:pt>
    <dgm:pt modelId="{68741EB4-9540-4050-B6DE-A948B3E17142}" type="pres">
      <dgm:prSet presAssocID="{E6929BD2-BB8A-4375-AD98-6922E2FFD776}" presName="Name19" presStyleLbl="parChTrans1D3" presStyleIdx="0" presStyleCnt="6"/>
      <dgm:spPr/>
    </dgm:pt>
    <dgm:pt modelId="{77E65A1C-686F-46C6-96E7-8D71FD593416}" type="pres">
      <dgm:prSet presAssocID="{C19BF214-D82A-4507-B09E-3FB81E0732CB}" presName="Name21" presStyleCnt="0"/>
      <dgm:spPr/>
    </dgm:pt>
    <dgm:pt modelId="{ED7005D9-84D5-45C9-8BA8-148E9B7C3310}" type="pres">
      <dgm:prSet presAssocID="{C19BF214-D82A-4507-B09E-3FB81E0732CB}" presName="level2Shape" presStyleLbl="node3" presStyleIdx="0" presStyleCnt="6"/>
      <dgm:spPr/>
    </dgm:pt>
    <dgm:pt modelId="{EAA2A4AB-A131-43DF-9AC4-AD356FB12A60}" type="pres">
      <dgm:prSet presAssocID="{C19BF214-D82A-4507-B09E-3FB81E0732CB}" presName="hierChild3" presStyleCnt="0"/>
      <dgm:spPr/>
    </dgm:pt>
    <dgm:pt modelId="{90BD849B-0EA2-42AB-A7C1-33243DEE2390}" type="pres">
      <dgm:prSet presAssocID="{E5E8748B-4463-4865-8BA6-C206B10C27E5}" presName="Name19" presStyleLbl="parChTrans1D3" presStyleIdx="1" presStyleCnt="6"/>
      <dgm:spPr/>
    </dgm:pt>
    <dgm:pt modelId="{D23190A4-69CA-4EA2-9FBF-529A4B39AE6C}" type="pres">
      <dgm:prSet presAssocID="{B13722D9-D3CC-4432-87F0-F58BFED1E779}" presName="Name21" presStyleCnt="0"/>
      <dgm:spPr/>
    </dgm:pt>
    <dgm:pt modelId="{266A7D1D-03CF-4738-89DB-48BCCEE8DC5C}" type="pres">
      <dgm:prSet presAssocID="{B13722D9-D3CC-4432-87F0-F58BFED1E779}" presName="level2Shape" presStyleLbl="node3" presStyleIdx="1" presStyleCnt="6"/>
      <dgm:spPr/>
    </dgm:pt>
    <dgm:pt modelId="{472D5F20-4623-4C6A-BD6A-DD43CF7A83B7}" type="pres">
      <dgm:prSet presAssocID="{B13722D9-D3CC-4432-87F0-F58BFED1E779}" presName="hierChild3" presStyleCnt="0"/>
      <dgm:spPr/>
    </dgm:pt>
    <dgm:pt modelId="{4C132DDF-8B6E-4C30-9F8F-BDF70F2C8BCA}" type="pres">
      <dgm:prSet presAssocID="{37090511-6F8F-4ED1-B9E6-26B20AFA7FF7}" presName="Name19" presStyleLbl="parChTrans1D2" presStyleIdx="1" presStyleCnt="3"/>
      <dgm:spPr/>
    </dgm:pt>
    <dgm:pt modelId="{90613BFD-592E-464F-9F03-0A956B46E040}" type="pres">
      <dgm:prSet presAssocID="{A25F1854-8E83-4CBA-99E7-B1014E2A65D1}" presName="Name21" presStyleCnt="0"/>
      <dgm:spPr/>
    </dgm:pt>
    <dgm:pt modelId="{41145B10-54A6-4293-964E-91E299E444A8}" type="pres">
      <dgm:prSet presAssocID="{A25F1854-8E83-4CBA-99E7-B1014E2A65D1}" presName="level2Shape" presStyleLbl="node2" presStyleIdx="1" presStyleCnt="3"/>
      <dgm:spPr/>
    </dgm:pt>
    <dgm:pt modelId="{56D7EFE6-0EEB-4403-AC3E-60EF60862FD4}" type="pres">
      <dgm:prSet presAssocID="{A25F1854-8E83-4CBA-99E7-B1014E2A65D1}" presName="hierChild3" presStyleCnt="0"/>
      <dgm:spPr/>
    </dgm:pt>
    <dgm:pt modelId="{446293DA-F3ED-4723-A179-0767F1A74F59}" type="pres">
      <dgm:prSet presAssocID="{17B76184-92BD-4811-93A5-227B7B61C200}" presName="Name19" presStyleLbl="parChTrans1D3" presStyleIdx="2" presStyleCnt="6"/>
      <dgm:spPr/>
    </dgm:pt>
    <dgm:pt modelId="{C97FE74D-D38D-46BB-9B24-5D18A47D3AEC}" type="pres">
      <dgm:prSet presAssocID="{B29AF05D-BDBD-48B6-9728-37EF7DC5A64A}" presName="Name21" presStyleCnt="0"/>
      <dgm:spPr/>
    </dgm:pt>
    <dgm:pt modelId="{E456D9B8-C355-4F78-BCAD-C7E15990788E}" type="pres">
      <dgm:prSet presAssocID="{B29AF05D-BDBD-48B6-9728-37EF7DC5A64A}" presName="level2Shape" presStyleLbl="node3" presStyleIdx="2" presStyleCnt="6"/>
      <dgm:spPr/>
    </dgm:pt>
    <dgm:pt modelId="{BDB986E1-46E7-4E80-89DA-919BB4096BFD}" type="pres">
      <dgm:prSet presAssocID="{B29AF05D-BDBD-48B6-9728-37EF7DC5A64A}" presName="hierChild3" presStyleCnt="0"/>
      <dgm:spPr/>
    </dgm:pt>
    <dgm:pt modelId="{2274120B-0F66-4EFB-9E3B-2CFCB15B6859}" type="pres">
      <dgm:prSet presAssocID="{4BC6FCBD-42F6-4420-A5DB-95BF441A091E}" presName="Name19" presStyleLbl="parChTrans1D3" presStyleIdx="3" presStyleCnt="6"/>
      <dgm:spPr/>
    </dgm:pt>
    <dgm:pt modelId="{C2376499-0057-4EC1-BB37-BF39CDF8C533}" type="pres">
      <dgm:prSet presAssocID="{6F4A463C-0C8D-4E93-A3AA-A3253CB84046}" presName="Name21" presStyleCnt="0"/>
      <dgm:spPr/>
    </dgm:pt>
    <dgm:pt modelId="{B80E4FA2-5B46-4F49-A281-51C32DACDE6A}" type="pres">
      <dgm:prSet presAssocID="{6F4A463C-0C8D-4E93-A3AA-A3253CB84046}" presName="level2Shape" presStyleLbl="node3" presStyleIdx="3" presStyleCnt="6"/>
      <dgm:spPr/>
    </dgm:pt>
    <dgm:pt modelId="{C895ED43-564B-4142-8818-7FF80B29EB8E}" type="pres">
      <dgm:prSet presAssocID="{6F4A463C-0C8D-4E93-A3AA-A3253CB84046}" presName="hierChild3" presStyleCnt="0"/>
      <dgm:spPr/>
    </dgm:pt>
    <dgm:pt modelId="{0B36CD63-2D38-48F8-901C-75827ECCB7E9}" type="pres">
      <dgm:prSet presAssocID="{6C6B3791-BAD0-4366-8EB2-A9579277DCB9}" presName="Name19" presStyleLbl="parChTrans1D2" presStyleIdx="2" presStyleCnt="3"/>
      <dgm:spPr/>
    </dgm:pt>
    <dgm:pt modelId="{0FFFCD57-5D96-4BD0-A6AA-FA17FF287021}" type="pres">
      <dgm:prSet presAssocID="{9D7D0B1F-9825-4904-BC98-F2E4126A56A4}" presName="Name21" presStyleCnt="0"/>
      <dgm:spPr/>
    </dgm:pt>
    <dgm:pt modelId="{F75252B0-3DFD-4C36-822C-201E45259B21}" type="pres">
      <dgm:prSet presAssocID="{9D7D0B1F-9825-4904-BC98-F2E4126A56A4}" presName="level2Shape" presStyleLbl="node2" presStyleIdx="2" presStyleCnt="3"/>
      <dgm:spPr/>
    </dgm:pt>
    <dgm:pt modelId="{C692247C-D1EC-4BB8-9B17-9A7042172A49}" type="pres">
      <dgm:prSet presAssocID="{9D7D0B1F-9825-4904-BC98-F2E4126A56A4}" presName="hierChild3" presStyleCnt="0"/>
      <dgm:spPr/>
    </dgm:pt>
    <dgm:pt modelId="{DADEEAE9-4889-4521-A32F-483CE4D0CECE}" type="pres">
      <dgm:prSet presAssocID="{233B77F7-39E7-4750-BF21-C74F4B81D010}" presName="Name19" presStyleLbl="parChTrans1D3" presStyleIdx="4" presStyleCnt="6"/>
      <dgm:spPr/>
    </dgm:pt>
    <dgm:pt modelId="{07D672B9-A58A-40BE-9F8E-0BB35DD711A3}" type="pres">
      <dgm:prSet presAssocID="{959638A6-CE1F-424F-B121-FB771B7D75C2}" presName="Name21" presStyleCnt="0"/>
      <dgm:spPr/>
    </dgm:pt>
    <dgm:pt modelId="{EC747F4C-8BD4-4BA6-B7F3-FC9BCB5EA20C}" type="pres">
      <dgm:prSet presAssocID="{959638A6-CE1F-424F-B121-FB771B7D75C2}" presName="level2Shape" presStyleLbl="node3" presStyleIdx="4" presStyleCnt="6"/>
      <dgm:spPr/>
    </dgm:pt>
    <dgm:pt modelId="{7A8D0902-30E3-405F-A68F-351904A8F88B}" type="pres">
      <dgm:prSet presAssocID="{959638A6-CE1F-424F-B121-FB771B7D75C2}" presName="hierChild3" presStyleCnt="0"/>
      <dgm:spPr/>
    </dgm:pt>
    <dgm:pt modelId="{624281EE-55AE-4DB9-835A-D0B950296B18}" type="pres">
      <dgm:prSet presAssocID="{77D585C7-D0FF-4F81-AEF0-62C33A477EAA}" presName="Name19" presStyleLbl="parChTrans1D3" presStyleIdx="5" presStyleCnt="6"/>
      <dgm:spPr/>
    </dgm:pt>
    <dgm:pt modelId="{5C9A0A61-1C97-46EF-8317-50248FE9F3AA}" type="pres">
      <dgm:prSet presAssocID="{AC0F7838-D5A5-4F9B-8377-44EB4209216C}" presName="Name21" presStyleCnt="0"/>
      <dgm:spPr/>
    </dgm:pt>
    <dgm:pt modelId="{C8582D6E-1D86-4B9F-8B65-CD1325D26120}" type="pres">
      <dgm:prSet presAssocID="{AC0F7838-D5A5-4F9B-8377-44EB4209216C}" presName="level2Shape" presStyleLbl="node3" presStyleIdx="5" presStyleCnt="6"/>
      <dgm:spPr/>
    </dgm:pt>
    <dgm:pt modelId="{F6A1682D-7025-4563-B7DC-EE2E32FCDD3F}" type="pres">
      <dgm:prSet presAssocID="{AC0F7838-D5A5-4F9B-8377-44EB4209216C}" presName="hierChild3" presStyleCnt="0"/>
      <dgm:spPr/>
    </dgm:pt>
    <dgm:pt modelId="{9A2E5ADA-108B-483C-AB19-ADD69F758FC7}" type="pres">
      <dgm:prSet presAssocID="{D5C5BDD0-76DA-4353-9DE0-A295861FB630}" presName="Name19" presStyleLbl="parChTrans1D4" presStyleIdx="0" presStyleCnt="2"/>
      <dgm:spPr/>
    </dgm:pt>
    <dgm:pt modelId="{665B8732-89CD-423C-8393-1DA93C0A4A9C}" type="pres">
      <dgm:prSet presAssocID="{B519C748-5CA0-45A8-A969-A729D316029B}" presName="Name21" presStyleCnt="0"/>
      <dgm:spPr/>
    </dgm:pt>
    <dgm:pt modelId="{2643C53A-C9CC-4CA3-9782-36A3338A0936}" type="pres">
      <dgm:prSet presAssocID="{B519C748-5CA0-45A8-A969-A729D316029B}" presName="level2Shape" presStyleLbl="node4" presStyleIdx="0" presStyleCnt="2"/>
      <dgm:spPr/>
    </dgm:pt>
    <dgm:pt modelId="{B7F2B9B0-71E4-40A2-82EB-4B4AF3556AB4}" type="pres">
      <dgm:prSet presAssocID="{B519C748-5CA0-45A8-A969-A729D316029B}" presName="hierChild3" presStyleCnt="0"/>
      <dgm:spPr/>
    </dgm:pt>
    <dgm:pt modelId="{A72728C6-43F1-4B40-BA7C-2597F27CB983}" type="pres">
      <dgm:prSet presAssocID="{AD06BF89-9DAD-42DB-BC55-2E57914F7003}" presName="Name19" presStyleLbl="parChTrans1D4" presStyleIdx="1" presStyleCnt="2"/>
      <dgm:spPr/>
    </dgm:pt>
    <dgm:pt modelId="{273445EF-92CB-4742-ACAA-3A6F21114C1D}" type="pres">
      <dgm:prSet presAssocID="{B6463481-0460-48A6-ABCC-BDAAF41B2A83}" presName="Name21" presStyleCnt="0"/>
      <dgm:spPr/>
    </dgm:pt>
    <dgm:pt modelId="{C13CE0E1-2489-4961-BD1F-10009997F3B8}" type="pres">
      <dgm:prSet presAssocID="{B6463481-0460-48A6-ABCC-BDAAF41B2A83}" presName="level2Shape" presStyleLbl="node4" presStyleIdx="1" presStyleCnt="2"/>
      <dgm:spPr/>
    </dgm:pt>
    <dgm:pt modelId="{D8E84B88-1B5D-46E6-8B07-28D83A3BAD02}" type="pres">
      <dgm:prSet presAssocID="{B6463481-0460-48A6-ABCC-BDAAF41B2A83}" presName="hierChild3" presStyleCnt="0"/>
      <dgm:spPr/>
    </dgm:pt>
    <dgm:pt modelId="{BF45DA7A-235C-429D-9502-18437707A0B8}" type="pres">
      <dgm:prSet presAssocID="{62DBB87D-8D72-421F-99A3-2EC9DA147066}" presName="bgShapesFlow" presStyleCnt="0"/>
      <dgm:spPr/>
    </dgm:pt>
  </dgm:ptLst>
  <dgm:cxnLst>
    <dgm:cxn modelId="{AD2B2201-5735-4CC8-900A-1868BE783A20}" srcId="{9D7D0B1F-9825-4904-BC98-F2E4126A56A4}" destId="{AC0F7838-D5A5-4F9B-8377-44EB4209216C}" srcOrd="1" destOrd="0" parTransId="{77D585C7-D0FF-4F81-AEF0-62C33A477EAA}" sibTransId="{821A09FA-FF7B-4392-B9A4-1EFEDE74679A}"/>
    <dgm:cxn modelId="{5748EB0A-536E-4CF8-9CB7-3A42E6FD9B82}" type="presOf" srcId="{AC0F7838-D5A5-4F9B-8377-44EB4209216C}" destId="{C8582D6E-1D86-4B9F-8B65-CD1325D26120}" srcOrd="0" destOrd="0" presId="urn:microsoft.com/office/officeart/2005/8/layout/hierarchy6"/>
    <dgm:cxn modelId="{426CC30C-87A1-4D27-B1D6-668EC47CD870}" srcId="{239817DD-5818-4003-BB1A-06084BC16B3C}" destId="{D0F481E2-EA95-4B8C-A875-70D8E8D5A13C}" srcOrd="0" destOrd="0" parTransId="{0065E39E-C232-45B9-9555-D14073884A3C}" sibTransId="{CD9FB5CF-7761-4339-AABB-CC4F3D507643}"/>
    <dgm:cxn modelId="{3A324D1E-8A8F-4F2B-9B95-BC43CC62E58B}" type="presOf" srcId="{233B77F7-39E7-4750-BF21-C74F4B81D010}" destId="{DADEEAE9-4889-4521-A32F-483CE4D0CECE}" srcOrd="0" destOrd="0" presId="urn:microsoft.com/office/officeart/2005/8/layout/hierarchy6"/>
    <dgm:cxn modelId="{156D811F-C95A-4122-A962-2CE5B9CA67AC}" type="presOf" srcId="{C19BF214-D82A-4507-B09E-3FB81E0732CB}" destId="{ED7005D9-84D5-45C9-8BA8-148E9B7C3310}" srcOrd="0" destOrd="0" presId="urn:microsoft.com/office/officeart/2005/8/layout/hierarchy6"/>
    <dgm:cxn modelId="{DB958C27-2E74-4065-AE3B-E0DCDE52DA3B}" type="presOf" srcId="{4BC6FCBD-42F6-4420-A5DB-95BF441A091E}" destId="{2274120B-0F66-4EFB-9E3B-2CFCB15B6859}" srcOrd="0" destOrd="0" presId="urn:microsoft.com/office/officeart/2005/8/layout/hierarchy6"/>
    <dgm:cxn modelId="{7E04BD2B-D538-4060-BFC5-E625A4124A55}" type="presOf" srcId="{B29AF05D-BDBD-48B6-9728-37EF7DC5A64A}" destId="{E456D9B8-C355-4F78-BCAD-C7E15990788E}" srcOrd="0" destOrd="0" presId="urn:microsoft.com/office/officeart/2005/8/layout/hierarchy6"/>
    <dgm:cxn modelId="{DDAB0133-1C19-4B11-9A5B-B413F22417B4}" type="presOf" srcId="{AD06BF89-9DAD-42DB-BC55-2E57914F7003}" destId="{A72728C6-43F1-4B40-BA7C-2597F27CB983}" srcOrd="0" destOrd="0" presId="urn:microsoft.com/office/officeart/2005/8/layout/hierarchy6"/>
    <dgm:cxn modelId="{E36C4540-9DE7-4C47-9A95-593009EDA49F}" type="presOf" srcId="{9D7D0B1F-9825-4904-BC98-F2E4126A56A4}" destId="{F75252B0-3DFD-4C36-822C-201E45259B21}" srcOrd="0" destOrd="0" presId="urn:microsoft.com/office/officeart/2005/8/layout/hierarchy6"/>
    <dgm:cxn modelId="{A8D95160-248C-4187-810D-70CC4273F912}" type="presOf" srcId="{B6463481-0460-48A6-ABCC-BDAAF41B2A83}" destId="{C13CE0E1-2489-4961-BD1F-10009997F3B8}" srcOrd="0" destOrd="0" presId="urn:microsoft.com/office/officeart/2005/8/layout/hierarchy6"/>
    <dgm:cxn modelId="{81A10F41-C7F7-45E7-AFCF-8D3103A4D391}" type="presOf" srcId="{239817DD-5818-4003-BB1A-06084BC16B3C}" destId="{F1BC2FFC-BD75-4FFC-8E0B-5D776A3B7416}" srcOrd="0" destOrd="0" presId="urn:microsoft.com/office/officeart/2005/8/layout/hierarchy6"/>
    <dgm:cxn modelId="{EEB51661-6B14-43DA-9E86-057701504CFC}" srcId="{AC0F7838-D5A5-4F9B-8377-44EB4209216C}" destId="{B519C748-5CA0-45A8-A969-A729D316029B}" srcOrd="0" destOrd="0" parTransId="{D5C5BDD0-76DA-4353-9DE0-A295861FB630}" sibTransId="{5BCBF1C4-D083-463F-8553-C8F39AE34E44}"/>
    <dgm:cxn modelId="{23FA6368-FC4A-4F8D-9519-DB4DADEBA271}" type="presOf" srcId="{A25F1854-8E83-4CBA-99E7-B1014E2A65D1}" destId="{41145B10-54A6-4293-964E-91E299E444A8}" srcOrd="0" destOrd="0" presId="urn:microsoft.com/office/officeart/2005/8/layout/hierarchy6"/>
    <dgm:cxn modelId="{5B36DF4B-F167-4880-B1DB-E435209FE251}" type="presOf" srcId="{6F4A463C-0C8D-4E93-A3AA-A3253CB84046}" destId="{B80E4FA2-5B46-4F49-A281-51C32DACDE6A}" srcOrd="0" destOrd="0" presId="urn:microsoft.com/office/officeart/2005/8/layout/hierarchy6"/>
    <dgm:cxn modelId="{6C979076-ED71-4B66-9F58-D58313DC9F50}" type="presOf" srcId="{0065E39E-C232-45B9-9555-D14073884A3C}" destId="{B60AEE1E-00EA-417F-8452-12F639C05BB3}" srcOrd="0" destOrd="0" presId="urn:microsoft.com/office/officeart/2005/8/layout/hierarchy6"/>
    <dgm:cxn modelId="{47409176-A752-4DDB-B8D8-D43A7D0D1385}" srcId="{239817DD-5818-4003-BB1A-06084BC16B3C}" destId="{A25F1854-8E83-4CBA-99E7-B1014E2A65D1}" srcOrd="1" destOrd="0" parTransId="{37090511-6F8F-4ED1-B9E6-26B20AFA7FF7}" sibTransId="{8CA9ABD5-1604-4C6F-8D2A-D5DF05FD45AA}"/>
    <dgm:cxn modelId="{30858E7D-8097-469C-AFFB-3A8D5E26EC58}" srcId="{A25F1854-8E83-4CBA-99E7-B1014E2A65D1}" destId="{6F4A463C-0C8D-4E93-A3AA-A3253CB84046}" srcOrd="1" destOrd="0" parTransId="{4BC6FCBD-42F6-4420-A5DB-95BF441A091E}" sibTransId="{EC1097D8-CC70-4975-9E08-DC4E77B1FBAF}"/>
    <dgm:cxn modelId="{3FA68B7F-ABE0-42CB-99D4-816D2BD5243C}" type="presOf" srcId="{E5E8748B-4463-4865-8BA6-C206B10C27E5}" destId="{90BD849B-0EA2-42AB-A7C1-33243DEE2390}" srcOrd="0" destOrd="0" presId="urn:microsoft.com/office/officeart/2005/8/layout/hierarchy6"/>
    <dgm:cxn modelId="{462B018F-309C-4D4E-813F-698C12B7628E}" type="presOf" srcId="{6C6B3791-BAD0-4366-8EB2-A9579277DCB9}" destId="{0B36CD63-2D38-48F8-901C-75827ECCB7E9}" srcOrd="0" destOrd="0" presId="urn:microsoft.com/office/officeart/2005/8/layout/hierarchy6"/>
    <dgm:cxn modelId="{7CD71C96-7785-4BF0-8216-BEA3D6BCA415}" type="presOf" srcId="{D5C5BDD0-76DA-4353-9DE0-A295861FB630}" destId="{9A2E5ADA-108B-483C-AB19-ADD69F758FC7}" srcOrd="0" destOrd="0" presId="urn:microsoft.com/office/officeart/2005/8/layout/hierarchy6"/>
    <dgm:cxn modelId="{6E611899-16CD-402D-B012-27AB39621D42}" srcId="{9D7D0B1F-9825-4904-BC98-F2E4126A56A4}" destId="{959638A6-CE1F-424F-B121-FB771B7D75C2}" srcOrd="0" destOrd="0" parTransId="{233B77F7-39E7-4750-BF21-C74F4B81D010}" sibTransId="{4C298F3B-7C0F-4088-9D7D-76F6EC46DFAF}"/>
    <dgm:cxn modelId="{22357E9E-B28D-4F86-B3D9-B943C48FAFB7}" type="presOf" srcId="{959638A6-CE1F-424F-B121-FB771B7D75C2}" destId="{EC747F4C-8BD4-4BA6-B7F3-FC9BCB5EA20C}" srcOrd="0" destOrd="0" presId="urn:microsoft.com/office/officeart/2005/8/layout/hierarchy6"/>
    <dgm:cxn modelId="{B3EC42B5-CE6D-4C23-A84D-2882DF1F84F4}" type="presOf" srcId="{B13722D9-D3CC-4432-87F0-F58BFED1E779}" destId="{266A7D1D-03CF-4738-89DB-48BCCEE8DC5C}" srcOrd="0" destOrd="0" presId="urn:microsoft.com/office/officeart/2005/8/layout/hierarchy6"/>
    <dgm:cxn modelId="{543E73B9-248B-4709-8D2F-B1BDF0AD5ECE}" type="presOf" srcId="{37090511-6F8F-4ED1-B9E6-26B20AFA7FF7}" destId="{4C132DDF-8B6E-4C30-9F8F-BDF70F2C8BCA}" srcOrd="0" destOrd="0" presId="urn:microsoft.com/office/officeart/2005/8/layout/hierarchy6"/>
    <dgm:cxn modelId="{7832B3BF-E772-4F4D-BFEE-5681F8D2ED4A}" type="presOf" srcId="{77D585C7-D0FF-4F81-AEF0-62C33A477EAA}" destId="{624281EE-55AE-4DB9-835A-D0B950296B18}" srcOrd="0" destOrd="0" presId="urn:microsoft.com/office/officeart/2005/8/layout/hierarchy6"/>
    <dgm:cxn modelId="{D6876CC1-C4E1-41B0-A6A6-280808EB3E28}" type="presOf" srcId="{D0F481E2-EA95-4B8C-A875-70D8E8D5A13C}" destId="{424FD454-8657-4B35-84E1-04185EAF2AE1}" srcOrd="0" destOrd="0" presId="urn:microsoft.com/office/officeart/2005/8/layout/hierarchy6"/>
    <dgm:cxn modelId="{C6713AC7-F640-49A4-BF12-A11326B05AEE}" type="presOf" srcId="{62DBB87D-8D72-421F-99A3-2EC9DA147066}" destId="{20EA7856-F516-421B-A8B5-9240F10FD2BE}" srcOrd="0" destOrd="0" presId="urn:microsoft.com/office/officeart/2005/8/layout/hierarchy6"/>
    <dgm:cxn modelId="{24C7E7C8-95AB-4816-8D49-01931E0A18A3}" srcId="{AC0F7838-D5A5-4F9B-8377-44EB4209216C}" destId="{B6463481-0460-48A6-ABCC-BDAAF41B2A83}" srcOrd="1" destOrd="0" parTransId="{AD06BF89-9DAD-42DB-BC55-2E57914F7003}" sibTransId="{E229F5B8-AA5D-4923-9DAC-AA0AD1B82425}"/>
    <dgm:cxn modelId="{6A0600CE-FFF3-4E74-8551-CBCCB7B26325}" type="presOf" srcId="{E6929BD2-BB8A-4375-AD98-6922E2FFD776}" destId="{68741EB4-9540-4050-B6DE-A948B3E17142}" srcOrd="0" destOrd="0" presId="urn:microsoft.com/office/officeart/2005/8/layout/hierarchy6"/>
    <dgm:cxn modelId="{91C7FDCE-8A21-47F9-AE22-69267D9BD1BC}" srcId="{D0F481E2-EA95-4B8C-A875-70D8E8D5A13C}" destId="{B13722D9-D3CC-4432-87F0-F58BFED1E779}" srcOrd="1" destOrd="0" parTransId="{E5E8748B-4463-4865-8BA6-C206B10C27E5}" sibTransId="{1B536A91-6C0C-49F4-B207-11ABD638FAE5}"/>
    <dgm:cxn modelId="{7A2B21DF-CD8D-4972-AAB7-30A36A8262C6}" srcId="{A25F1854-8E83-4CBA-99E7-B1014E2A65D1}" destId="{B29AF05D-BDBD-48B6-9728-37EF7DC5A64A}" srcOrd="0" destOrd="0" parTransId="{17B76184-92BD-4811-93A5-227B7B61C200}" sibTransId="{3B508141-AFF7-4CE8-9E1A-D91E4CB8509F}"/>
    <dgm:cxn modelId="{F12F78E4-3D10-41A7-83B1-7B5197F551C6}" srcId="{239817DD-5818-4003-BB1A-06084BC16B3C}" destId="{9D7D0B1F-9825-4904-BC98-F2E4126A56A4}" srcOrd="2" destOrd="0" parTransId="{6C6B3791-BAD0-4366-8EB2-A9579277DCB9}" sibTransId="{57C263AF-5AD6-4A67-95B8-10071D7DE848}"/>
    <dgm:cxn modelId="{12D3DDE4-AF14-4C2F-9661-6020C5096841}" type="presOf" srcId="{17B76184-92BD-4811-93A5-227B7B61C200}" destId="{446293DA-F3ED-4723-A179-0767F1A74F59}" srcOrd="0" destOrd="0" presId="urn:microsoft.com/office/officeart/2005/8/layout/hierarchy6"/>
    <dgm:cxn modelId="{99D2A4EC-0989-469F-9A5E-CF19DEDAE2A4}" type="presOf" srcId="{B519C748-5CA0-45A8-A969-A729D316029B}" destId="{2643C53A-C9CC-4CA3-9782-36A3338A0936}" srcOrd="0" destOrd="0" presId="urn:microsoft.com/office/officeart/2005/8/layout/hierarchy6"/>
    <dgm:cxn modelId="{058AC2F2-6DEC-4FAA-BBF0-A184AD7AB8D0}" srcId="{62DBB87D-8D72-421F-99A3-2EC9DA147066}" destId="{239817DD-5818-4003-BB1A-06084BC16B3C}" srcOrd="0" destOrd="0" parTransId="{16E72A96-E4B5-4460-BC68-678CD7895D1B}" sibTransId="{06689B99-EFF3-451A-824A-FA742FCCB412}"/>
    <dgm:cxn modelId="{67ADE8F2-4840-4C8D-9CE7-B64161D1FD48}" srcId="{D0F481E2-EA95-4B8C-A875-70D8E8D5A13C}" destId="{C19BF214-D82A-4507-B09E-3FB81E0732CB}" srcOrd="0" destOrd="0" parTransId="{E6929BD2-BB8A-4375-AD98-6922E2FFD776}" sibTransId="{1BE17DBA-ACB0-4A86-8EE9-2E076F314CFA}"/>
    <dgm:cxn modelId="{CCE22C1F-838E-4C83-A236-8D19977C709E}" type="presParOf" srcId="{20EA7856-F516-421B-A8B5-9240F10FD2BE}" destId="{3349A330-82EC-4227-AA3C-D916AA209A87}" srcOrd="0" destOrd="0" presId="urn:microsoft.com/office/officeart/2005/8/layout/hierarchy6"/>
    <dgm:cxn modelId="{1409BF7D-17CA-4119-896C-DF01E15B7EDA}" type="presParOf" srcId="{3349A330-82EC-4227-AA3C-D916AA209A87}" destId="{5A0A6E08-D1F0-4085-A40A-2D42ED8F60E0}" srcOrd="0" destOrd="0" presId="urn:microsoft.com/office/officeart/2005/8/layout/hierarchy6"/>
    <dgm:cxn modelId="{B8FEDA10-C780-4042-BEBB-7AE2571D6782}" type="presParOf" srcId="{5A0A6E08-D1F0-4085-A40A-2D42ED8F60E0}" destId="{2A537100-142B-4D4F-84AE-97C0126E4BB8}" srcOrd="0" destOrd="0" presId="urn:microsoft.com/office/officeart/2005/8/layout/hierarchy6"/>
    <dgm:cxn modelId="{45A0BFE2-73B2-422F-A259-2D9826BDF7F4}" type="presParOf" srcId="{2A537100-142B-4D4F-84AE-97C0126E4BB8}" destId="{F1BC2FFC-BD75-4FFC-8E0B-5D776A3B7416}" srcOrd="0" destOrd="0" presId="urn:microsoft.com/office/officeart/2005/8/layout/hierarchy6"/>
    <dgm:cxn modelId="{95095D6C-54A7-498E-AF1B-407772444D2F}" type="presParOf" srcId="{2A537100-142B-4D4F-84AE-97C0126E4BB8}" destId="{61027444-B8F0-4CD4-9602-F91B650E02E1}" srcOrd="1" destOrd="0" presId="urn:microsoft.com/office/officeart/2005/8/layout/hierarchy6"/>
    <dgm:cxn modelId="{8723220F-0C07-4558-ACC6-DCDBFBC03517}" type="presParOf" srcId="{61027444-B8F0-4CD4-9602-F91B650E02E1}" destId="{B60AEE1E-00EA-417F-8452-12F639C05BB3}" srcOrd="0" destOrd="0" presId="urn:microsoft.com/office/officeart/2005/8/layout/hierarchy6"/>
    <dgm:cxn modelId="{BEAA3A7A-6266-46AB-B9EF-BA7860C2A9DD}" type="presParOf" srcId="{61027444-B8F0-4CD4-9602-F91B650E02E1}" destId="{3F7728DD-D355-4ECC-9086-EB8C14F3CD9F}" srcOrd="1" destOrd="0" presId="urn:microsoft.com/office/officeart/2005/8/layout/hierarchy6"/>
    <dgm:cxn modelId="{B9B6B77F-C154-48C2-BF23-EE06FC579212}" type="presParOf" srcId="{3F7728DD-D355-4ECC-9086-EB8C14F3CD9F}" destId="{424FD454-8657-4B35-84E1-04185EAF2AE1}" srcOrd="0" destOrd="0" presId="urn:microsoft.com/office/officeart/2005/8/layout/hierarchy6"/>
    <dgm:cxn modelId="{4706DF71-3230-4B8B-AA8C-0D7B549C652B}" type="presParOf" srcId="{3F7728DD-D355-4ECC-9086-EB8C14F3CD9F}" destId="{D8E0A6EC-37A1-421F-BC5E-D3DC4375EEEA}" srcOrd="1" destOrd="0" presId="urn:microsoft.com/office/officeart/2005/8/layout/hierarchy6"/>
    <dgm:cxn modelId="{07694624-12DE-41BF-8BEC-F718BACF12AC}" type="presParOf" srcId="{D8E0A6EC-37A1-421F-BC5E-D3DC4375EEEA}" destId="{68741EB4-9540-4050-B6DE-A948B3E17142}" srcOrd="0" destOrd="0" presId="urn:microsoft.com/office/officeart/2005/8/layout/hierarchy6"/>
    <dgm:cxn modelId="{04852B35-5496-4BBE-A997-24DFAAD2901D}" type="presParOf" srcId="{D8E0A6EC-37A1-421F-BC5E-D3DC4375EEEA}" destId="{77E65A1C-686F-46C6-96E7-8D71FD593416}" srcOrd="1" destOrd="0" presId="urn:microsoft.com/office/officeart/2005/8/layout/hierarchy6"/>
    <dgm:cxn modelId="{80D69F36-01B4-48B7-A97F-429D6AE50FCC}" type="presParOf" srcId="{77E65A1C-686F-46C6-96E7-8D71FD593416}" destId="{ED7005D9-84D5-45C9-8BA8-148E9B7C3310}" srcOrd="0" destOrd="0" presId="urn:microsoft.com/office/officeart/2005/8/layout/hierarchy6"/>
    <dgm:cxn modelId="{D772AE3E-7A52-4396-8D95-B9D1F9FD18B1}" type="presParOf" srcId="{77E65A1C-686F-46C6-96E7-8D71FD593416}" destId="{EAA2A4AB-A131-43DF-9AC4-AD356FB12A60}" srcOrd="1" destOrd="0" presId="urn:microsoft.com/office/officeart/2005/8/layout/hierarchy6"/>
    <dgm:cxn modelId="{2F40F417-4D10-4A02-BCDB-1B35DBDF7C1B}" type="presParOf" srcId="{D8E0A6EC-37A1-421F-BC5E-D3DC4375EEEA}" destId="{90BD849B-0EA2-42AB-A7C1-33243DEE2390}" srcOrd="2" destOrd="0" presId="urn:microsoft.com/office/officeart/2005/8/layout/hierarchy6"/>
    <dgm:cxn modelId="{2473DF9A-ABE8-466B-9080-7B3DE5FD581A}" type="presParOf" srcId="{D8E0A6EC-37A1-421F-BC5E-D3DC4375EEEA}" destId="{D23190A4-69CA-4EA2-9FBF-529A4B39AE6C}" srcOrd="3" destOrd="0" presId="urn:microsoft.com/office/officeart/2005/8/layout/hierarchy6"/>
    <dgm:cxn modelId="{4D0D458C-8628-4B09-A043-5D536DEDEAD0}" type="presParOf" srcId="{D23190A4-69CA-4EA2-9FBF-529A4B39AE6C}" destId="{266A7D1D-03CF-4738-89DB-48BCCEE8DC5C}" srcOrd="0" destOrd="0" presId="urn:microsoft.com/office/officeart/2005/8/layout/hierarchy6"/>
    <dgm:cxn modelId="{E097F33F-03C9-4D45-B949-1AAF4B9DC7BA}" type="presParOf" srcId="{D23190A4-69CA-4EA2-9FBF-529A4B39AE6C}" destId="{472D5F20-4623-4C6A-BD6A-DD43CF7A83B7}" srcOrd="1" destOrd="0" presId="urn:microsoft.com/office/officeart/2005/8/layout/hierarchy6"/>
    <dgm:cxn modelId="{DE002B94-7079-4FBB-A4D0-4CEA662D9290}" type="presParOf" srcId="{61027444-B8F0-4CD4-9602-F91B650E02E1}" destId="{4C132DDF-8B6E-4C30-9F8F-BDF70F2C8BCA}" srcOrd="2" destOrd="0" presId="urn:microsoft.com/office/officeart/2005/8/layout/hierarchy6"/>
    <dgm:cxn modelId="{F4FC6393-70D8-4B8B-B28B-29701CB7043D}" type="presParOf" srcId="{61027444-B8F0-4CD4-9602-F91B650E02E1}" destId="{90613BFD-592E-464F-9F03-0A956B46E040}" srcOrd="3" destOrd="0" presId="urn:microsoft.com/office/officeart/2005/8/layout/hierarchy6"/>
    <dgm:cxn modelId="{8C62CBC3-CB91-4D02-AB14-B3BDDAB57578}" type="presParOf" srcId="{90613BFD-592E-464F-9F03-0A956B46E040}" destId="{41145B10-54A6-4293-964E-91E299E444A8}" srcOrd="0" destOrd="0" presId="urn:microsoft.com/office/officeart/2005/8/layout/hierarchy6"/>
    <dgm:cxn modelId="{EAF88CFF-64F8-47E6-B088-E5821A179159}" type="presParOf" srcId="{90613BFD-592E-464F-9F03-0A956B46E040}" destId="{56D7EFE6-0EEB-4403-AC3E-60EF60862FD4}" srcOrd="1" destOrd="0" presId="urn:microsoft.com/office/officeart/2005/8/layout/hierarchy6"/>
    <dgm:cxn modelId="{C29F0B53-DBED-4AC0-A9F9-E3D67A264D4A}" type="presParOf" srcId="{56D7EFE6-0EEB-4403-AC3E-60EF60862FD4}" destId="{446293DA-F3ED-4723-A179-0767F1A74F59}" srcOrd="0" destOrd="0" presId="urn:microsoft.com/office/officeart/2005/8/layout/hierarchy6"/>
    <dgm:cxn modelId="{966FABFB-31FC-4769-AC46-4E5396AEB839}" type="presParOf" srcId="{56D7EFE6-0EEB-4403-AC3E-60EF60862FD4}" destId="{C97FE74D-D38D-46BB-9B24-5D18A47D3AEC}" srcOrd="1" destOrd="0" presId="urn:microsoft.com/office/officeart/2005/8/layout/hierarchy6"/>
    <dgm:cxn modelId="{D03F2339-53BA-41A3-81EB-726577D60A74}" type="presParOf" srcId="{C97FE74D-D38D-46BB-9B24-5D18A47D3AEC}" destId="{E456D9B8-C355-4F78-BCAD-C7E15990788E}" srcOrd="0" destOrd="0" presId="urn:microsoft.com/office/officeart/2005/8/layout/hierarchy6"/>
    <dgm:cxn modelId="{B766ACAB-BF67-4D72-ACC9-87393496E801}" type="presParOf" srcId="{C97FE74D-D38D-46BB-9B24-5D18A47D3AEC}" destId="{BDB986E1-46E7-4E80-89DA-919BB4096BFD}" srcOrd="1" destOrd="0" presId="urn:microsoft.com/office/officeart/2005/8/layout/hierarchy6"/>
    <dgm:cxn modelId="{D096BDAA-FE3A-4CE7-8728-D4006124F75E}" type="presParOf" srcId="{56D7EFE6-0EEB-4403-AC3E-60EF60862FD4}" destId="{2274120B-0F66-4EFB-9E3B-2CFCB15B6859}" srcOrd="2" destOrd="0" presId="urn:microsoft.com/office/officeart/2005/8/layout/hierarchy6"/>
    <dgm:cxn modelId="{2565BF3F-F526-44CE-B9D1-23B736488928}" type="presParOf" srcId="{56D7EFE6-0EEB-4403-AC3E-60EF60862FD4}" destId="{C2376499-0057-4EC1-BB37-BF39CDF8C533}" srcOrd="3" destOrd="0" presId="urn:microsoft.com/office/officeart/2005/8/layout/hierarchy6"/>
    <dgm:cxn modelId="{FC663C85-8ED9-4EFD-BB12-358D99EE6E7D}" type="presParOf" srcId="{C2376499-0057-4EC1-BB37-BF39CDF8C533}" destId="{B80E4FA2-5B46-4F49-A281-51C32DACDE6A}" srcOrd="0" destOrd="0" presId="urn:microsoft.com/office/officeart/2005/8/layout/hierarchy6"/>
    <dgm:cxn modelId="{15A2EC09-12C0-4F3B-8FFD-7A043ED50595}" type="presParOf" srcId="{C2376499-0057-4EC1-BB37-BF39CDF8C533}" destId="{C895ED43-564B-4142-8818-7FF80B29EB8E}" srcOrd="1" destOrd="0" presId="urn:microsoft.com/office/officeart/2005/8/layout/hierarchy6"/>
    <dgm:cxn modelId="{69B15D32-2978-4C03-A67D-F4543456A51D}" type="presParOf" srcId="{61027444-B8F0-4CD4-9602-F91B650E02E1}" destId="{0B36CD63-2D38-48F8-901C-75827ECCB7E9}" srcOrd="4" destOrd="0" presId="urn:microsoft.com/office/officeart/2005/8/layout/hierarchy6"/>
    <dgm:cxn modelId="{325E2F3F-95CB-41B8-9314-BE60E8168A32}" type="presParOf" srcId="{61027444-B8F0-4CD4-9602-F91B650E02E1}" destId="{0FFFCD57-5D96-4BD0-A6AA-FA17FF287021}" srcOrd="5" destOrd="0" presId="urn:microsoft.com/office/officeart/2005/8/layout/hierarchy6"/>
    <dgm:cxn modelId="{C44ACB3D-E65F-4505-9D22-B8DB8FA1DCB5}" type="presParOf" srcId="{0FFFCD57-5D96-4BD0-A6AA-FA17FF287021}" destId="{F75252B0-3DFD-4C36-822C-201E45259B21}" srcOrd="0" destOrd="0" presId="urn:microsoft.com/office/officeart/2005/8/layout/hierarchy6"/>
    <dgm:cxn modelId="{FB42528F-3799-4E47-8735-B1CCA530E969}" type="presParOf" srcId="{0FFFCD57-5D96-4BD0-A6AA-FA17FF287021}" destId="{C692247C-D1EC-4BB8-9B17-9A7042172A49}" srcOrd="1" destOrd="0" presId="urn:microsoft.com/office/officeart/2005/8/layout/hierarchy6"/>
    <dgm:cxn modelId="{7308272E-0A0A-44E4-9C46-211936F4B062}" type="presParOf" srcId="{C692247C-D1EC-4BB8-9B17-9A7042172A49}" destId="{DADEEAE9-4889-4521-A32F-483CE4D0CECE}" srcOrd="0" destOrd="0" presId="urn:microsoft.com/office/officeart/2005/8/layout/hierarchy6"/>
    <dgm:cxn modelId="{2B0A35AC-C1E1-4572-AE32-51EDB34501CB}" type="presParOf" srcId="{C692247C-D1EC-4BB8-9B17-9A7042172A49}" destId="{07D672B9-A58A-40BE-9F8E-0BB35DD711A3}" srcOrd="1" destOrd="0" presId="urn:microsoft.com/office/officeart/2005/8/layout/hierarchy6"/>
    <dgm:cxn modelId="{95D4CA02-A898-4309-AAA3-41148E37A78C}" type="presParOf" srcId="{07D672B9-A58A-40BE-9F8E-0BB35DD711A3}" destId="{EC747F4C-8BD4-4BA6-B7F3-FC9BCB5EA20C}" srcOrd="0" destOrd="0" presId="urn:microsoft.com/office/officeart/2005/8/layout/hierarchy6"/>
    <dgm:cxn modelId="{8C3388F2-F7F2-4902-97CE-268920FF5EFD}" type="presParOf" srcId="{07D672B9-A58A-40BE-9F8E-0BB35DD711A3}" destId="{7A8D0902-30E3-405F-A68F-351904A8F88B}" srcOrd="1" destOrd="0" presId="urn:microsoft.com/office/officeart/2005/8/layout/hierarchy6"/>
    <dgm:cxn modelId="{8E65C75E-4A16-4964-ADC4-8442E16742C6}" type="presParOf" srcId="{C692247C-D1EC-4BB8-9B17-9A7042172A49}" destId="{624281EE-55AE-4DB9-835A-D0B950296B18}" srcOrd="2" destOrd="0" presId="urn:microsoft.com/office/officeart/2005/8/layout/hierarchy6"/>
    <dgm:cxn modelId="{79AC40DB-526F-41EB-8D43-A8CAD4534D93}" type="presParOf" srcId="{C692247C-D1EC-4BB8-9B17-9A7042172A49}" destId="{5C9A0A61-1C97-46EF-8317-50248FE9F3AA}" srcOrd="3" destOrd="0" presId="urn:microsoft.com/office/officeart/2005/8/layout/hierarchy6"/>
    <dgm:cxn modelId="{0BEC2C90-376D-4055-BCD2-F9499D16666F}" type="presParOf" srcId="{5C9A0A61-1C97-46EF-8317-50248FE9F3AA}" destId="{C8582D6E-1D86-4B9F-8B65-CD1325D26120}" srcOrd="0" destOrd="0" presId="urn:microsoft.com/office/officeart/2005/8/layout/hierarchy6"/>
    <dgm:cxn modelId="{43369F60-5905-405E-B5DA-2D4DC5981094}" type="presParOf" srcId="{5C9A0A61-1C97-46EF-8317-50248FE9F3AA}" destId="{F6A1682D-7025-4563-B7DC-EE2E32FCDD3F}" srcOrd="1" destOrd="0" presId="urn:microsoft.com/office/officeart/2005/8/layout/hierarchy6"/>
    <dgm:cxn modelId="{F001E36B-90E4-4DC4-A00A-644065BEAE76}" type="presParOf" srcId="{F6A1682D-7025-4563-B7DC-EE2E32FCDD3F}" destId="{9A2E5ADA-108B-483C-AB19-ADD69F758FC7}" srcOrd="0" destOrd="0" presId="urn:microsoft.com/office/officeart/2005/8/layout/hierarchy6"/>
    <dgm:cxn modelId="{1B37D1AE-3690-4764-8125-931F743FB022}" type="presParOf" srcId="{F6A1682D-7025-4563-B7DC-EE2E32FCDD3F}" destId="{665B8732-89CD-423C-8393-1DA93C0A4A9C}" srcOrd="1" destOrd="0" presId="urn:microsoft.com/office/officeart/2005/8/layout/hierarchy6"/>
    <dgm:cxn modelId="{61420D25-922B-4FB1-B856-1B321F9CC7FA}" type="presParOf" srcId="{665B8732-89CD-423C-8393-1DA93C0A4A9C}" destId="{2643C53A-C9CC-4CA3-9782-36A3338A0936}" srcOrd="0" destOrd="0" presId="urn:microsoft.com/office/officeart/2005/8/layout/hierarchy6"/>
    <dgm:cxn modelId="{A9AB7A97-15D8-4EDA-A228-D52E1E0A3871}" type="presParOf" srcId="{665B8732-89CD-423C-8393-1DA93C0A4A9C}" destId="{B7F2B9B0-71E4-40A2-82EB-4B4AF3556AB4}" srcOrd="1" destOrd="0" presId="urn:microsoft.com/office/officeart/2005/8/layout/hierarchy6"/>
    <dgm:cxn modelId="{9418DD4D-0E81-4631-8A4B-0F87CDE978A6}" type="presParOf" srcId="{F6A1682D-7025-4563-B7DC-EE2E32FCDD3F}" destId="{A72728C6-43F1-4B40-BA7C-2597F27CB983}" srcOrd="2" destOrd="0" presId="urn:microsoft.com/office/officeart/2005/8/layout/hierarchy6"/>
    <dgm:cxn modelId="{78B96D6B-B57C-44E0-B241-04C90EDD0C1E}" type="presParOf" srcId="{F6A1682D-7025-4563-B7DC-EE2E32FCDD3F}" destId="{273445EF-92CB-4742-ACAA-3A6F21114C1D}" srcOrd="3" destOrd="0" presId="urn:microsoft.com/office/officeart/2005/8/layout/hierarchy6"/>
    <dgm:cxn modelId="{90F152D7-B992-4FEB-8380-7E5984A576D2}" type="presParOf" srcId="{273445EF-92CB-4742-ACAA-3A6F21114C1D}" destId="{C13CE0E1-2489-4961-BD1F-10009997F3B8}" srcOrd="0" destOrd="0" presId="urn:microsoft.com/office/officeart/2005/8/layout/hierarchy6"/>
    <dgm:cxn modelId="{9E28EEE6-763A-4410-A3AC-BA6CF0CF6312}" type="presParOf" srcId="{273445EF-92CB-4742-ACAA-3A6F21114C1D}" destId="{D8E84B88-1B5D-46E6-8B07-28D83A3BAD02}" srcOrd="1" destOrd="0" presId="urn:microsoft.com/office/officeart/2005/8/layout/hierarchy6"/>
    <dgm:cxn modelId="{5407D0FE-BB18-4D8C-8205-CA27F89C203F}" type="presParOf" srcId="{20EA7856-F516-421B-A8B5-9240F10FD2BE}" destId="{BF45DA7A-235C-429D-9502-18437707A0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2FFC-BD75-4FFC-8E0B-5D776A3B7416}">
      <dsp:nvSpPr>
        <dsp:cNvPr id="0" name=""/>
        <dsp:cNvSpPr/>
      </dsp:nvSpPr>
      <dsp:spPr>
        <a:xfrm>
          <a:off x="2080170" y="487147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if-else</a:t>
          </a:r>
        </a:p>
      </dsp:txBody>
      <dsp:txXfrm>
        <a:off x="2092665" y="499642"/>
        <a:ext cx="614939" cy="401629"/>
      </dsp:txXfrm>
    </dsp:sp>
    <dsp:sp modelId="{B60AEE1E-00EA-417F-8452-12F639C05BB3}">
      <dsp:nvSpPr>
        <dsp:cNvPr id="0" name=""/>
        <dsp:cNvSpPr/>
      </dsp:nvSpPr>
      <dsp:spPr>
        <a:xfrm>
          <a:off x="736317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1663817" y="0"/>
              </a:moveTo>
              <a:lnTo>
                <a:pt x="1663817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FD454-8657-4B35-84E1-04185EAF2AE1}">
      <dsp:nvSpPr>
        <dsp:cNvPr id="0" name=""/>
        <dsp:cNvSpPr/>
      </dsp:nvSpPr>
      <dsp:spPr>
        <a:xfrm>
          <a:off x="416352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&gt;</a:t>
          </a:r>
        </a:p>
      </dsp:txBody>
      <dsp:txXfrm>
        <a:off x="428847" y="1096910"/>
        <a:ext cx="614939" cy="401629"/>
      </dsp:txXfrm>
    </dsp:sp>
    <dsp:sp modelId="{68741EB4-9540-4050-B6DE-A948B3E17142}">
      <dsp:nvSpPr>
        <dsp:cNvPr id="0" name=""/>
        <dsp:cNvSpPr/>
      </dsp:nvSpPr>
      <dsp:spPr>
        <a:xfrm>
          <a:off x="320362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05D9-84D5-45C9-8BA8-148E9B7C3310}">
      <dsp:nvSpPr>
        <dsp:cNvPr id="0" name=""/>
        <dsp:cNvSpPr/>
      </dsp:nvSpPr>
      <dsp:spPr>
        <a:xfrm>
          <a:off x="397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12892" y="1694178"/>
        <a:ext cx="614939" cy="401629"/>
      </dsp:txXfrm>
    </dsp:sp>
    <dsp:sp modelId="{90BD849B-0EA2-42AB-A7C1-33243DEE2390}">
      <dsp:nvSpPr>
        <dsp:cNvPr id="0" name=""/>
        <dsp:cNvSpPr/>
      </dsp:nvSpPr>
      <dsp:spPr>
        <a:xfrm>
          <a:off x="736317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7D1D-03CF-4738-89DB-48BCCEE8DC5C}">
      <dsp:nvSpPr>
        <dsp:cNvPr id="0" name=""/>
        <dsp:cNvSpPr/>
      </dsp:nvSpPr>
      <dsp:spPr>
        <a:xfrm>
          <a:off x="832306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10</a:t>
          </a:r>
        </a:p>
      </dsp:txBody>
      <dsp:txXfrm>
        <a:off x="844801" y="1694178"/>
        <a:ext cx="614939" cy="401629"/>
      </dsp:txXfrm>
    </dsp:sp>
    <dsp:sp modelId="{4C132DDF-8B6E-4C30-9F8F-BDF70F2C8BCA}">
      <dsp:nvSpPr>
        <dsp:cNvPr id="0" name=""/>
        <dsp:cNvSpPr/>
      </dsp:nvSpPr>
      <dsp:spPr>
        <a:xfrm>
          <a:off x="2354415" y="913767"/>
          <a:ext cx="91440" cy="170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5B10-54A6-4293-964E-91E299E444A8}">
      <dsp:nvSpPr>
        <dsp:cNvPr id="0" name=""/>
        <dsp:cNvSpPr/>
      </dsp:nvSpPr>
      <dsp:spPr>
        <a:xfrm>
          <a:off x="2080170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call</a:t>
          </a:r>
        </a:p>
      </dsp:txBody>
      <dsp:txXfrm>
        <a:off x="2092665" y="1096910"/>
        <a:ext cx="614939" cy="401629"/>
      </dsp:txXfrm>
    </dsp:sp>
    <dsp:sp modelId="{446293DA-F3ED-4723-A179-0767F1A74F59}">
      <dsp:nvSpPr>
        <dsp:cNvPr id="0" name=""/>
        <dsp:cNvSpPr/>
      </dsp:nvSpPr>
      <dsp:spPr>
        <a:xfrm>
          <a:off x="1984180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D9B8-C355-4F78-BCAD-C7E15990788E}">
      <dsp:nvSpPr>
        <dsp:cNvPr id="0" name=""/>
        <dsp:cNvSpPr/>
      </dsp:nvSpPr>
      <dsp:spPr>
        <a:xfrm>
          <a:off x="1664215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print</a:t>
          </a:r>
        </a:p>
      </dsp:txBody>
      <dsp:txXfrm>
        <a:off x="1676710" y="1694178"/>
        <a:ext cx="614939" cy="401629"/>
      </dsp:txXfrm>
    </dsp:sp>
    <dsp:sp modelId="{2274120B-0F66-4EFB-9E3B-2CFCB15B6859}">
      <dsp:nvSpPr>
        <dsp:cNvPr id="0" name=""/>
        <dsp:cNvSpPr/>
      </dsp:nvSpPr>
      <dsp:spPr>
        <a:xfrm>
          <a:off x="2400135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4FA2-5B46-4F49-A281-51C32DACDE6A}">
      <dsp:nvSpPr>
        <dsp:cNvPr id="0" name=""/>
        <dsp:cNvSpPr/>
      </dsp:nvSpPr>
      <dsp:spPr>
        <a:xfrm>
          <a:off x="2496124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“Hello”</a:t>
          </a:r>
        </a:p>
      </dsp:txBody>
      <dsp:txXfrm>
        <a:off x="2508619" y="1694178"/>
        <a:ext cx="614939" cy="401629"/>
      </dsp:txXfrm>
    </dsp:sp>
    <dsp:sp modelId="{0B36CD63-2D38-48F8-901C-75827ECCB7E9}">
      <dsp:nvSpPr>
        <dsp:cNvPr id="0" name=""/>
        <dsp:cNvSpPr/>
      </dsp:nvSpPr>
      <dsp:spPr>
        <a:xfrm>
          <a:off x="2400135" y="913767"/>
          <a:ext cx="1663817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1663817" y="85323"/>
              </a:lnTo>
              <a:lnTo>
                <a:pt x="1663817" y="170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252B0-3DFD-4C36-822C-201E45259B21}">
      <dsp:nvSpPr>
        <dsp:cNvPr id="0" name=""/>
        <dsp:cNvSpPr/>
      </dsp:nvSpPr>
      <dsp:spPr>
        <a:xfrm>
          <a:off x="3743988" y="1084415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=</a:t>
          </a:r>
        </a:p>
      </dsp:txBody>
      <dsp:txXfrm>
        <a:off x="3756483" y="1096910"/>
        <a:ext cx="614939" cy="401629"/>
      </dsp:txXfrm>
    </dsp:sp>
    <dsp:sp modelId="{DADEEAE9-4889-4521-A32F-483CE4D0CECE}">
      <dsp:nvSpPr>
        <dsp:cNvPr id="0" name=""/>
        <dsp:cNvSpPr/>
      </dsp:nvSpPr>
      <dsp:spPr>
        <a:xfrm>
          <a:off x="3647998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7F4C-8BD4-4BA6-B7F3-FC9BCB5EA20C}">
      <dsp:nvSpPr>
        <dsp:cNvPr id="0" name=""/>
        <dsp:cNvSpPr/>
      </dsp:nvSpPr>
      <dsp:spPr>
        <a:xfrm>
          <a:off x="3328033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340528" y="1694178"/>
        <a:ext cx="614939" cy="401629"/>
      </dsp:txXfrm>
    </dsp:sp>
    <dsp:sp modelId="{624281EE-55AE-4DB9-835A-D0B950296B18}">
      <dsp:nvSpPr>
        <dsp:cNvPr id="0" name=""/>
        <dsp:cNvSpPr/>
      </dsp:nvSpPr>
      <dsp:spPr>
        <a:xfrm>
          <a:off x="4063953" y="1511035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2D6E-1D86-4B9F-8B65-CD1325D26120}">
      <dsp:nvSpPr>
        <dsp:cNvPr id="0" name=""/>
        <dsp:cNvSpPr/>
      </dsp:nvSpPr>
      <dsp:spPr>
        <a:xfrm>
          <a:off x="4159942" y="1681683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+</a:t>
          </a:r>
        </a:p>
      </dsp:txBody>
      <dsp:txXfrm>
        <a:off x="4172437" y="1694178"/>
        <a:ext cx="614939" cy="401629"/>
      </dsp:txXfrm>
    </dsp:sp>
    <dsp:sp modelId="{9A2E5ADA-108B-483C-AB19-ADD69F758FC7}">
      <dsp:nvSpPr>
        <dsp:cNvPr id="0" name=""/>
        <dsp:cNvSpPr/>
      </dsp:nvSpPr>
      <dsp:spPr>
        <a:xfrm>
          <a:off x="4063953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415954" y="0"/>
              </a:moveTo>
              <a:lnTo>
                <a:pt x="415954" y="85323"/>
              </a:lnTo>
              <a:lnTo>
                <a:pt x="0" y="85323"/>
              </a:lnTo>
              <a:lnTo>
                <a:pt x="0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3C53A-C9CC-4CA3-9782-36A3338A0936}">
      <dsp:nvSpPr>
        <dsp:cNvPr id="0" name=""/>
        <dsp:cNvSpPr/>
      </dsp:nvSpPr>
      <dsp:spPr>
        <a:xfrm>
          <a:off x="3743988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x</a:t>
          </a:r>
        </a:p>
      </dsp:txBody>
      <dsp:txXfrm>
        <a:off x="3756483" y="2291446"/>
        <a:ext cx="614939" cy="401629"/>
      </dsp:txXfrm>
    </dsp:sp>
    <dsp:sp modelId="{A72728C6-43F1-4B40-BA7C-2597F27CB983}">
      <dsp:nvSpPr>
        <dsp:cNvPr id="0" name=""/>
        <dsp:cNvSpPr/>
      </dsp:nvSpPr>
      <dsp:spPr>
        <a:xfrm>
          <a:off x="4479907" y="2108303"/>
          <a:ext cx="415954" cy="17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23"/>
              </a:lnTo>
              <a:lnTo>
                <a:pt x="415954" y="85323"/>
              </a:lnTo>
              <a:lnTo>
                <a:pt x="415954" y="17064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CE0E1-2489-4961-BD1F-10009997F3B8}">
      <dsp:nvSpPr>
        <dsp:cNvPr id="0" name=""/>
        <dsp:cNvSpPr/>
      </dsp:nvSpPr>
      <dsp:spPr>
        <a:xfrm>
          <a:off x="4575897" y="2278951"/>
          <a:ext cx="639929" cy="426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Consolas" panose="020B0609020204030204" pitchFamily="49" charset="0"/>
            </a:rPr>
            <a:t>1</a:t>
          </a:r>
        </a:p>
      </dsp:txBody>
      <dsp:txXfrm>
        <a:off x="4588392" y="2291446"/>
        <a:ext cx="614939" cy="401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12: Further Genetic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COMP704: Machine Learning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&lt;variable&gt;</a:t>
            </a:r>
            <a:r>
              <a:rPr lang="en-GB" sz="2400" dirty="0">
                <a:latin typeface="Consolas" panose="020B0609020204030204" pitchFamily="49" charset="0"/>
              </a:rPr>
              <a:t>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8711A1E-5494-4379-B67B-ADB38006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99583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610AE7-530B-4E38-81F6-F8B4182CEB19}"/>
              </a:ext>
            </a:extLst>
          </p:cNvPr>
          <p:cNvCxnSpPr/>
          <p:nvPr/>
        </p:nvCxnSpPr>
        <p:spPr>
          <a:xfrm>
            <a:off x="2627784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5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0ADB63-1BA5-4A11-8FD0-2BE76A52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99583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52744-A2A1-4ED1-82DC-7B5CFCA578C7}"/>
              </a:ext>
            </a:extLst>
          </p:cNvPr>
          <p:cNvCxnSpPr/>
          <p:nvPr/>
        </p:nvCxnSpPr>
        <p:spPr>
          <a:xfrm>
            <a:off x="3203848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4927365-3C31-46E0-A447-DB4C66F3CEDD}"/>
              </a:ext>
            </a:extLst>
          </p:cNvPr>
          <p:cNvSpPr/>
          <p:nvPr/>
        </p:nvSpPr>
        <p:spPr>
          <a:xfrm>
            <a:off x="3887924" y="4093603"/>
            <a:ext cx="972108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40E8CE-384F-4851-AF03-989FE72CF695}"/>
              </a:ext>
            </a:extLst>
          </p:cNvPr>
          <p:cNvSpPr/>
          <p:nvPr/>
        </p:nvSpPr>
        <p:spPr>
          <a:xfrm>
            <a:off x="7092280" y="4093603"/>
            <a:ext cx="64807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&lt;int&gt;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449C00-A05E-4951-98AA-839F0396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37625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95BAB-1F3C-472A-BB0B-F8E4F03D158C}"/>
              </a:ext>
            </a:extLst>
          </p:cNvPr>
          <p:cNvCxnSpPr/>
          <p:nvPr/>
        </p:nvCxnSpPr>
        <p:spPr>
          <a:xfrm>
            <a:off x="3851920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5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10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78D214-096C-4AD2-A7A7-D40CB9FF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81857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844601-8C87-4222-9E07-60C7682F1124}"/>
              </a:ext>
            </a:extLst>
          </p:cNvPr>
          <p:cNvCxnSpPr/>
          <p:nvPr/>
        </p:nvCxnSpPr>
        <p:spPr>
          <a:xfrm>
            <a:off x="4427984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0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x &gt; 10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call_statement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</p:spTree>
    <p:extLst>
      <p:ext uri="{BB962C8B-B14F-4D97-AF65-F5344CB8AC3E}">
        <p14:creationId xmlns:p14="http://schemas.microsoft.com/office/powerpoint/2010/main" val="5582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48EB-9901-4443-BADA-78DA5565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Grammatical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4CD9-4926-4348-BCAB-333D02D2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Genotype is an </a:t>
            </a:r>
            <a:r>
              <a:rPr lang="en-GB" b="1" dirty="0"/>
              <a:t>array of numbers </a:t>
            </a:r>
            <a:r>
              <a:rPr lang="en-GB" dirty="0"/>
              <a:t>– simple mutation and crossover operators</a:t>
            </a:r>
          </a:p>
          <a:p>
            <a:r>
              <a:rPr lang="en-GB" dirty="0"/>
              <a:t>Suitable for a </a:t>
            </a:r>
            <a:r>
              <a:rPr lang="en-GB" b="1" dirty="0"/>
              <a:t>wider range of programming languages </a:t>
            </a:r>
            <a:r>
              <a:rPr lang="en-GB" dirty="0"/>
              <a:t>and problem domains than tree-based representation</a:t>
            </a:r>
          </a:p>
          <a:p>
            <a:r>
              <a:rPr lang="en-GB" dirty="0"/>
              <a:t>Easy ways to add </a:t>
            </a:r>
            <a:r>
              <a:rPr lang="en-GB" b="1" dirty="0"/>
              <a:t>domain knowledge</a:t>
            </a:r>
            <a:r>
              <a:rPr lang="en-GB" dirty="0"/>
              <a:t>, and to limit </a:t>
            </a:r>
            <a:r>
              <a:rPr lang="en-GB" b="1" dirty="0"/>
              <a:t>bloat</a:t>
            </a:r>
          </a:p>
          <a:p>
            <a:r>
              <a:rPr lang="en-GB" dirty="0"/>
              <a:t>Genotype representation is also useful for other non-evolutionary search methods, e.g. </a:t>
            </a:r>
            <a:r>
              <a:rPr lang="en-GB" b="1" dirty="0"/>
              <a:t>particle swarm optimisation</a:t>
            </a:r>
          </a:p>
        </p:txBody>
      </p:sp>
    </p:spTree>
    <p:extLst>
      <p:ext uri="{BB962C8B-B14F-4D97-AF65-F5344CB8AC3E}">
        <p14:creationId xmlns:p14="http://schemas.microsoft.com/office/powerpoint/2010/main" val="18208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48EB-9901-4443-BADA-78DA5565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disadvantage of Grammatical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4CD9-4926-4348-BCAB-333D02D2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Mutation can be highly </a:t>
            </a:r>
            <a:r>
              <a:rPr lang="en-GB" b="1" dirty="0"/>
              <a:t>non-local</a:t>
            </a:r>
            <a:r>
              <a:rPr lang="en-GB" dirty="0"/>
              <a:t> – changing one number early in the genotype can have a huge knock-on effect</a:t>
            </a:r>
          </a:p>
          <a:p>
            <a:r>
              <a:rPr lang="en-GB" dirty="0"/>
              <a:t>Non-locality can impact effectiveness of evolutionary algorithms (it essentially introduces unpredictable “cliffs” into the fitness landscape)</a:t>
            </a:r>
          </a:p>
        </p:txBody>
      </p:sp>
    </p:spTree>
    <p:extLst>
      <p:ext uri="{BB962C8B-B14F-4D97-AF65-F5344CB8AC3E}">
        <p14:creationId xmlns:p14="http://schemas.microsoft.com/office/powerpoint/2010/main" val="37970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A85-F65A-4DFE-B431-97501BA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as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6C43-D4F3-4198-8AFB-641DA34E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475260"/>
            <a:ext cx="2983977" cy="319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(x &gt; 10)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print(“Hello”)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x = x + 1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242351-1C87-46EA-8BCF-EAFA598B1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312967"/>
              </p:ext>
            </p:extLst>
          </p:nvPr>
        </p:nvGraphicFramePr>
        <p:xfrm>
          <a:off x="3491880" y="2500081"/>
          <a:ext cx="5216225" cy="319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28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6911-5013-4CDC-9466-9C66F51B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Grammars of programming languages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0AAE7-9E25-4647-BA21-2DB31077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475260"/>
            <a:ext cx="2983977" cy="319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if (x &gt; 10)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print(“Hello”)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x = x + 1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940CB8-5C98-41F2-A5B2-6DD2678FA80F}"/>
              </a:ext>
            </a:extLst>
          </p:cNvPr>
          <p:cNvSpPr txBox="1">
            <a:spLocks/>
          </p:cNvSpPr>
          <p:nvPr/>
        </p:nvSpPr>
        <p:spPr>
          <a:xfrm>
            <a:off x="3565903" y="2475259"/>
            <a:ext cx="5112569" cy="319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</p:spTree>
    <p:extLst>
      <p:ext uri="{BB962C8B-B14F-4D97-AF65-F5344CB8AC3E}">
        <p14:creationId xmlns:p14="http://schemas.microsoft.com/office/powerpoint/2010/main" val="158587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01BF-4434-4E34-9EA8-4C929D47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4B5B-CD5A-4818-9AC1-04E69FAC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expressed in </a:t>
            </a:r>
            <a:r>
              <a:rPr lang="en-GB" b="1" dirty="0"/>
              <a:t>Backus-Naur form (BNF)</a:t>
            </a:r>
          </a:p>
          <a:p>
            <a:r>
              <a:rPr lang="en-GB" dirty="0"/>
              <a:t>Completely describes the </a:t>
            </a:r>
            <a:r>
              <a:rPr lang="en-GB" b="1" dirty="0"/>
              <a:t>syntax</a:t>
            </a:r>
            <a:r>
              <a:rPr lang="en-GB" dirty="0"/>
              <a:t> of the language</a:t>
            </a:r>
          </a:p>
          <a:p>
            <a:r>
              <a:rPr lang="en-GB" dirty="0"/>
              <a:t>Used internally by the </a:t>
            </a:r>
            <a:r>
              <a:rPr lang="en-GB" b="1" dirty="0"/>
              <a:t>compiler/interpreter</a:t>
            </a:r>
          </a:p>
          <a:p>
            <a:r>
              <a:rPr lang="en-GB" dirty="0"/>
              <a:t>Closely related to </a:t>
            </a:r>
            <a:r>
              <a:rPr lang="en-GB" b="1" dirty="0"/>
              <a:t>AST</a:t>
            </a:r>
            <a:r>
              <a:rPr lang="en-GB" dirty="0"/>
              <a:t>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94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FC2C-3FB7-43C1-876E-A60CB573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5A27-B584-4112-BFF1-AE5D828A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 representation for genetic programming</a:t>
            </a:r>
          </a:p>
          <a:p>
            <a:r>
              <a:rPr lang="en-GB" dirty="0"/>
              <a:t>(Also applicable to other non-GP settings)</a:t>
            </a:r>
          </a:p>
          <a:p>
            <a:r>
              <a:rPr lang="en-GB" dirty="0"/>
              <a:t>Genotype is a list of numbers</a:t>
            </a:r>
          </a:p>
          <a:p>
            <a:r>
              <a:rPr lang="en-GB" dirty="0"/>
              <a:t>Numbers are used to select between alternatives in the grammar and hence build up a program</a:t>
            </a:r>
          </a:p>
        </p:txBody>
      </p:sp>
    </p:spTree>
    <p:extLst>
      <p:ext uri="{BB962C8B-B14F-4D97-AF65-F5344CB8AC3E}">
        <p14:creationId xmlns:p14="http://schemas.microsoft.com/office/powerpoint/2010/main" val="23278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673092"/>
            <a:ext cx="827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ACDD9A-B56E-475F-8EC9-70A68C57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49966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483CF-DF35-408D-9991-E11284BF0602}"/>
              </a:ext>
            </a:extLst>
          </p:cNvPr>
          <p:cNvCxnSpPr/>
          <p:nvPr/>
        </p:nvCxnSpPr>
        <p:spPr>
          <a:xfrm>
            <a:off x="755576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742ED43-F90F-4CD7-9F68-E7968846D7C9}"/>
              </a:ext>
            </a:extLst>
          </p:cNvPr>
          <p:cNvSpPr/>
          <p:nvPr/>
        </p:nvSpPr>
        <p:spPr>
          <a:xfrm>
            <a:off x="3923929" y="1978040"/>
            <a:ext cx="136815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F57E45-3360-478E-881A-0CA4B31B460F}"/>
              </a:ext>
            </a:extLst>
          </p:cNvPr>
          <p:cNvSpPr/>
          <p:nvPr/>
        </p:nvSpPr>
        <p:spPr>
          <a:xfrm>
            <a:off x="5796136" y="1978040"/>
            <a:ext cx="100811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7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673092"/>
            <a:ext cx="827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if_stmt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ACDD9A-B56E-475F-8EC9-70A68C57EE17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2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&lt;condition&gt;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0FD534-1895-4EB0-8B12-CAB0E188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68488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6CD44-E834-4A96-B640-7D4B2007FE11}"/>
              </a:ext>
            </a:extLst>
          </p:cNvPr>
          <p:cNvCxnSpPr/>
          <p:nvPr/>
        </p:nvCxnSpPr>
        <p:spPr>
          <a:xfrm>
            <a:off x="1403648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D59EE10-E059-40A0-829E-FD8E2CEF907D}"/>
              </a:ext>
            </a:extLst>
          </p:cNvPr>
          <p:cNvSpPr/>
          <p:nvPr/>
        </p:nvSpPr>
        <p:spPr>
          <a:xfrm>
            <a:off x="3968389" y="3356992"/>
            <a:ext cx="1368152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269433-B923-4F88-B383-03F46FFE4EE9}"/>
              </a:ext>
            </a:extLst>
          </p:cNvPr>
          <p:cNvSpPr/>
          <p:nvPr/>
        </p:nvSpPr>
        <p:spPr>
          <a:xfrm>
            <a:off x="5724128" y="3549366"/>
            <a:ext cx="1944216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E25-7C8C-40FC-838C-7EB17BA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Grammatical evolution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F0DBC-072C-4EE5-B410-0541385247C0}"/>
              </a:ext>
            </a:extLst>
          </p:cNvPr>
          <p:cNvSpPr txBox="1">
            <a:spLocks/>
          </p:cNvSpPr>
          <p:nvPr/>
        </p:nvSpPr>
        <p:spPr>
          <a:xfrm>
            <a:off x="3995937" y="1832641"/>
            <a:ext cx="5148064" cy="31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&lt;statement&gt;   ::= 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call_stmt</a:t>
            </a:r>
            <a:r>
              <a:rPr lang="en-GB" sz="1400" dirty="0">
                <a:latin typeface="Consolas" panose="020B0609020204030204" pitchFamily="49" charset="0"/>
              </a:rPr>
              <a:t>&gt; | 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if_stmt</a:t>
            </a:r>
            <a:r>
              <a:rPr lang="en-GB" sz="1400" dirty="0">
                <a:latin typeface="Consolas" panose="020B0609020204030204" pitchFamily="49" charset="0"/>
              </a:rPr>
              <a:t>&gt;     ::= “if” &lt;condition&gt; &lt;statement&gt; “else” &lt;statement&gt;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</a:rPr>
              <a:t>assign_stmt</a:t>
            </a:r>
            <a:r>
              <a:rPr lang="en-GB" sz="1400" dirty="0">
                <a:latin typeface="Consolas" panose="020B0609020204030204" pitchFamily="49" charset="0"/>
              </a:rPr>
              <a:t>&gt; ::= &lt;variable&gt; “=“ &lt;expr&gt;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&lt;condition&gt;   ::= &lt;expr&gt; “&lt;“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“&gt;”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“==” &lt;expr&gt; | ...</a:t>
            </a:r>
          </a:p>
          <a:p>
            <a:pPr marL="1792288" indent="-1792288">
              <a:buFont typeface="Wingdings 2" panose="05020102010507070707" pitchFamily="18" charset="2"/>
              <a:buNone/>
            </a:pPr>
            <a:r>
              <a:rPr lang="en-GB" sz="1400" dirty="0">
                <a:latin typeface="Consolas" panose="020B0609020204030204" pitchFamily="49" charset="0"/>
              </a:rPr>
              <a:t>&lt;expr&gt;        ::= &lt;variable&gt; | &lt;int&gt;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“+” &lt;expr&gt; |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&lt;expr&gt; “-” &lt;expr&gt; |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07244-B302-4BF4-B0F7-9F78DD04787E}"/>
              </a:ext>
            </a:extLst>
          </p:cNvPr>
          <p:cNvSpPr txBox="1"/>
          <p:nvPr/>
        </p:nvSpPr>
        <p:spPr>
          <a:xfrm>
            <a:off x="435894" y="5013177"/>
            <a:ext cx="827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  <a:r>
              <a:rPr lang="en-GB" sz="2400" dirty="0">
                <a:latin typeface="Consolas" panose="020B0609020204030204" pitchFamily="49" charset="0"/>
              </a:rPr>
              <a:t> &gt;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&lt;expr&gt;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&lt;statement&gt;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A2ED01-30C2-4A89-BC58-0EC58FF2A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06572"/>
              </p:ext>
            </p:extLst>
          </p:nvPr>
        </p:nvGraphicFramePr>
        <p:xfrm>
          <a:off x="467544" y="4581128"/>
          <a:ext cx="4876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41681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575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091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397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63348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14947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52606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582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10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DB4EBC-A2AD-4E7A-B36E-36A4635F456A}"/>
              </a:ext>
            </a:extLst>
          </p:cNvPr>
          <p:cNvCxnSpPr/>
          <p:nvPr/>
        </p:nvCxnSpPr>
        <p:spPr>
          <a:xfrm>
            <a:off x="1979712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60AFBF8-DC0F-48DE-968D-76A068A06FAA}"/>
              </a:ext>
            </a:extLst>
          </p:cNvPr>
          <p:cNvSpPr/>
          <p:nvPr/>
        </p:nvSpPr>
        <p:spPr>
          <a:xfrm>
            <a:off x="3887924" y="4093603"/>
            <a:ext cx="972108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E0FE3E-7DFB-4B8D-BAB0-03AE85694472}"/>
              </a:ext>
            </a:extLst>
          </p:cNvPr>
          <p:cNvSpPr/>
          <p:nvPr/>
        </p:nvSpPr>
        <p:spPr>
          <a:xfrm>
            <a:off x="5724128" y="4093603"/>
            <a:ext cx="1224136" cy="370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6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1597</Words>
  <Application>Microsoft Office PowerPoint</Application>
  <PresentationFormat>On-screen Show (4:3)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Consolas</vt:lpstr>
      <vt:lpstr>Gill Sans MT</vt:lpstr>
      <vt:lpstr>Wingdings 2</vt:lpstr>
      <vt:lpstr>Dividend</vt:lpstr>
      <vt:lpstr>12: Further Genetic Programming</vt:lpstr>
      <vt:lpstr>Programs as trees</vt:lpstr>
      <vt:lpstr>Grammars of programming languages</vt:lpstr>
      <vt:lpstr>Grammars</vt:lpstr>
      <vt:lpstr>Grammatical evolution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Grammatical evolution example</vt:lpstr>
      <vt:lpstr>Advantages of Grammatical Evolution</vt:lpstr>
      <vt:lpstr>A disadvantage of Grammatical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11: Genetic Programming</dc:title>
  <dc:creator>Ed Powley</dc:creator>
  <cp:lastModifiedBy>Ed Powley</cp:lastModifiedBy>
  <cp:revision>17</cp:revision>
  <dcterms:created xsi:type="dcterms:W3CDTF">2020-04-20T22:18:16Z</dcterms:created>
  <dcterms:modified xsi:type="dcterms:W3CDTF">2020-04-28T12:01:16Z</dcterms:modified>
</cp:coreProperties>
</file>