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2A09-63A1-48BE-B6EF-5D1FBDCA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2F56C-0181-4748-899B-CC52A5BE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77FB-D0E4-47DB-962B-62DABD04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3719-A799-4BD7-A0E7-9B12AEF7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C46D-F1F0-4A18-8FE2-E9BAABB4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A908-A7CD-4114-9A9E-72177E5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379B8-B1D0-4F46-89EF-178C66B0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3A4A-FE13-4D8B-AF66-627665E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55DB-4DA2-4E0F-AD4C-4FCFF74C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D376-7538-43A8-989A-701D85A1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E8FE4-EACC-4B21-A965-E7E944440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BF4A-3FF5-4049-9FA3-5D84004E7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CA89-49B9-418C-A64F-28B8C765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7D55-24E4-4FFA-AA1F-4D24D97C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4255-3A80-4D64-88C3-49F34F55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9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02E-884E-4BE7-8CB8-EE6ACF2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CBFC-668B-4383-89C7-389AF367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1F67-809D-4312-9958-DF61BCBD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1CB7-FB69-4D79-8EBC-C365E576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4E65-FB56-4E0D-91B7-261F97B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9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6730-AB6B-4E30-A3E6-AF4FAB75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A59E-65E3-45F4-A279-58B55ECC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9633-06CF-4FDB-A095-1EE554B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039A-B46E-4DEF-A553-5775CEC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EBDF-1305-476D-A62F-268654F4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4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08D5-25CC-4EBB-8A08-2763D697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34C6-4574-4531-A1B2-328C12FB5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48B8-2981-4AC4-86DA-9976FF06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4037-AA0F-4BB9-AB7E-A84C9281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4CA95-D9F1-45CB-8069-2751C750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55A8C-B14B-470B-AC2E-FB41D524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34E2-D35F-4313-90E7-8FDAE9D6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11F6-21E0-4A6A-831A-920F6380C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50AE2-D974-44F0-8203-711C5AC3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BED33-9361-4860-9113-48ED7DCB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51284-294C-4ED9-AF2D-456B44ABD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FC4B6-F7C9-4F83-B5E7-B55DFB8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D01B8-318B-4DFE-90D2-0D663E95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BF1D6-90C2-4052-807F-EC563A17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8B8-6548-4B0D-9242-BA5D3584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4CDC0-228A-47BE-9E08-29FCE314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F500-735D-4FB3-81B7-D1CBE96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52CFE-C8A8-4A30-9AEC-6ED8B874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6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A4E29-CE13-4922-9947-327F5EB8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8BD95-4F1F-4C44-B738-29E5F905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E2F85-0B81-45F6-B047-C6A86330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032-6D3E-47BC-8718-3BAAEA20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150D-618C-441F-B1A6-B20A5996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DBB5-0050-4829-895C-00FC5633B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8CBB-0B4F-434A-84FB-5959F308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731C-3C19-4E8E-ACDC-8BA68FBC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FA53D-AE3E-4977-B87B-7A63DFE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ACC1-CEDC-41E4-857D-7AD7F4C8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818EC-BC61-4F31-8F3D-7AADFFB2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A380D-BC70-4724-81F9-7590345A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A2AA-9F35-4B2B-9AA0-133909F4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75148-2C04-4808-A860-926505DF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0458-E2EC-4183-A1EF-E68A199A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E7445-8D90-4385-9B0D-2DA99829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3B9F-9EA8-4C88-8140-266BD7B8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A096-3427-4173-96F3-468D58D17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BC87-255C-4AA5-B0C5-BC417761E669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AE7C-7C20-449A-AE65-7BFBD99B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FBE8-1120-4118-82B4-F111FF73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2A9A-E882-4B92-9A6E-017E02AF6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13EF61-0359-40B9-917C-2E107F90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89673"/>
              </p:ext>
            </p:extLst>
          </p:nvPr>
        </p:nvGraphicFramePr>
        <p:xfrm>
          <a:off x="753534" y="571498"/>
          <a:ext cx="3183465" cy="21378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643351898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1346125890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564888509"/>
                    </a:ext>
                  </a:extLst>
                </a:gridCol>
              </a:tblGrid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92821"/>
                  </a:ext>
                </a:extLst>
              </a:tr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5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07B358-98D6-4CDF-94AC-1A41EC92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" y="1841873"/>
            <a:ext cx="773820" cy="77382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7274AAB-3782-4C1C-B996-494C727D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2" y="2108200"/>
            <a:ext cx="507493" cy="507493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F8CD753-34B3-49F2-B9F8-BF2A81BA3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2" y="647700"/>
            <a:ext cx="661975" cy="6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CED99-CF7C-4DD7-902A-312E1DD8FDCD}"/>
              </a:ext>
            </a:extLst>
          </p:cNvPr>
          <p:cNvSpPr txBox="1"/>
          <p:nvPr/>
        </p:nvSpPr>
        <p:spPr>
          <a:xfrm>
            <a:off x="7272866" y="263271"/>
            <a:ext cx="461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Initial state: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At(A)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(B’)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53BEEE-C47B-4847-AFF2-ACEC132E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2227"/>
              </p:ext>
            </p:extLst>
          </p:nvPr>
        </p:nvGraphicFramePr>
        <p:xfrm>
          <a:off x="829733" y="3924601"/>
          <a:ext cx="10413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3">
                  <a:extLst>
                    <a:ext uri="{9D8B030D-6E8A-4147-A177-3AD203B41FA5}">
                      <a16:colId xmlns:a16="http://schemas.microsoft.com/office/drawing/2014/main" val="1800020365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1397594284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34727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Move(x,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ClimbUp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At(x’)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ClimbDown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At(x’)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!At(x’) &amp;&amp; At(x)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PushBox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!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 &amp;&amp; At(y)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049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ED07BA-2A26-4E34-8FB0-14E3334A7AB5}"/>
              </a:ext>
            </a:extLst>
          </p:cNvPr>
          <p:cNvSpPr txBox="1"/>
          <p:nvPr/>
        </p:nvSpPr>
        <p:spPr>
          <a:xfrm>
            <a:off x="7272865" y="2055487"/>
            <a:ext cx="4722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Goal: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At(x) &amp;&amp; </a:t>
            </a:r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for some x</a:t>
            </a:r>
          </a:p>
        </p:txBody>
      </p:sp>
    </p:spTree>
    <p:extLst>
      <p:ext uri="{BB962C8B-B14F-4D97-AF65-F5344CB8AC3E}">
        <p14:creationId xmlns:p14="http://schemas.microsoft.com/office/powerpoint/2010/main" val="41271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13EF61-0359-40B9-917C-2E107F90FE3C}"/>
              </a:ext>
            </a:extLst>
          </p:cNvPr>
          <p:cNvGraphicFramePr>
            <a:graphicFrameLocks noGrp="1"/>
          </p:cNvGraphicFramePr>
          <p:nvPr/>
        </p:nvGraphicFramePr>
        <p:xfrm>
          <a:off x="753534" y="571498"/>
          <a:ext cx="3183465" cy="21378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643351898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1346125890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564888509"/>
                    </a:ext>
                  </a:extLst>
                </a:gridCol>
              </a:tblGrid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92821"/>
                  </a:ext>
                </a:extLst>
              </a:tr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5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07B358-98D6-4CDF-94AC-1A41EC92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" y="1841873"/>
            <a:ext cx="773820" cy="773820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F8CD753-34B3-49F2-B9F8-BF2A81BA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2" y="647700"/>
            <a:ext cx="661975" cy="6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CED99-CF7C-4DD7-902A-312E1DD8FDCD}"/>
              </a:ext>
            </a:extLst>
          </p:cNvPr>
          <p:cNvSpPr txBox="1"/>
          <p:nvPr/>
        </p:nvSpPr>
        <p:spPr>
          <a:xfrm>
            <a:off x="7272866" y="263271"/>
            <a:ext cx="461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State: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At(A)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(B’)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53BEEE-C47B-4847-AFF2-ACEC132E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3696"/>
              </p:ext>
            </p:extLst>
          </p:nvPr>
        </p:nvGraphicFramePr>
        <p:xfrm>
          <a:off x="829733" y="3924601"/>
          <a:ext cx="10413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3">
                  <a:extLst>
                    <a:ext uri="{9D8B030D-6E8A-4147-A177-3AD203B41FA5}">
                      <a16:colId xmlns:a16="http://schemas.microsoft.com/office/drawing/2014/main" val="1800020365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1397594284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34727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Move(x,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ClimbUp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At(x’)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ClimbDown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At(x’)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!At(x’) &amp;&amp; At(x)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PushBox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!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 &amp;&amp; At(y)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04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21901F-35E6-4089-A141-E03BAFC28006}"/>
              </a:ext>
            </a:extLst>
          </p:cNvPr>
          <p:cNvSpPr txBox="1"/>
          <p:nvPr/>
        </p:nvSpPr>
        <p:spPr>
          <a:xfrm>
            <a:off x="4356099" y="1990574"/>
            <a:ext cx="461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Available actions: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Move(A, B)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Move(A, 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D5627-1521-4C1E-BE38-2AFFFA54F63C}"/>
              </a:ext>
            </a:extLst>
          </p:cNvPr>
          <p:cNvSpPr txBox="1"/>
          <p:nvPr/>
        </p:nvSpPr>
        <p:spPr>
          <a:xfrm>
            <a:off x="7742762" y="2581540"/>
            <a:ext cx="14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!At(A)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F0F70-5351-410B-A7F7-370FF65AE1D0}"/>
              </a:ext>
            </a:extLst>
          </p:cNvPr>
          <p:cNvSpPr/>
          <p:nvPr/>
        </p:nvSpPr>
        <p:spPr>
          <a:xfrm>
            <a:off x="4825995" y="2743483"/>
            <a:ext cx="1930400" cy="474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0499-EDE0-45E0-B68E-E76839A33771}"/>
              </a:ext>
            </a:extLst>
          </p:cNvPr>
          <p:cNvSpPr txBox="1"/>
          <p:nvPr/>
        </p:nvSpPr>
        <p:spPr>
          <a:xfrm>
            <a:off x="7272866" y="1986341"/>
            <a:ext cx="461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Postconditions: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0EBAB-A67C-493B-B98B-678CA0A2910E}"/>
              </a:ext>
            </a:extLst>
          </p:cNvPr>
          <p:cNvSpPr/>
          <p:nvPr/>
        </p:nvSpPr>
        <p:spPr>
          <a:xfrm>
            <a:off x="7751233" y="647700"/>
            <a:ext cx="1028700" cy="40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EC0D32-B5B7-4E4F-8BFC-DD36660E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05" y="1841873"/>
            <a:ext cx="773820" cy="77382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43D3C05-99F9-45DD-9C30-760AB6B26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2" y="2108200"/>
            <a:ext cx="507493" cy="507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F5699-6923-4AC7-82A8-B3D495057EA1}"/>
              </a:ext>
            </a:extLst>
          </p:cNvPr>
          <p:cNvSpPr txBox="1"/>
          <p:nvPr/>
        </p:nvSpPr>
        <p:spPr>
          <a:xfrm>
            <a:off x="9491131" y="2581540"/>
            <a:ext cx="14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At(C)</a:t>
            </a:r>
          </a:p>
        </p:txBody>
      </p:sp>
    </p:spTree>
    <p:extLst>
      <p:ext uri="{BB962C8B-B14F-4D97-AF65-F5344CB8AC3E}">
        <p14:creationId xmlns:p14="http://schemas.microsoft.com/office/powerpoint/2010/main" val="39486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39 -0.285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4427 -0.279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4" grpId="1"/>
      <p:bldP spid="14" grpId="2"/>
      <p:bldP spid="2" grpId="0" animBg="1"/>
      <p:bldP spid="16" grpId="0"/>
      <p:bldP spid="3" grpId="0" animBg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13EF61-0359-40B9-917C-2E107F90FE3C}"/>
              </a:ext>
            </a:extLst>
          </p:cNvPr>
          <p:cNvGraphicFramePr>
            <a:graphicFrameLocks noGrp="1"/>
          </p:cNvGraphicFramePr>
          <p:nvPr/>
        </p:nvGraphicFramePr>
        <p:xfrm>
          <a:off x="753534" y="571498"/>
          <a:ext cx="3183465" cy="21378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643351898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1346125890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564888509"/>
                    </a:ext>
                  </a:extLst>
                </a:gridCol>
              </a:tblGrid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92821"/>
                  </a:ext>
                </a:extLst>
              </a:tr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5486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F8CD753-34B3-49F2-B9F8-BF2A81BA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2" y="647700"/>
            <a:ext cx="661975" cy="6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CED99-CF7C-4DD7-902A-312E1DD8FDCD}"/>
              </a:ext>
            </a:extLst>
          </p:cNvPr>
          <p:cNvSpPr txBox="1"/>
          <p:nvPr/>
        </p:nvSpPr>
        <p:spPr>
          <a:xfrm>
            <a:off x="7272866" y="263271"/>
            <a:ext cx="461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State: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At(C)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(B’)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53BEEE-C47B-4847-AFF2-ACEC132E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02598"/>
              </p:ext>
            </p:extLst>
          </p:nvPr>
        </p:nvGraphicFramePr>
        <p:xfrm>
          <a:off x="829733" y="3924601"/>
          <a:ext cx="10413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3">
                  <a:extLst>
                    <a:ext uri="{9D8B030D-6E8A-4147-A177-3AD203B41FA5}">
                      <a16:colId xmlns:a16="http://schemas.microsoft.com/office/drawing/2014/main" val="1800020365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1397594284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34727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Move(x,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ClimbUp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At(x’)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ClimbDown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At(x’)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!At(x’) &amp;&amp; At(x)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PushBox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!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 &amp;&amp; At(y)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04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21901F-35E6-4089-A141-E03BAFC28006}"/>
              </a:ext>
            </a:extLst>
          </p:cNvPr>
          <p:cNvSpPr txBox="1"/>
          <p:nvPr/>
        </p:nvSpPr>
        <p:spPr>
          <a:xfrm>
            <a:off x="4034590" y="1170501"/>
            <a:ext cx="4614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Available actions: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Move(C, A)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Move(C, B)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ClimbUp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(C, C’)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PushBox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(C, A)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PushBox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(C, 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D5627-1521-4C1E-BE38-2AFFFA54F63C}"/>
              </a:ext>
            </a:extLst>
          </p:cNvPr>
          <p:cNvSpPr txBox="1"/>
          <p:nvPr/>
        </p:nvSpPr>
        <p:spPr>
          <a:xfrm>
            <a:off x="7742762" y="2581540"/>
            <a:ext cx="14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!At(C)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F0F70-5351-410B-A7F7-370FF65AE1D0}"/>
              </a:ext>
            </a:extLst>
          </p:cNvPr>
          <p:cNvSpPr/>
          <p:nvPr/>
        </p:nvSpPr>
        <p:spPr>
          <a:xfrm>
            <a:off x="4507974" y="2990565"/>
            <a:ext cx="2474448" cy="474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0499-EDE0-45E0-B68E-E76839A33771}"/>
              </a:ext>
            </a:extLst>
          </p:cNvPr>
          <p:cNvSpPr txBox="1"/>
          <p:nvPr/>
        </p:nvSpPr>
        <p:spPr>
          <a:xfrm>
            <a:off x="7272866" y="1986341"/>
            <a:ext cx="461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Postconditions: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0EBAB-A67C-493B-B98B-678CA0A2910E}"/>
              </a:ext>
            </a:extLst>
          </p:cNvPr>
          <p:cNvSpPr/>
          <p:nvPr/>
        </p:nvSpPr>
        <p:spPr>
          <a:xfrm>
            <a:off x="7751233" y="647700"/>
            <a:ext cx="1028700" cy="40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EC0D32-B5B7-4E4F-8BFC-DD36660E1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05" y="1841873"/>
            <a:ext cx="773820" cy="77382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43D3C05-99F9-45DD-9C30-760AB6B26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2" y="2108200"/>
            <a:ext cx="507493" cy="507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F5699-6923-4AC7-82A8-B3D495057EA1}"/>
              </a:ext>
            </a:extLst>
          </p:cNvPr>
          <p:cNvSpPr txBox="1"/>
          <p:nvPr/>
        </p:nvSpPr>
        <p:spPr>
          <a:xfrm>
            <a:off x="9491131" y="2581540"/>
            <a:ext cx="14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At(B)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E990B-88C2-4A5C-87A2-4E59DC118CD8}"/>
              </a:ext>
            </a:extLst>
          </p:cNvPr>
          <p:cNvSpPr/>
          <p:nvPr/>
        </p:nvSpPr>
        <p:spPr>
          <a:xfrm>
            <a:off x="7796629" y="1046960"/>
            <a:ext cx="1498150" cy="40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58260-73D4-45CD-89B1-26386E03E572}"/>
              </a:ext>
            </a:extLst>
          </p:cNvPr>
          <p:cNvSpPr txBox="1"/>
          <p:nvPr/>
        </p:nvSpPr>
        <p:spPr>
          <a:xfrm>
            <a:off x="7742762" y="3039315"/>
            <a:ext cx="182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</a:t>
            </a:r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AF165-6ACC-435A-BFCF-45C873CB6263}"/>
              </a:ext>
            </a:extLst>
          </p:cNvPr>
          <p:cNvSpPr txBox="1"/>
          <p:nvPr/>
        </p:nvSpPr>
        <p:spPr>
          <a:xfrm>
            <a:off x="9491131" y="3039315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F0742F-28E2-4838-BE40-E83883D3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08" y="1853100"/>
            <a:ext cx="773820" cy="77382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974B882-F35D-4551-B3CF-BD2FDF438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35" y="2119427"/>
            <a:ext cx="507493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39 -0.2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00039 -0.293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4427 -0.2793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14375 -0.2858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4" grpId="1"/>
      <p:bldP spid="14" grpId="2"/>
      <p:bldP spid="2" grpId="0" animBg="1"/>
      <p:bldP spid="16" grpId="0"/>
      <p:bldP spid="3" grpId="0" animBg="1"/>
      <p:bldP spid="15" grpId="0"/>
      <p:bldP spid="15" grpId="1"/>
      <p:bldP spid="19" grpId="0" animBg="1"/>
      <p:bldP spid="20" grpId="0"/>
      <p:bldP spid="20" grpId="1"/>
      <p:bldP spid="20" grpId="2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13EF61-0359-40B9-917C-2E107F90FE3C}"/>
              </a:ext>
            </a:extLst>
          </p:cNvPr>
          <p:cNvGraphicFramePr>
            <a:graphicFrameLocks noGrp="1"/>
          </p:cNvGraphicFramePr>
          <p:nvPr/>
        </p:nvGraphicFramePr>
        <p:xfrm>
          <a:off x="753534" y="571498"/>
          <a:ext cx="3183465" cy="21378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643351898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1346125890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564888509"/>
                    </a:ext>
                  </a:extLst>
                </a:gridCol>
              </a:tblGrid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92821"/>
                  </a:ext>
                </a:extLst>
              </a:tr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5486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F8CD753-34B3-49F2-B9F8-BF2A81BA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2" y="647700"/>
            <a:ext cx="661975" cy="6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CED99-CF7C-4DD7-902A-312E1DD8FDCD}"/>
              </a:ext>
            </a:extLst>
          </p:cNvPr>
          <p:cNvSpPr txBox="1"/>
          <p:nvPr/>
        </p:nvSpPr>
        <p:spPr>
          <a:xfrm>
            <a:off x="7272866" y="263271"/>
            <a:ext cx="461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State: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At(B)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(B’)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53BEEE-C47B-4847-AFF2-ACEC132E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90360"/>
              </p:ext>
            </p:extLst>
          </p:nvPr>
        </p:nvGraphicFramePr>
        <p:xfrm>
          <a:off x="829733" y="3924601"/>
          <a:ext cx="10413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3">
                  <a:extLst>
                    <a:ext uri="{9D8B030D-6E8A-4147-A177-3AD203B41FA5}">
                      <a16:colId xmlns:a16="http://schemas.microsoft.com/office/drawing/2014/main" val="1800020365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1397594284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34727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Move(x,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ClimbUp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At(x’)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ClimbDown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At(x’)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!At(x’) &amp;&amp; At(x)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PushBox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!= y &amp;&amp; At(x)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!At(x) &amp;&amp; !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(x) &amp;&amp; At(y) &amp;&amp; </a:t>
                      </a:r>
                      <a:r>
                        <a:rPr lang="en-GB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BoxAt</a:t>
                      </a:r>
                      <a:r>
                        <a:rPr lang="en-GB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049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2D5627-1521-4C1E-BE38-2AFFFA54F63C}"/>
              </a:ext>
            </a:extLst>
          </p:cNvPr>
          <p:cNvSpPr txBox="1"/>
          <p:nvPr/>
        </p:nvSpPr>
        <p:spPr>
          <a:xfrm>
            <a:off x="7742762" y="2581540"/>
            <a:ext cx="14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!At(B)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F0F70-5351-410B-A7F7-370FF65AE1D0}"/>
              </a:ext>
            </a:extLst>
          </p:cNvPr>
          <p:cNvSpPr/>
          <p:nvPr/>
        </p:nvSpPr>
        <p:spPr>
          <a:xfrm>
            <a:off x="4537242" y="2141594"/>
            <a:ext cx="2641598" cy="474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0499-EDE0-45E0-B68E-E76839A33771}"/>
              </a:ext>
            </a:extLst>
          </p:cNvPr>
          <p:cNvSpPr txBox="1"/>
          <p:nvPr/>
        </p:nvSpPr>
        <p:spPr>
          <a:xfrm>
            <a:off x="7272866" y="1986341"/>
            <a:ext cx="461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Postconditions: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0EBAB-A67C-493B-B98B-678CA0A2910E}"/>
              </a:ext>
            </a:extLst>
          </p:cNvPr>
          <p:cNvSpPr/>
          <p:nvPr/>
        </p:nvSpPr>
        <p:spPr>
          <a:xfrm>
            <a:off x="7751233" y="647700"/>
            <a:ext cx="1028700" cy="40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EC0D32-B5B7-4E4F-8BFC-DD36660E1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76" y="802647"/>
            <a:ext cx="773820" cy="7738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F5699-6923-4AC7-82A8-B3D495057EA1}"/>
              </a:ext>
            </a:extLst>
          </p:cNvPr>
          <p:cNvSpPr txBox="1"/>
          <p:nvPr/>
        </p:nvSpPr>
        <p:spPr>
          <a:xfrm>
            <a:off x="9491131" y="2581540"/>
            <a:ext cx="14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At(B’)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214EE-BA5F-4922-8282-903C47272503}"/>
              </a:ext>
            </a:extLst>
          </p:cNvPr>
          <p:cNvSpPr txBox="1"/>
          <p:nvPr/>
        </p:nvSpPr>
        <p:spPr>
          <a:xfrm>
            <a:off x="4067346" y="1063011"/>
            <a:ext cx="4614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Available actions: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Move(B, A)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Move(B, C)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ClimbUp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(B, B’)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PushBox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(B, A)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PushBox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(B, C)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39A098-70D0-49A7-8007-1A1F4F265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08" y="1853100"/>
            <a:ext cx="773820" cy="77382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F11E436-3C42-41C1-B8FA-59FCBF0B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35" y="2119427"/>
            <a:ext cx="507493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39 -0.285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4427 -0.279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2" grpId="0" animBg="1"/>
      <p:bldP spid="16" grpId="0"/>
      <p:bldP spid="3" grpId="0" animBg="1"/>
      <p:bldP spid="15" grpId="0"/>
      <p:bldP spid="15" grpId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toy, dark, decorated&#10;&#10;Description automatically generated">
            <a:extLst>
              <a:ext uri="{FF2B5EF4-FFF2-40B4-BE49-F238E27FC236}">
                <a16:creationId xmlns:a16="http://schemas.microsoft.com/office/drawing/2014/main" id="{EDEB3904-643C-4AD4-80B7-36E3B437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605" y="-2728609"/>
            <a:ext cx="6858000" cy="68580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13EF61-0359-40B9-917C-2E107F90FE3C}"/>
              </a:ext>
            </a:extLst>
          </p:cNvPr>
          <p:cNvGraphicFramePr>
            <a:graphicFrameLocks noGrp="1"/>
          </p:cNvGraphicFramePr>
          <p:nvPr/>
        </p:nvGraphicFramePr>
        <p:xfrm>
          <a:off x="753534" y="571498"/>
          <a:ext cx="3183465" cy="21378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643351898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1346125890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564888509"/>
                    </a:ext>
                  </a:extLst>
                </a:gridCol>
              </a:tblGrid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92821"/>
                  </a:ext>
                </a:extLst>
              </a:tr>
              <a:tr h="106891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5486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F8CD753-34B3-49F2-B9F8-BF2A81BA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2" y="647700"/>
            <a:ext cx="661975" cy="6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CED99-CF7C-4DD7-902A-312E1DD8FDCD}"/>
              </a:ext>
            </a:extLst>
          </p:cNvPr>
          <p:cNvSpPr txBox="1"/>
          <p:nvPr/>
        </p:nvSpPr>
        <p:spPr>
          <a:xfrm>
            <a:off x="7272866" y="263271"/>
            <a:ext cx="461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State: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At(B’)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(B)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(B’)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EC0D32-B5B7-4E4F-8BFC-DD36660E1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76" y="802647"/>
            <a:ext cx="773820" cy="77382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F11E436-3C42-41C1-B8FA-59FCBF0B0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35" y="2119427"/>
            <a:ext cx="507493" cy="507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D6CF6B-8182-4CBD-BE21-BC69DB2D5173}"/>
              </a:ext>
            </a:extLst>
          </p:cNvPr>
          <p:cNvSpPr txBox="1"/>
          <p:nvPr/>
        </p:nvSpPr>
        <p:spPr>
          <a:xfrm>
            <a:off x="2776029" y="3475725"/>
            <a:ext cx="694190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dirty="0"/>
              <a:t>Goal: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At(x) &amp;&amp; </a:t>
            </a:r>
            <a:r>
              <a:rPr lang="en-GB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BananasAt</a:t>
            </a:r>
            <a:r>
              <a: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for some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638751-CE83-4FA9-A9FA-EC5494A1F376}"/>
              </a:ext>
            </a:extLst>
          </p:cNvPr>
          <p:cNvSpPr/>
          <p:nvPr/>
        </p:nvSpPr>
        <p:spPr>
          <a:xfrm>
            <a:off x="7741790" y="627554"/>
            <a:ext cx="1329253" cy="474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C9A45-092A-4072-9902-EA60350FEE74}"/>
              </a:ext>
            </a:extLst>
          </p:cNvPr>
          <p:cNvSpPr/>
          <p:nvPr/>
        </p:nvSpPr>
        <p:spPr>
          <a:xfrm>
            <a:off x="7741790" y="1372608"/>
            <a:ext cx="2491708" cy="474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3082 0.432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powley</dc:creator>
  <cp:lastModifiedBy>ed powley</cp:lastModifiedBy>
  <cp:revision>1</cp:revision>
  <dcterms:created xsi:type="dcterms:W3CDTF">2021-11-25T22:46:49Z</dcterms:created>
  <dcterms:modified xsi:type="dcterms:W3CDTF">2021-11-25T23:24:05Z</dcterms:modified>
</cp:coreProperties>
</file>