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5" r:id="rId3"/>
    <p:sldId id="260" r:id="rId4"/>
    <p:sldId id="270" r:id="rId5"/>
    <p:sldId id="261" r:id="rId6"/>
    <p:sldId id="275" r:id="rId7"/>
    <p:sldId id="274" r:id="rId8"/>
    <p:sldId id="276" r:id="rId9"/>
    <p:sldId id="268" r:id="rId10"/>
    <p:sldId id="271" r:id="rId11"/>
    <p:sldId id="277"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13" d="100"/>
          <a:sy n="113" d="100"/>
        </p:scale>
        <p:origin x="339"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2FC291-109B-47A0-BF2F-73D16A26817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C7DFE5C-F42B-4123-8A8C-676E8DAA12F8}">
      <dgm:prSet/>
      <dgm:spPr/>
      <dgm:t>
        <a:bodyPr/>
        <a:lstStyle/>
        <a:p>
          <a:pPr>
            <a:lnSpc>
              <a:spcPct val="100000"/>
            </a:lnSpc>
          </a:pPr>
          <a:r>
            <a:rPr lang="en-GB" b="1" dirty="0"/>
            <a:t>Code</a:t>
          </a:r>
          <a:r>
            <a:rPr lang="en-GB" dirty="0"/>
            <a:t>: Implement working and maintainable software components</a:t>
          </a:r>
          <a:endParaRPr lang="en-US" dirty="0"/>
        </a:p>
      </dgm:t>
    </dgm:pt>
    <dgm:pt modelId="{A3261FB4-00A3-43AE-94B3-F2B6A9C57A66}" type="parTrans" cxnId="{50DD40F9-BD9F-4449-86A3-3B4C0933EFF6}">
      <dgm:prSet/>
      <dgm:spPr/>
      <dgm:t>
        <a:bodyPr/>
        <a:lstStyle/>
        <a:p>
          <a:endParaRPr lang="en-US"/>
        </a:p>
      </dgm:t>
    </dgm:pt>
    <dgm:pt modelId="{09EE8D63-1E80-4CEE-841C-985CCB64274E}" type="sibTrans" cxnId="{50DD40F9-BD9F-4449-86A3-3B4C0933EFF6}">
      <dgm:prSet/>
      <dgm:spPr/>
      <dgm:t>
        <a:bodyPr/>
        <a:lstStyle/>
        <a:p>
          <a:pPr>
            <a:lnSpc>
              <a:spcPct val="100000"/>
            </a:lnSpc>
          </a:pPr>
          <a:endParaRPr lang="en-US"/>
        </a:p>
      </dgm:t>
    </dgm:pt>
    <dgm:pt modelId="{F7BBC0FC-E16B-45E0-BBF6-ECA1823001AD}">
      <dgm:prSet/>
      <dgm:spPr/>
      <dgm:t>
        <a:bodyPr/>
        <a:lstStyle/>
        <a:p>
          <a:pPr>
            <a:lnSpc>
              <a:spcPct val="100000"/>
            </a:lnSpc>
          </a:pPr>
          <a:r>
            <a:rPr lang="en-GB" b="1"/>
            <a:t>Solve</a:t>
          </a:r>
          <a:r>
            <a:rPr lang="en-GB"/>
            <a:t>: Demonstrate computational thinking and numeracy skills</a:t>
          </a:r>
          <a:endParaRPr lang="en-US"/>
        </a:p>
      </dgm:t>
    </dgm:pt>
    <dgm:pt modelId="{E2C81B45-DE35-4207-A25C-96045B469FA7}" type="parTrans" cxnId="{A840A550-5598-4D65-A6E4-7EAD0E68AEC0}">
      <dgm:prSet/>
      <dgm:spPr/>
      <dgm:t>
        <a:bodyPr/>
        <a:lstStyle/>
        <a:p>
          <a:endParaRPr lang="en-US"/>
        </a:p>
      </dgm:t>
    </dgm:pt>
    <dgm:pt modelId="{24EC123D-E939-4F35-AA4F-6018A79B5653}" type="sibTrans" cxnId="{A840A550-5598-4D65-A6E4-7EAD0E68AEC0}">
      <dgm:prSet/>
      <dgm:spPr/>
      <dgm:t>
        <a:bodyPr/>
        <a:lstStyle/>
        <a:p>
          <a:endParaRPr lang="en-US"/>
        </a:p>
      </dgm:t>
    </dgm:pt>
    <dgm:pt modelId="{5F00E284-5D85-43C2-8C74-99F91A64141D}" type="pres">
      <dgm:prSet presAssocID="{342FC291-109B-47A0-BF2F-73D16A268173}" presName="root" presStyleCnt="0">
        <dgm:presLayoutVars>
          <dgm:dir/>
          <dgm:resizeHandles val="exact"/>
        </dgm:presLayoutVars>
      </dgm:prSet>
      <dgm:spPr/>
    </dgm:pt>
    <dgm:pt modelId="{10C49BF9-A24B-4D61-9F3A-D5CB519473C8}" type="pres">
      <dgm:prSet presAssocID="{342FC291-109B-47A0-BF2F-73D16A268173}" presName="container" presStyleCnt="0">
        <dgm:presLayoutVars>
          <dgm:dir/>
          <dgm:resizeHandles val="exact"/>
        </dgm:presLayoutVars>
      </dgm:prSet>
      <dgm:spPr/>
    </dgm:pt>
    <dgm:pt modelId="{3119E004-FAFD-4088-A360-66595C1AC537}" type="pres">
      <dgm:prSet presAssocID="{DC7DFE5C-F42B-4123-8A8C-676E8DAA12F8}" presName="compNode" presStyleCnt="0"/>
      <dgm:spPr/>
    </dgm:pt>
    <dgm:pt modelId="{CCC58B3F-290A-48DD-85CD-DEE9C963B26B}" type="pres">
      <dgm:prSet presAssocID="{DC7DFE5C-F42B-4123-8A8C-676E8DAA12F8}" presName="iconBgRect" presStyleLbl="bgShp" presStyleIdx="0" presStyleCnt="2"/>
      <dgm:spPr/>
    </dgm:pt>
    <dgm:pt modelId="{F441AA83-D2F5-4FAA-B50F-94449F9128FB}" type="pres">
      <dgm:prSet presAssocID="{DC7DFE5C-F42B-4123-8A8C-676E8DAA12F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rogrammer female with solid fill"/>
        </a:ext>
      </dgm:extLst>
    </dgm:pt>
    <dgm:pt modelId="{217A13D2-DFD6-41D5-8014-774CD7CF145A}" type="pres">
      <dgm:prSet presAssocID="{DC7DFE5C-F42B-4123-8A8C-676E8DAA12F8}" presName="spaceRect" presStyleCnt="0"/>
      <dgm:spPr/>
    </dgm:pt>
    <dgm:pt modelId="{2CAFA610-F7C7-487B-AE9E-282A60715D89}" type="pres">
      <dgm:prSet presAssocID="{DC7DFE5C-F42B-4123-8A8C-676E8DAA12F8}" presName="textRect" presStyleLbl="revTx" presStyleIdx="0" presStyleCnt="2">
        <dgm:presLayoutVars>
          <dgm:chMax val="1"/>
          <dgm:chPref val="1"/>
        </dgm:presLayoutVars>
      </dgm:prSet>
      <dgm:spPr/>
    </dgm:pt>
    <dgm:pt modelId="{558405B7-A0DC-44E3-B8C2-4EDF95E09DBA}" type="pres">
      <dgm:prSet presAssocID="{09EE8D63-1E80-4CEE-841C-985CCB64274E}" presName="sibTrans" presStyleLbl="sibTrans2D1" presStyleIdx="0" presStyleCnt="0"/>
      <dgm:spPr/>
    </dgm:pt>
    <dgm:pt modelId="{99C694F4-0FA0-4B04-B269-8AD3BB29622D}" type="pres">
      <dgm:prSet presAssocID="{F7BBC0FC-E16B-45E0-BBF6-ECA1823001AD}" presName="compNode" presStyleCnt="0"/>
      <dgm:spPr/>
    </dgm:pt>
    <dgm:pt modelId="{D791F14E-5F35-44DB-BF51-73FADC2902BB}" type="pres">
      <dgm:prSet presAssocID="{F7BBC0FC-E16B-45E0-BBF6-ECA1823001AD}" presName="iconBgRect" presStyleLbl="bgShp" presStyleIdx="1" presStyleCnt="2"/>
      <dgm:spPr/>
    </dgm:pt>
    <dgm:pt modelId="{972392D6-5D48-4CD8-9E17-80E22CEE6BF2}" type="pres">
      <dgm:prSet presAssocID="{F7BBC0FC-E16B-45E0-BBF6-ECA1823001AD}"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cientific Thought with solid fill"/>
        </a:ext>
      </dgm:extLst>
    </dgm:pt>
    <dgm:pt modelId="{A97B142B-8C7C-4535-AA10-7AB7A5666ACD}" type="pres">
      <dgm:prSet presAssocID="{F7BBC0FC-E16B-45E0-BBF6-ECA1823001AD}" presName="spaceRect" presStyleCnt="0"/>
      <dgm:spPr/>
    </dgm:pt>
    <dgm:pt modelId="{ECC78D73-AFBF-4E86-91D0-03B4CE67387A}" type="pres">
      <dgm:prSet presAssocID="{F7BBC0FC-E16B-45E0-BBF6-ECA1823001AD}" presName="textRect" presStyleLbl="revTx" presStyleIdx="1" presStyleCnt="2">
        <dgm:presLayoutVars>
          <dgm:chMax val="1"/>
          <dgm:chPref val="1"/>
        </dgm:presLayoutVars>
      </dgm:prSet>
      <dgm:spPr/>
    </dgm:pt>
  </dgm:ptLst>
  <dgm:cxnLst>
    <dgm:cxn modelId="{A840A550-5598-4D65-A6E4-7EAD0E68AEC0}" srcId="{342FC291-109B-47A0-BF2F-73D16A268173}" destId="{F7BBC0FC-E16B-45E0-BBF6-ECA1823001AD}" srcOrd="1" destOrd="0" parTransId="{E2C81B45-DE35-4207-A25C-96045B469FA7}" sibTransId="{24EC123D-E939-4F35-AA4F-6018A79B5653}"/>
    <dgm:cxn modelId="{7A614472-7BCD-4101-8963-B0C628584D6C}" type="presOf" srcId="{342FC291-109B-47A0-BF2F-73D16A268173}" destId="{5F00E284-5D85-43C2-8C74-99F91A64141D}" srcOrd="0" destOrd="0" presId="urn:microsoft.com/office/officeart/2018/2/layout/IconCircleList"/>
    <dgm:cxn modelId="{09FD56F1-1A8F-491E-A50D-201A5845BECC}" type="presOf" srcId="{09EE8D63-1E80-4CEE-841C-985CCB64274E}" destId="{558405B7-A0DC-44E3-B8C2-4EDF95E09DBA}" srcOrd="0" destOrd="0" presId="urn:microsoft.com/office/officeart/2018/2/layout/IconCircleList"/>
    <dgm:cxn modelId="{23EDA1F3-3083-43F9-965B-EEF905FD29AD}" type="presOf" srcId="{DC7DFE5C-F42B-4123-8A8C-676E8DAA12F8}" destId="{2CAFA610-F7C7-487B-AE9E-282A60715D89}" srcOrd="0" destOrd="0" presId="urn:microsoft.com/office/officeart/2018/2/layout/IconCircleList"/>
    <dgm:cxn modelId="{50DD40F9-BD9F-4449-86A3-3B4C0933EFF6}" srcId="{342FC291-109B-47A0-BF2F-73D16A268173}" destId="{DC7DFE5C-F42B-4123-8A8C-676E8DAA12F8}" srcOrd="0" destOrd="0" parTransId="{A3261FB4-00A3-43AE-94B3-F2B6A9C57A66}" sibTransId="{09EE8D63-1E80-4CEE-841C-985CCB64274E}"/>
    <dgm:cxn modelId="{1E1EFDFB-3E8D-42C9-BED7-D6933552FE97}" type="presOf" srcId="{F7BBC0FC-E16B-45E0-BBF6-ECA1823001AD}" destId="{ECC78D73-AFBF-4E86-91D0-03B4CE67387A}" srcOrd="0" destOrd="0" presId="urn:microsoft.com/office/officeart/2018/2/layout/IconCircleList"/>
    <dgm:cxn modelId="{3C6BBEA3-8FC7-4540-B417-D3B1A3C756F0}" type="presParOf" srcId="{5F00E284-5D85-43C2-8C74-99F91A64141D}" destId="{10C49BF9-A24B-4D61-9F3A-D5CB519473C8}" srcOrd="0" destOrd="0" presId="urn:microsoft.com/office/officeart/2018/2/layout/IconCircleList"/>
    <dgm:cxn modelId="{BC5CA861-06D5-4FF4-96C8-ACAD87590EB3}" type="presParOf" srcId="{10C49BF9-A24B-4D61-9F3A-D5CB519473C8}" destId="{3119E004-FAFD-4088-A360-66595C1AC537}" srcOrd="0" destOrd="0" presId="urn:microsoft.com/office/officeart/2018/2/layout/IconCircleList"/>
    <dgm:cxn modelId="{736099C5-2A76-4EDB-80C0-69320336EAA3}" type="presParOf" srcId="{3119E004-FAFD-4088-A360-66595C1AC537}" destId="{CCC58B3F-290A-48DD-85CD-DEE9C963B26B}" srcOrd="0" destOrd="0" presId="urn:microsoft.com/office/officeart/2018/2/layout/IconCircleList"/>
    <dgm:cxn modelId="{7B214F38-7D49-4AE7-8D69-281F01E9F97D}" type="presParOf" srcId="{3119E004-FAFD-4088-A360-66595C1AC537}" destId="{F441AA83-D2F5-4FAA-B50F-94449F9128FB}" srcOrd="1" destOrd="0" presId="urn:microsoft.com/office/officeart/2018/2/layout/IconCircleList"/>
    <dgm:cxn modelId="{814AB511-A5B9-4E64-A0B8-804E8BFE057A}" type="presParOf" srcId="{3119E004-FAFD-4088-A360-66595C1AC537}" destId="{217A13D2-DFD6-41D5-8014-774CD7CF145A}" srcOrd="2" destOrd="0" presId="urn:microsoft.com/office/officeart/2018/2/layout/IconCircleList"/>
    <dgm:cxn modelId="{CEC1152D-C03B-4EE3-AE9E-3682C2066925}" type="presParOf" srcId="{3119E004-FAFD-4088-A360-66595C1AC537}" destId="{2CAFA610-F7C7-487B-AE9E-282A60715D89}" srcOrd="3" destOrd="0" presId="urn:microsoft.com/office/officeart/2018/2/layout/IconCircleList"/>
    <dgm:cxn modelId="{7933EF96-5B97-4886-8C03-D986F45AC611}" type="presParOf" srcId="{10C49BF9-A24B-4D61-9F3A-D5CB519473C8}" destId="{558405B7-A0DC-44E3-B8C2-4EDF95E09DBA}" srcOrd="1" destOrd="0" presId="urn:microsoft.com/office/officeart/2018/2/layout/IconCircleList"/>
    <dgm:cxn modelId="{68C073E5-339B-46D3-AF5D-260BC02B5407}" type="presParOf" srcId="{10C49BF9-A24B-4D61-9F3A-D5CB519473C8}" destId="{99C694F4-0FA0-4B04-B269-8AD3BB29622D}" srcOrd="2" destOrd="0" presId="urn:microsoft.com/office/officeart/2018/2/layout/IconCircleList"/>
    <dgm:cxn modelId="{9440C9E7-80B8-496F-B1DF-5A9E90F433F1}" type="presParOf" srcId="{99C694F4-0FA0-4B04-B269-8AD3BB29622D}" destId="{D791F14E-5F35-44DB-BF51-73FADC2902BB}" srcOrd="0" destOrd="0" presId="urn:microsoft.com/office/officeart/2018/2/layout/IconCircleList"/>
    <dgm:cxn modelId="{31075B1D-0971-443C-87CF-C8E0762BAD17}" type="presParOf" srcId="{99C694F4-0FA0-4B04-B269-8AD3BB29622D}" destId="{972392D6-5D48-4CD8-9E17-80E22CEE6BF2}" srcOrd="1" destOrd="0" presId="urn:microsoft.com/office/officeart/2018/2/layout/IconCircleList"/>
    <dgm:cxn modelId="{82CF818C-2377-4EDC-9BB8-64C0FC3FC3A1}" type="presParOf" srcId="{99C694F4-0FA0-4B04-B269-8AD3BB29622D}" destId="{A97B142B-8C7C-4535-AA10-7AB7A5666ACD}" srcOrd="2" destOrd="0" presId="urn:microsoft.com/office/officeart/2018/2/layout/IconCircleList"/>
    <dgm:cxn modelId="{30E83187-87B4-498A-9DCF-506FE047AACB}" type="presParOf" srcId="{99C694F4-0FA0-4B04-B269-8AD3BB29622D}" destId="{ECC78D73-AFBF-4E86-91D0-03B4CE67387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E9A3C7-5E21-4FF0-BDA2-0493AB47D51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51551E6-8E1D-4DE5-AE5F-BC70187DAD55}">
      <dgm:prSet/>
      <dgm:spPr/>
      <dgm:t>
        <a:bodyPr/>
        <a:lstStyle/>
        <a:p>
          <a:pPr>
            <a:lnSpc>
              <a:spcPct val="100000"/>
            </a:lnSpc>
          </a:pPr>
          <a:r>
            <a:rPr lang="en-GB" dirty="0"/>
            <a:t>Assignment 1:</a:t>
          </a:r>
        </a:p>
        <a:p>
          <a:pPr>
            <a:lnSpc>
              <a:spcPct val="100000"/>
            </a:lnSpc>
          </a:pPr>
          <a:r>
            <a:rPr lang="en-GB" b="1" dirty="0"/>
            <a:t>Portfolio of AI Instances </a:t>
          </a:r>
          <a:r>
            <a:rPr lang="en-GB" dirty="0"/>
            <a:t>(100%)</a:t>
          </a:r>
          <a:endParaRPr lang="en-US" dirty="0"/>
        </a:p>
      </dgm:t>
    </dgm:pt>
    <dgm:pt modelId="{9904FC5C-5B40-4E3D-BD19-5FA2E44CE32B}" type="parTrans" cxnId="{C91FA4D1-4D59-4EE3-9D3D-9F8C70921C21}">
      <dgm:prSet/>
      <dgm:spPr/>
      <dgm:t>
        <a:bodyPr/>
        <a:lstStyle/>
        <a:p>
          <a:endParaRPr lang="en-US"/>
        </a:p>
      </dgm:t>
    </dgm:pt>
    <dgm:pt modelId="{E474111E-0535-4584-BAB6-4F6570397B67}" type="sibTrans" cxnId="{C91FA4D1-4D59-4EE3-9D3D-9F8C70921C21}">
      <dgm:prSet/>
      <dgm:spPr/>
      <dgm:t>
        <a:bodyPr/>
        <a:lstStyle/>
        <a:p>
          <a:endParaRPr lang="en-US"/>
        </a:p>
      </dgm:t>
    </dgm:pt>
    <dgm:pt modelId="{D5120AB7-A000-4D82-B6FC-5A5571883B67}">
      <dgm:prSet/>
      <dgm:spPr/>
      <dgm:t>
        <a:bodyPr/>
        <a:lstStyle/>
        <a:p>
          <a:pPr>
            <a:lnSpc>
              <a:spcPct val="100000"/>
            </a:lnSpc>
          </a:pPr>
          <a:r>
            <a:rPr lang="en-GB" b="1" dirty="0"/>
            <a:t>Design</a:t>
          </a:r>
          <a:r>
            <a:rPr lang="en-GB" dirty="0"/>
            <a:t> and </a:t>
          </a:r>
          <a:r>
            <a:rPr lang="en-GB" b="1" dirty="0"/>
            <a:t>implement</a:t>
          </a:r>
          <a:r>
            <a:rPr lang="en-GB" dirty="0"/>
            <a:t> a portfolio of </a:t>
          </a:r>
          <a:r>
            <a:rPr lang="en-GB" b="1" dirty="0"/>
            <a:t>two</a:t>
          </a:r>
          <a:r>
            <a:rPr lang="en-GB" dirty="0"/>
            <a:t> AI instances</a:t>
          </a:r>
          <a:endParaRPr lang="en-US" dirty="0"/>
        </a:p>
      </dgm:t>
    </dgm:pt>
    <dgm:pt modelId="{58ECA87F-9FED-4F00-A5D2-AFDC06AEBD6A}" type="parTrans" cxnId="{264B950F-4589-40C4-B68C-DC22424A50A7}">
      <dgm:prSet/>
      <dgm:spPr/>
      <dgm:t>
        <a:bodyPr/>
        <a:lstStyle/>
        <a:p>
          <a:endParaRPr lang="en-US"/>
        </a:p>
      </dgm:t>
    </dgm:pt>
    <dgm:pt modelId="{576D16FF-AB07-4407-B561-1A58AA168447}" type="sibTrans" cxnId="{264B950F-4589-40C4-B68C-DC22424A50A7}">
      <dgm:prSet/>
      <dgm:spPr/>
      <dgm:t>
        <a:bodyPr/>
        <a:lstStyle/>
        <a:p>
          <a:endParaRPr lang="en-US"/>
        </a:p>
      </dgm:t>
    </dgm:pt>
    <dgm:pt modelId="{6542AD39-660A-43E2-9C23-B6C1A0ADDC0C}">
      <dgm:prSet/>
      <dgm:spPr/>
      <dgm:t>
        <a:bodyPr/>
        <a:lstStyle/>
        <a:p>
          <a:pPr>
            <a:lnSpc>
              <a:spcPct val="100000"/>
            </a:lnSpc>
          </a:pPr>
          <a:r>
            <a:rPr lang="en-US" b="1" dirty="0"/>
            <a:t>Instance 1: </a:t>
          </a:r>
          <a:r>
            <a:rPr lang="en-US" dirty="0"/>
            <a:t>Authored </a:t>
          </a:r>
          <a:r>
            <a:rPr lang="en-US" dirty="0" err="1"/>
            <a:t>Behaviour</a:t>
          </a:r>
          <a:r>
            <a:rPr lang="en-US" dirty="0"/>
            <a:t> (33%)</a:t>
          </a:r>
        </a:p>
        <a:p>
          <a:pPr>
            <a:lnSpc>
              <a:spcPct val="100000"/>
            </a:lnSpc>
          </a:pPr>
          <a:r>
            <a:rPr lang="en-US" b="1" dirty="0"/>
            <a:t>Instance 2: </a:t>
          </a:r>
          <a:r>
            <a:rPr lang="en-US" dirty="0"/>
            <a:t>Computational Intelligence (67%)</a:t>
          </a:r>
        </a:p>
      </dgm:t>
    </dgm:pt>
    <dgm:pt modelId="{227C0346-D896-4D7E-85C4-84354CA5BCC7}" type="parTrans" cxnId="{E4F7B5C8-1165-4312-B332-263613420229}">
      <dgm:prSet/>
      <dgm:spPr/>
      <dgm:t>
        <a:bodyPr/>
        <a:lstStyle/>
        <a:p>
          <a:endParaRPr lang="en-GB"/>
        </a:p>
      </dgm:t>
    </dgm:pt>
    <dgm:pt modelId="{FEE662FD-0B6C-4492-B57A-EF9DD29BE8B1}" type="sibTrans" cxnId="{E4F7B5C8-1165-4312-B332-263613420229}">
      <dgm:prSet/>
      <dgm:spPr/>
      <dgm:t>
        <a:bodyPr/>
        <a:lstStyle/>
        <a:p>
          <a:endParaRPr lang="en-GB"/>
        </a:p>
      </dgm:t>
    </dgm:pt>
    <dgm:pt modelId="{EC17ADD5-9285-40E2-A105-5415508AE74B}">
      <dgm:prSet/>
      <dgm:spPr/>
      <dgm:t>
        <a:bodyPr/>
        <a:lstStyle/>
        <a:p>
          <a:pPr>
            <a:lnSpc>
              <a:spcPct val="100000"/>
            </a:lnSpc>
          </a:pPr>
          <a:r>
            <a:rPr lang="en-US" dirty="0"/>
            <a:t>Assignment brief on </a:t>
          </a:r>
          <a:r>
            <a:rPr lang="en-US" b="1" dirty="0" err="1"/>
            <a:t>LearningSpace</a:t>
          </a:r>
          <a:endParaRPr lang="en-US" b="1" dirty="0"/>
        </a:p>
        <a:p>
          <a:pPr>
            <a:lnSpc>
              <a:spcPct val="100000"/>
            </a:lnSpc>
          </a:pPr>
          <a:r>
            <a:rPr lang="en-US" dirty="0"/>
            <a:t>Deadline on </a:t>
          </a:r>
          <a:r>
            <a:rPr lang="en-US" b="1" dirty="0" err="1"/>
            <a:t>MyFalmouth</a:t>
          </a:r>
          <a:endParaRPr lang="en-US" b="1" dirty="0"/>
        </a:p>
      </dgm:t>
    </dgm:pt>
    <dgm:pt modelId="{8B9338CD-07AD-42F5-952A-8A0A5934810C}" type="parTrans" cxnId="{91B0048B-2373-4CB5-A86E-15C0FDB6DD86}">
      <dgm:prSet/>
      <dgm:spPr/>
      <dgm:t>
        <a:bodyPr/>
        <a:lstStyle/>
        <a:p>
          <a:endParaRPr lang="en-GB"/>
        </a:p>
      </dgm:t>
    </dgm:pt>
    <dgm:pt modelId="{2390CEAE-9D3B-4547-8835-481F444776DA}" type="sibTrans" cxnId="{91B0048B-2373-4CB5-A86E-15C0FDB6DD86}">
      <dgm:prSet/>
      <dgm:spPr/>
      <dgm:t>
        <a:bodyPr/>
        <a:lstStyle/>
        <a:p>
          <a:endParaRPr lang="en-GB"/>
        </a:p>
      </dgm:t>
    </dgm:pt>
    <dgm:pt modelId="{513A1D95-2FC9-4F71-9EA6-E167BED8B702}" type="pres">
      <dgm:prSet presAssocID="{A7E9A3C7-5E21-4FF0-BDA2-0493AB47D517}" presName="root" presStyleCnt="0">
        <dgm:presLayoutVars>
          <dgm:dir/>
          <dgm:resizeHandles val="exact"/>
        </dgm:presLayoutVars>
      </dgm:prSet>
      <dgm:spPr/>
    </dgm:pt>
    <dgm:pt modelId="{96A399AC-6BF0-4D7F-A1FE-8B01254C4095}" type="pres">
      <dgm:prSet presAssocID="{B51551E6-8E1D-4DE5-AE5F-BC70187DAD55}" presName="compNode" presStyleCnt="0"/>
      <dgm:spPr/>
    </dgm:pt>
    <dgm:pt modelId="{6B6210B0-846A-473A-9CB7-E8E8EBF2B607}" type="pres">
      <dgm:prSet presAssocID="{B51551E6-8E1D-4DE5-AE5F-BC70187DAD55}" presName="bgRect" presStyleLbl="bgShp" presStyleIdx="0" presStyleCnt="4"/>
      <dgm:spPr/>
    </dgm:pt>
    <dgm:pt modelId="{56510AA2-4D2D-4A63-B17A-CD151CC4DEC4}" type="pres">
      <dgm:prSet presAssocID="{B51551E6-8E1D-4DE5-AE5F-BC70187DAD5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D24794D3-FE1F-477D-AFB1-A6432CDC1A2A}" type="pres">
      <dgm:prSet presAssocID="{B51551E6-8E1D-4DE5-AE5F-BC70187DAD55}" presName="spaceRect" presStyleCnt="0"/>
      <dgm:spPr/>
    </dgm:pt>
    <dgm:pt modelId="{34331F44-12C8-45EF-BFCF-71CFF4469E72}" type="pres">
      <dgm:prSet presAssocID="{B51551E6-8E1D-4DE5-AE5F-BC70187DAD55}" presName="parTx" presStyleLbl="revTx" presStyleIdx="0" presStyleCnt="4">
        <dgm:presLayoutVars>
          <dgm:chMax val="0"/>
          <dgm:chPref val="0"/>
        </dgm:presLayoutVars>
      </dgm:prSet>
      <dgm:spPr/>
    </dgm:pt>
    <dgm:pt modelId="{7E334AB4-8FB6-4D70-811C-74A8DB45E9B7}" type="pres">
      <dgm:prSet presAssocID="{E474111E-0535-4584-BAB6-4F6570397B67}" presName="sibTrans" presStyleCnt="0"/>
      <dgm:spPr/>
    </dgm:pt>
    <dgm:pt modelId="{863399D8-2C98-404B-9CC6-86A9CE869DB0}" type="pres">
      <dgm:prSet presAssocID="{EC17ADD5-9285-40E2-A105-5415508AE74B}" presName="compNode" presStyleCnt="0"/>
      <dgm:spPr/>
    </dgm:pt>
    <dgm:pt modelId="{0BDB40E8-5864-403F-9C8A-1B1CB1087999}" type="pres">
      <dgm:prSet presAssocID="{EC17ADD5-9285-40E2-A105-5415508AE74B}" presName="bgRect" presStyleLbl="bgShp" presStyleIdx="1" presStyleCnt="4"/>
      <dgm:spPr/>
    </dgm:pt>
    <dgm:pt modelId="{9E96AFCB-B871-4038-9D78-778E0C65DBCF}" type="pres">
      <dgm:prSet presAssocID="{EC17ADD5-9285-40E2-A105-5415508AE74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Monthly calendar with solid fill"/>
        </a:ext>
      </dgm:extLst>
    </dgm:pt>
    <dgm:pt modelId="{85C3FA14-8F09-448E-BD1F-61D1DC99D286}" type="pres">
      <dgm:prSet presAssocID="{EC17ADD5-9285-40E2-A105-5415508AE74B}" presName="spaceRect" presStyleCnt="0"/>
      <dgm:spPr/>
    </dgm:pt>
    <dgm:pt modelId="{B1A9CF06-5B60-44B3-93E7-453C2B2EC176}" type="pres">
      <dgm:prSet presAssocID="{EC17ADD5-9285-40E2-A105-5415508AE74B}" presName="parTx" presStyleLbl="revTx" presStyleIdx="1" presStyleCnt="4">
        <dgm:presLayoutVars>
          <dgm:chMax val="0"/>
          <dgm:chPref val="0"/>
        </dgm:presLayoutVars>
      </dgm:prSet>
      <dgm:spPr/>
    </dgm:pt>
    <dgm:pt modelId="{032F1E76-B8F4-4F66-81E8-9154CFBF6310}" type="pres">
      <dgm:prSet presAssocID="{2390CEAE-9D3B-4547-8835-481F444776DA}" presName="sibTrans" presStyleCnt="0"/>
      <dgm:spPr/>
    </dgm:pt>
    <dgm:pt modelId="{79E23C02-B755-4D1E-AEC6-4EA4903FEB5D}" type="pres">
      <dgm:prSet presAssocID="{D5120AB7-A000-4D82-B6FC-5A5571883B67}" presName="compNode" presStyleCnt="0"/>
      <dgm:spPr/>
    </dgm:pt>
    <dgm:pt modelId="{9EA0C680-006A-428D-BAB2-1AB62AD4F9F6}" type="pres">
      <dgm:prSet presAssocID="{D5120AB7-A000-4D82-B6FC-5A5571883B67}" presName="bgRect" presStyleLbl="bgShp" presStyleIdx="2" presStyleCnt="4"/>
      <dgm:spPr/>
    </dgm:pt>
    <dgm:pt modelId="{EBC756C8-CBC1-464A-867F-7E16E20ECDCE}" type="pres">
      <dgm:prSet presAssocID="{D5120AB7-A000-4D82-B6FC-5A5571883B6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373AF603-53AD-4437-9ED3-6EC20FDDB08E}" type="pres">
      <dgm:prSet presAssocID="{D5120AB7-A000-4D82-B6FC-5A5571883B67}" presName="spaceRect" presStyleCnt="0"/>
      <dgm:spPr/>
    </dgm:pt>
    <dgm:pt modelId="{87DC2300-F052-446D-AC3D-15397AC4C640}" type="pres">
      <dgm:prSet presAssocID="{D5120AB7-A000-4D82-B6FC-5A5571883B67}" presName="parTx" presStyleLbl="revTx" presStyleIdx="2" presStyleCnt="4">
        <dgm:presLayoutVars>
          <dgm:chMax val="0"/>
          <dgm:chPref val="0"/>
        </dgm:presLayoutVars>
      </dgm:prSet>
      <dgm:spPr/>
    </dgm:pt>
    <dgm:pt modelId="{723C1119-ED5A-4B47-82FF-92C0CA2BBD2D}" type="pres">
      <dgm:prSet presAssocID="{576D16FF-AB07-4407-B561-1A58AA168447}" presName="sibTrans" presStyleCnt="0"/>
      <dgm:spPr/>
    </dgm:pt>
    <dgm:pt modelId="{169B16E5-D512-440E-88D1-7F8A86F53897}" type="pres">
      <dgm:prSet presAssocID="{6542AD39-660A-43E2-9C23-B6C1A0ADDC0C}" presName="compNode" presStyleCnt="0"/>
      <dgm:spPr/>
    </dgm:pt>
    <dgm:pt modelId="{AD902BD7-90B6-42AE-8902-DF8FB2530202}" type="pres">
      <dgm:prSet presAssocID="{6542AD39-660A-43E2-9C23-B6C1A0ADDC0C}" presName="bgRect" presStyleLbl="bgShp" presStyleIdx="3" presStyleCnt="4"/>
      <dgm:spPr/>
    </dgm:pt>
    <dgm:pt modelId="{C0D93BF1-7A50-4D1D-AE5A-461337251488}" type="pres">
      <dgm:prSet presAssocID="{6542AD39-660A-43E2-9C23-B6C1A0ADDC0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Puzzle with solid fill"/>
        </a:ext>
      </dgm:extLst>
    </dgm:pt>
    <dgm:pt modelId="{0E6B18B8-D80A-4D16-88C6-2701E53B118E}" type="pres">
      <dgm:prSet presAssocID="{6542AD39-660A-43E2-9C23-B6C1A0ADDC0C}" presName="spaceRect" presStyleCnt="0"/>
      <dgm:spPr/>
    </dgm:pt>
    <dgm:pt modelId="{2650CD37-4A03-4E04-9065-C1E51CC45E4E}" type="pres">
      <dgm:prSet presAssocID="{6542AD39-660A-43E2-9C23-B6C1A0ADDC0C}" presName="parTx" presStyleLbl="revTx" presStyleIdx="3" presStyleCnt="4">
        <dgm:presLayoutVars>
          <dgm:chMax val="0"/>
          <dgm:chPref val="0"/>
        </dgm:presLayoutVars>
      </dgm:prSet>
      <dgm:spPr/>
    </dgm:pt>
  </dgm:ptLst>
  <dgm:cxnLst>
    <dgm:cxn modelId="{264B950F-4589-40C4-B68C-DC22424A50A7}" srcId="{A7E9A3C7-5E21-4FF0-BDA2-0493AB47D517}" destId="{D5120AB7-A000-4D82-B6FC-5A5571883B67}" srcOrd="2" destOrd="0" parTransId="{58ECA87F-9FED-4F00-A5D2-AFDC06AEBD6A}" sibTransId="{576D16FF-AB07-4407-B561-1A58AA168447}"/>
    <dgm:cxn modelId="{A0017321-4950-45FD-B559-F0FB0465373D}" type="presOf" srcId="{B51551E6-8E1D-4DE5-AE5F-BC70187DAD55}" destId="{34331F44-12C8-45EF-BFCF-71CFF4469E72}" srcOrd="0" destOrd="0" presId="urn:microsoft.com/office/officeart/2018/2/layout/IconVerticalSolidList"/>
    <dgm:cxn modelId="{42626F24-C15F-4126-8A70-CF92E5DE8CE2}" type="presOf" srcId="{6542AD39-660A-43E2-9C23-B6C1A0ADDC0C}" destId="{2650CD37-4A03-4E04-9065-C1E51CC45E4E}" srcOrd="0" destOrd="0" presId="urn:microsoft.com/office/officeart/2018/2/layout/IconVerticalSolidList"/>
    <dgm:cxn modelId="{25CEAB33-8039-47D3-8BCC-3C82AACD0B97}" type="presOf" srcId="{D5120AB7-A000-4D82-B6FC-5A5571883B67}" destId="{87DC2300-F052-446D-AC3D-15397AC4C640}" srcOrd="0" destOrd="0" presId="urn:microsoft.com/office/officeart/2018/2/layout/IconVerticalSolidList"/>
    <dgm:cxn modelId="{FA4FC26F-E2FD-4429-855A-F1B088010EE7}" type="presOf" srcId="{EC17ADD5-9285-40E2-A105-5415508AE74B}" destId="{B1A9CF06-5B60-44B3-93E7-453C2B2EC176}" srcOrd="0" destOrd="0" presId="urn:microsoft.com/office/officeart/2018/2/layout/IconVerticalSolidList"/>
    <dgm:cxn modelId="{91B0048B-2373-4CB5-A86E-15C0FDB6DD86}" srcId="{A7E9A3C7-5E21-4FF0-BDA2-0493AB47D517}" destId="{EC17ADD5-9285-40E2-A105-5415508AE74B}" srcOrd="1" destOrd="0" parTransId="{8B9338CD-07AD-42F5-952A-8A0A5934810C}" sibTransId="{2390CEAE-9D3B-4547-8835-481F444776DA}"/>
    <dgm:cxn modelId="{E4F7B5C8-1165-4312-B332-263613420229}" srcId="{A7E9A3C7-5E21-4FF0-BDA2-0493AB47D517}" destId="{6542AD39-660A-43E2-9C23-B6C1A0ADDC0C}" srcOrd="3" destOrd="0" parTransId="{227C0346-D896-4D7E-85C4-84354CA5BCC7}" sibTransId="{FEE662FD-0B6C-4492-B57A-EF9DD29BE8B1}"/>
    <dgm:cxn modelId="{C91FA4D1-4D59-4EE3-9D3D-9F8C70921C21}" srcId="{A7E9A3C7-5E21-4FF0-BDA2-0493AB47D517}" destId="{B51551E6-8E1D-4DE5-AE5F-BC70187DAD55}" srcOrd="0" destOrd="0" parTransId="{9904FC5C-5B40-4E3D-BD19-5FA2E44CE32B}" sibTransId="{E474111E-0535-4584-BAB6-4F6570397B67}"/>
    <dgm:cxn modelId="{C388EFFC-2354-4AB5-9BDE-AF35263B702B}" type="presOf" srcId="{A7E9A3C7-5E21-4FF0-BDA2-0493AB47D517}" destId="{513A1D95-2FC9-4F71-9EA6-E167BED8B702}" srcOrd="0" destOrd="0" presId="urn:microsoft.com/office/officeart/2018/2/layout/IconVerticalSolidList"/>
    <dgm:cxn modelId="{1B921F26-9AC2-4616-9B33-4CF831001962}" type="presParOf" srcId="{513A1D95-2FC9-4F71-9EA6-E167BED8B702}" destId="{96A399AC-6BF0-4D7F-A1FE-8B01254C4095}" srcOrd="0" destOrd="0" presId="urn:microsoft.com/office/officeart/2018/2/layout/IconVerticalSolidList"/>
    <dgm:cxn modelId="{E9E1329D-2171-456D-9C33-66BB9D89B0C0}" type="presParOf" srcId="{96A399AC-6BF0-4D7F-A1FE-8B01254C4095}" destId="{6B6210B0-846A-473A-9CB7-E8E8EBF2B607}" srcOrd="0" destOrd="0" presId="urn:microsoft.com/office/officeart/2018/2/layout/IconVerticalSolidList"/>
    <dgm:cxn modelId="{F692174D-E704-46DE-94E7-269577E9F19D}" type="presParOf" srcId="{96A399AC-6BF0-4D7F-A1FE-8B01254C4095}" destId="{56510AA2-4D2D-4A63-B17A-CD151CC4DEC4}" srcOrd="1" destOrd="0" presId="urn:microsoft.com/office/officeart/2018/2/layout/IconVerticalSolidList"/>
    <dgm:cxn modelId="{0D3FD196-8A5A-4187-A86E-8E9802F1EC4C}" type="presParOf" srcId="{96A399AC-6BF0-4D7F-A1FE-8B01254C4095}" destId="{D24794D3-FE1F-477D-AFB1-A6432CDC1A2A}" srcOrd="2" destOrd="0" presId="urn:microsoft.com/office/officeart/2018/2/layout/IconVerticalSolidList"/>
    <dgm:cxn modelId="{BB3A2C42-D73A-4B08-9F9A-B0FAF1452284}" type="presParOf" srcId="{96A399AC-6BF0-4D7F-A1FE-8B01254C4095}" destId="{34331F44-12C8-45EF-BFCF-71CFF4469E72}" srcOrd="3" destOrd="0" presId="urn:microsoft.com/office/officeart/2018/2/layout/IconVerticalSolidList"/>
    <dgm:cxn modelId="{09106BC7-640F-49EA-B40C-9BABAF9452B4}" type="presParOf" srcId="{513A1D95-2FC9-4F71-9EA6-E167BED8B702}" destId="{7E334AB4-8FB6-4D70-811C-74A8DB45E9B7}" srcOrd="1" destOrd="0" presId="urn:microsoft.com/office/officeart/2018/2/layout/IconVerticalSolidList"/>
    <dgm:cxn modelId="{FF46934F-5691-48A5-AA9C-24591FD8C36E}" type="presParOf" srcId="{513A1D95-2FC9-4F71-9EA6-E167BED8B702}" destId="{863399D8-2C98-404B-9CC6-86A9CE869DB0}" srcOrd="2" destOrd="0" presId="urn:microsoft.com/office/officeart/2018/2/layout/IconVerticalSolidList"/>
    <dgm:cxn modelId="{3C9E8E24-5124-4334-8767-184CB93731FC}" type="presParOf" srcId="{863399D8-2C98-404B-9CC6-86A9CE869DB0}" destId="{0BDB40E8-5864-403F-9C8A-1B1CB1087999}" srcOrd="0" destOrd="0" presId="urn:microsoft.com/office/officeart/2018/2/layout/IconVerticalSolidList"/>
    <dgm:cxn modelId="{AFB7CB57-F986-4C9E-933C-FB9B4D14F235}" type="presParOf" srcId="{863399D8-2C98-404B-9CC6-86A9CE869DB0}" destId="{9E96AFCB-B871-4038-9D78-778E0C65DBCF}" srcOrd="1" destOrd="0" presId="urn:microsoft.com/office/officeart/2018/2/layout/IconVerticalSolidList"/>
    <dgm:cxn modelId="{08B7A6F7-B564-439B-9E24-4DC699A34DB8}" type="presParOf" srcId="{863399D8-2C98-404B-9CC6-86A9CE869DB0}" destId="{85C3FA14-8F09-448E-BD1F-61D1DC99D286}" srcOrd="2" destOrd="0" presId="urn:microsoft.com/office/officeart/2018/2/layout/IconVerticalSolidList"/>
    <dgm:cxn modelId="{B43B9371-D82F-4601-8AE4-D6EE681A76BC}" type="presParOf" srcId="{863399D8-2C98-404B-9CC6-86A9CE869DB0}" destId="{B1A9CF06-5B60-44B3-93E7-453C2B2EC176}" srcOrd="3" destOrd="0" presId="urn:microsoft.com/office/officeart/2018/2/layout/IconVerticalSolidList"/>
    <dgm:cxn modelId="{D7AC756E-3C2E-4A32-A303-FADB8CA49B9C}" type="presParOf" srcId="{513A1D95-2FC9-4F71-9EA6-E167BED8B702}" destId="{032F1E76-B8F4-4F66-81E8-9154CFBF6310}" srcOrd="3" destOrd="0" presId="urn:microsoft.com/office/officeart/2018/2/layout/IconVerticalSolidList"/>
    <dgm:cxn modelId="{25CFE2F0-3B18-45DC-BF7F-9E4B76E0EE57}" type="presParOf" srcId="{513A1D95-2FC9-4F71-9EA6-E167BED8B702}" destId="{79E23C02-B755-4D1E-AEC6-4EA4903FEB5D}" srcOrd="4" destOrd="0" presId="urn:microsoft.com/office/officeart/2018/2/layout/IconVerticalSolidList"/>
    <dgm:cxn modelId="{60C380DF-9D0D-4C7B-B2FE-7E14FF0D0C60}" type="presParOf" srcId="{79E23C02-B755-4D1E-AEC6-4EA4903FEB5D}" destId="{9EA0C680-006A-428D-BAB2-1AB62AD4F9F6}" srcOrd="0" destOrd="0" presId="urn:microsoft.com/office/officeart/2018/2/layout/IconVerticalSolidList"/>
    <dgm:cxn modelId="{412CDB30-0371-4696-81DC-2D91693D2A63}" type="presParOf" srcId="{79E23C02-B755-4D1E-AEC6-4EA4903FEB5D}" destId="{EBC756C8-CBC1-464A-867F-7E16E20ECDCE}" srcOrd="1" destOrd="0" presId="urn:microsoft.com/office/officeart/2018/2/layout/IconVerticalSolidList"/>
    <dgm:cxn modelId="{8827500F-5CFB-4637-898B-54B3425ABD08}" type="presParOf" srcId="{79E23C02-B755-4D1E-AEC6-4EA4903FEB5D}" destId="{373AF603-53AD-4437-9ED3-6EC20FDDB08E}" srcOrd="2" destOrd="0" presId="urn:microsoft.com/office/officeart/2018/2/layout/IconVerticalSolidList"/>
    <dgm:cxn modelId="{25D64071-9B1F-4183-A443-3044C0065D37}" type="presParOf" srcId="{79E23C02-B755-4D1E-AEC6-4EA4903FEB5D}" destId="{87DC2300-F052-446D-AC3D-15397AC4C640}" srcOrd="3" destOrd="0" presId="urn:microsoft.com/office/officeart/2018/2/layout/IconVerticalSolidList"/>
    <dgm:cxn modelId="{E089EAAA-C24E-4BC1-82F3-5DB8E91F09CB}" type="presParOf" srcId="{513A1D95-2FC9-4F71-9EA6-E167BED8B702}" destId="{723C1119-ED5A-4B47-82FF-92C0CA2BBD2D}" srcOrd="5" destOrd="0" presId="urn:microsoft.com/office/officeart/2018/2/layout/IconVerticalSolidList"/>
    <dgm:cxn modelId="{C1363F6E-65DF-4120-9906-96375BD4AB61}" type="presParOf" srcId="{513A1D95-2FC9-4F71-9EA6-E167BED8B702}" destId="{169B16E5-D512-440E-88D1-7F8A86F53897}" srcOrd="6" destOrd="0" presId="urn:microsoft.com/office/officeart/2018/2/layout/IconVerticalSolidList"/>
    <dgm:cxn modelId="{773B7BCA-D1C0-4D72-9E92-B05092880654}" type="presParOf" srcId="{169B16E5-D512-440E-88D1-7F8A86F53897}" destId="{AD902BD7-90B6-42AE-8902-DF8FB2530202}" srcOrd="0" destOrd="0" presId="urn:microsoft.com/office/officeart/2018/2/layout/IconVerticalSolidList"/>
    <dgm:cxn modelId="{DFE2883E-9E19-405C-A7AE-0037E829BDBD}" type="presParOf" srcId="{169B16E5-D512-440E-88D1-7F8A86F53897}" destId="{C0D93BF1-7A50-4D1D-AE5A-461337251488}" srcOrd="1" destOrd="0" presId="urn:microsoft.com/office/officeart/2018/2/layout/IconVerticalSolidList"/>
    <dgm:cxn modelId="{08726294-42E7-42E9-BF78-382041EEA330}" type="presParOf" srcId="{169B16E5-D512-440E-88D1-7F8A86F53897}" destId="{0E6B18B8-D80A-4D16-88C6-2701E53B118E}" srcOrd="2" destOrd="0" presId="urn:microsoft.com/office/officeart/2018/2/layout/IconVerticalSolidList"/>
    <dgm:cxn modelId="{369268A1-F2AE-4C66-83C9-002B39249A5F}" type="presParOf" srcId="{169B16E5-D512-440E-88D1-7F8A86F53897}" destId="{2650CD37-4A03-4E04-9065-C1E51CC45E4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965408-C3B9-436B-BFF4-3C0E413BFF3F}" type="doc">
      <dgm:prSet loTypeId="urn:microsoft.com/office/officeart/2005/8/layout/default" loCatId="list" qsTypeId="urn:microsoft.com/office/officeart/2005/8/quickstyle/simple1" qsCatId="simple" csTypeId="urn:microsoft.com/office/officeart/2005/8/colors/accent4_2" csCatId="accent4" phldr="1"/>
      <dgm:spPr/>
      <dgm:t>
        <a:bodyPr/>
        <a:lstStyle/>
        <a:p>
          <a:endParaRPr lang="en-US"/>
        </a:p>
      </dgm:t>
    </dgm:pt>
    <dgm:pt modelId="{F5181006-5D44-449C-A93F-E9A0A479D639}">
      <dgm:prSet/>
      <dgm:spPr/>
      <dgm:t>
        <a:bodyPr/>
        <a:lstStyle/>
        <a:p>
          <a:r>
            <a:rPr lang="en-GB" dirty="0"/>
            <a:t>NPC behaviour</a:t>
          </a:r>
          <a:endParaRPr lang="en-US" dirty="0"/>
        </a:p>
      </dgm:t>
    </dgm:pt>
    <dgm:pt modelId="{3DCB26D5-67E7-4181-8B94-1F3B70619461}" type="parTrans" cxnId="{98A051E9-43BA-4818-A3B8-D72FE0248BA3}">
      <dgm:prSet/>
      <dgm:spPr/>
      <dgm:t>
        <a:bodyPr/>
        <a:lstStyle/>
        <a:p>
          <a:endParaRPr lang="en-US"/>
        </a:p>
      </dgm:t>
    </dgm:pt>
    <dgm:pt modelId="{4B2316DE-3F2A-40E4-9890-DC1F68C13305}" type="sibTrans" cxnId="{98A051E9-43BA-4818-A3B8-D72FE0248BA3}">
      <dgm:prSet/>
      <dgm:spPr/>
      <dgm:t>
        <a:bodyPr/>
        <a:lstStyle/>
        <a:p>
          <a:endParaRPr lang="en-US"/>
        </a:p>
      </dgm:t>
    </dgm:pt>
    <dgm:pt modelId="{BDB85F5D-FEEF-49EB-9F75-37D132B8ADCA}">
      <dgm:prSet/>
      <dgm:spPr/>
      <dgm:t>
        <a:bodyPr/>
        <a:lstStyle/>
        <a:p>
          <a:r>
            <a:rPr lang="en-GB" dirty="0"/>
            <a:t>Strategic AI</a:t>
          </a:r>
          <a:endParaRPr lang="en-US" dirty="0"/>
        </a:p>
      </dgm:t>
    </dgm:pt>
    <dgm:pt modelId="{644A0926-8FA7-4E79-910C-A464EE71453E}" type="parTrans" cxnId="{EDB8FF6A-86D6-4D6B-BFBD-C7F4ADAF3B4A}">
      <dgm:prSet/>
      <dgm:spPr/>
      <dgm:t>
        <a:bodyPr/>
        <a:lstStyle/>
        <a:p>
          <a:endParaRPr lang="en-US"/>
        </a:p>
      </dgm:t>
    </dgm:pt>
    <dgm:pt modelId="{6817C8E7-BB68-4103-B144-B631999448E7}" type="sibTrans" cxnId="{EDB8FF6A-86D6-4D6B-BFBD-C7F4ADAF3B4A}">
      <dgm:prSet/>
      <dgm:spPr/>
      <dgm:t>
        <a:bodyPr/>
        <a:lstStyle/>
        <a:p>
          <a:endParaRPr lang="en-US"/>
        </a:p>
      </dgm:t>
    </dgm:pt>
    <dgm:pt modelId="{9DF225E4-AECE-482D-8B5A-7079CFA8C94A}">
      <dgm:prSet/>
      <dgm:spPr/>
      <dgm:t>
        <a:bodyPr/>
        <a:lstStyle/>
        <a:p>
          <a:r>
            <a:rPr lang="en-GB" dirty="0"/>
            <a:t>Puzzle solver</a:t>
          </a:r>
          <a:endParaRPr lang="en-US" dirty="0"/>
        </a:p>
      </dgm:t>
    </dgm:pt>
    <dgm:pt modelId="{26AAC2A3-DBFD-47BA-8606-F907F6234568}" type="parTrans" cxnId="{26A57987-6CF6-4E46-AFE6-EA59D8FCB1F7}">
      <dgm:prSet/>
      <dgm:spPr/>
      <dgm:t>
        <a:bodyPr/>
        <a:lstStyle/>
        <a:p>
          <a:endParaRPr lang="en-US"/>
        </a:p>
      </dgm:t>
    </dgm:pt>
    <dgm:pt modelId="{3CB5A88A-575F-42A4-8410-19DECAA89304}" type="sibTrans" cxnId="{26A57987-6CF6-4E46-AFE6-EA59D8FCB1F7}">
      <dgm:prSet/>
      <dgm:spPr/>
      <dgm:t>
        <a:bodyPr/>
        <a:lstStyle/>
        <a:p>
          <a:endParaRPr lang="en-US"/>
        </a:p>
      </dgm:t>
    </dgm:pt>
    <dgm:pt modelId="{80BF2E89-3D5F-4CF4-B581-10E46A0A9002}">
      <dgm:prSet/>
      <dgm:spPr/>
      <dgm:t>
        <a:bodyPr/>
        <a:lstStyle/>
        <a:p>
          <a:r>
            <a:rPr lang="en-GB"/>
            <a:t>Director system</a:t>
          </a:r>
          <a:endParaRPr lang="en-US"/>
        </a:p>
      </dgm:t>
    </dgm:pt>
    <dgm:pt modelId="{6FC2F9D0-E673-45DF-8944-043E10C5DC9A}" type="parTrans" cxnId="{C33CF580-A01F-4487-BC16-C15516277606}">
      <dgm:prSet/>
      <dgm:spPr/>
      <dgm:t>
        <a:bodyPr/>
        <a:lstStyle/>
        <a:p>
          <a:endParaRPr lang="en-US"/>
        </a:p>
      </dgm:t>
    </dgm:pt>
    <dgm:pt modelId="{A9C54469-A3B6-4152-BAA3-034C93739EF4}" type="sibTrans" cxnId="{C33CF580-A01F-4487-BC16-C15516277606}">
      <dgm:prSet/>
      <dgm:spPr/>
      <dgm:t>
        <a:bodyPr/>
        <a:lstStyle/>
        <a:p>
          <a:endParaRPr lang="en-US"/>
        </a:p>
      </dgm:t>
    </dgm:pt>
    <dgm:pt modelId="{B93BE844-EA65-4980-B501-5D40B1F03D53}">
      <dgm:prSet/>
      <dgm:spPr/>
      <dgm:t>
        <a:bodyPr/>
        <a:lstStyle/>
        <a:p>
          <a:r>
            <a:rPr lang="en-GB"/>
            <a:t>Game design tool</a:t>
          </a:r>
          <a:endParaRPr lang="en-US"/>
        </a:p>
      </dgm:t>
    </dgm:pt>
    <dgm:pt modelId="{FB236112-DA3E-4606-8C9A-40A2E1380CD4}" type="parTrans" cxnId="{E10DFC50-B2EF-4417-9544-CC44229D37A8}">
      <dgm:prSet/>
      <dgm:spPr/>
      <dgm:t>
        <a:bodyPr/>
        <a:lstStyle/>
        <a:p>
          <a:endParaRPr lang="en-US"/>
        </a:p>
      </dgm:t>
    </dgm:pt>
    <dgm:pt modelId="{330E918A-75E4-4BAF-A322-6A36EE174D74}" type="sibTrans" cxnId="{E10DFC50-B2EF-4417-9544-CC44229D37A8}">
      <dgm:prSet/>
      <dgm:spPr/>
      <dgm:t>
        <a:bodyPr/>
        <a:lstStyle/>
        <a:p>
          <a:endParaRPr lang="en-US"/>
        </a:p>
      </dgm:t>
    </dgm:pt>
    <dgm:pt modelId="{CF956943-B579-4914-9FBC-E532FE96B528}">
      <dgm:prSet/>
      <dgm:spPr/>
      <dgm:t>
        <a:bodyPr/>
        <a:lstStyle/>
        <a:p>
          <a:r>
            <a:rPr lang="en-GB"/>
            <a:t>Procedural content generator</a:t>
          </a:r>
          <a:endParaRPr lang="en-US"/>
        </a:p>
      </dgm:t>
    </dgm:pt>
    <dgm:pt modelId="{AB06182A-82C5-4C5F-B3F5-7C92FA5D1531}" type="parTrans" cxnId="{CAE3B5FC-8539-4A2B-AB31-5EA3021247ED}">
      <dgm:prSet/>
      <dgm:spPr/>
      <dgm:t>
        <a:bodyPr/>
        <a:lstStyle/>
        <a:p>
          <a:endParaRPr lang="en-US"/>
        </a:p>
      </dgm:t>
    </dgm:pt>
    <dgm:pt modelId="{2CCBA820-B100-4CDD-B0B2-3E4B11343927}" type="sibTrans" cxnId="{CAE3B5FC-8539-4A2B-AB31-5EA3021247ED}">
      <dgm:prSet/>
      <dgm:spPr/>
      <dgm:t>
        <a:bodyPr/>
        <a:lstStyle/>
        <a:p>
          <a:endParaRPr lang="en-US"/>
        </a:p>
      </dgm:t>
    </dgm:pt>
    <dgm:pt modelId="{C5BA8263-BB3D-410D-9F41-3920034E420D}">
      <dgm:prSet/>
      <dgm:spPr/>
      <dgm:t>
        <a:bodyPr/>
        <a:lstStyle/>
        <a:p>
          <a:r>
            <a:rPr lang="en-GB" dirty="0"/>
            <a:t>Standalone game / demo</a:t>
          </a:r>
          <a:endParaRPr lang="en-US" dirty="0"/>
        </a:p>
      </dgm:t>
    </dgm:pt>
    <dgm:pt modelId="{9299723C-E732-40E1-9AFF-E4DC9BF91A5A}" type="parTrans" cxnId="{FA22EF34-CCC9-40CF-A68D-26972D53F7D9}">
      <dgm:prSet/>
      <dgm:spPr/>
      <dgm:t>
        <a:bodyPr/>
        <a:lstStyle/>
        <a:p>
          <a:endParaRPr lang="en-US"/>
        </a:p>
      </dgm:t>
    </dgm:pt>
    <dgm:pt modelId="{680399C2-6E91-451B-A53C-B357D52282D3}" type="sibTrans" cxnId="{FA22EF34-CCC9-40CF-A68D-26972D53F7D9}">
      <dgm:prSet/>
      <dgm:spPr/>
      <dgm:t>
        <a:bodyPr/>
        <a:lstStyle/>
        <a:p>
          <a:endParaRPr lang="en-US"/>
        </a:p>
      </dgm:t>
    </dgm:pt>
    <dgm:pt modelId="{CE9BE3D7-C985-47B2-94BC-57A76751F087}">
      <dgm:prSet/>
      <dgm:spPr/>
      <dgm:t>
        <a:bodyPr/>
        <a:lstStyle/>
        <a:p>
          <a:r>
            <a:rPr lang="en-GB"/>
            <a:t>Component for existing project</a:t>
          </a:r>
          <a:endParaRPr lang="en-US"/>
        </a:p>
      </dgm:t>
    </dgm:pt>
    <dgm:pt modelId="{D2CE9F69-9B9A-4327-9A7F-EBEB606883C9}" type="parTrans" cxnId="{9B4801C5-3D15-43A8-B346-51493D25482A}">
      <dgm:prSet/>
      <dgm:spPr/>
      <dgm:t>
        <a:bodyPr/>
        <a:lstStyle/>
        <a:p>
          <a:endParaRPr lang="en-US"/>
        </a:p>
      </dgm:t>
    </dgm:pt>
    <dgm:pt modelId="{93299095-25E8-4CC3-954C-B6E1E473B476}" type="sibTrans" cxnId="{9B4801C5-3D15-43A8-B346-51493D25482A}">
      <dgm:prSet/>
      <dgm:spPr/>
      <dgm:t>
        <a:bodyPr/>
        <a:lstStyle/>
        <a:p>
          <a:endParaRPr lang="en-US"/>
        </a:p>
      </dgm:t>
    </dgm:pt>
    <dgm:pt modelId="{74AB1F1C-FF61-4BD5-A11B-E02CF05A777F}">
      <dgm:prSet/>
      <dgm:spPr/>
      <dgm:t>
        <a:bodyPr/>
        <a:lstStyle/>
        <a:p>
          <a:r>
            <a:rPr lang="en-GB"/>
            <a:t>Unity asset</a:t>
          </a:r>
          <a:endParaRPr lang="en-US"/>
        </a:p>
      </dgm:t>
    </dgm:pt>
    <dgm:pt modelId="{1E12ACE9-3E4E-4BE7-B1D6-DA5AC6EB0E63}" type="parTrans" cxnId="{56C19BC7-913A-4903-BC46-E9465A0571CD}">
      <dgm:prSet/>
      <dgm:spPr/>
      <dgm:t>
        <a:bodyPr/>
        <a:lstStyle/>
        <a:p>
          <a:endParaRPr lang="en-US"/>
        </a:p>
      </dgm:t>
    </dgm:pt>
    <dgm:pt modelId="{785F480A-F759-497B-A159-1FE665D140F3}" type="sibTrans" cxnId="{56C19BC7-913A-4903-BC46-E9465A0571CD}">
      <dgm:prSet/>
      <dgm:spPr/>
      <dgm:t>
        <a:bodyPr/>
        <a:lstStyle/>
        <a:p>
          <a:endParaRPr lang="en-US"/>
        </a:p>
      </dgm:t>
    </dgm:pt>
    <dgm:pt modelId="{FAC12C2F-FA5D-4104-896A-C473B0EE9445}">
      <dgm:prSet/>
      <dgm:spPr/>
      <dgm:t>
        <a:bodyPr/>
        <a:lstStyle/>
        <a:p>
          <a:r>
            <a:rPr lang="en-US" dirty="0"/>
            <a:t>Board game AI</a:t>
          </a:r>
        </a:p>
      </dgm:t>
    </dgm:pt>
    <dgm:pt modelId="{976FE894-F379-400E-92D7-80F52442439D}" type="parTrans" cxnId="{759E9962-367C-4D39-8A3A-EA83FFED1E8E}">
      <dgm:prSet/>
      <dgm:spPr/>
      <dgm:t>
        <a:bodyPr/>
        <a:lstStyle/>
        <a:p>
          <a:endParaRPr lang="en-GB"/>
        </a:p>
      </dgm:t>
    </dgm:pt>
    <dgm:pt modelId="{E2C31F48-1B8A-4C52-9A05-08DA90D819D8}" type="sibTrans" cxnId="{759E9962-367C-4D39-8A3A-EA83FFED1E8E}">
      <dgm:prSet/>
      <dgm:spPr/>
      <dgm:t>
        <a:bodyPr/>
        <a:lstStyle/>
        <a:p>
          <a:endParaRPr lang="en-GB"/>
        </a:p>
      </dgm:t>
    </dgm:pt>
    <dgm:pt modelId="{97CA8F93-C78C-4998-8819-449E671C2C6D}" type="pres">
      <dgm:prSet presAssocID="{BC965408-C3B9-436B-BFF4-3C0E413BFF3F}" presName="diagram" presStyleCnt="0">
        <dgm:presLayoutVars>
          <dgm:dir/>
          <dgm:resizeHandles val="exact"/>
        </dgm:presLayoutVars>
      </dgm:prSet>
      <dgm:spPr/>
    </dgm:pt>
    <dgm:pt modelId="{FBFE3334-6873-4256-BE5C-89CA74CE583D}" type="pres">
      <dgm:prSet presAssocID="{F5181006-5D44-449C-A93F-E9A0A479D639}" presName="node" presStyleLbl="node1" presStyleIdx="0" presStyleCnt="10" custLinFactNeighborX="-41935" custLinFactNeighborY="57510">
        <dgm:presLayoutVars>
          <dgm:bulletEnabled val="1"/>
        </dgm:presLayoutVars>
      </dgm:prSet>
      <dgm:spPr/>
    </dgm:pt>
    <dgm:pt modelId="{9A118CBC-1BF8-4BB5-AAAD-65DBB17052BE}" type="pres">
      <dgm:prSet presAssocID="{4B2316DE-3F2A-40E4-9890-DC1F68C13305}" presName="sibTrans" presStyleCnt="0"/>
      <dgm:spPr/>
    </dgm:pt>
    <dgm:pt modelId="{D3DEB3F2-8A77-4A59-99D2-F26B483CD989}" type="pres">
      <dgm:prSet presAssocID="{BDB85F5D-FEEF-49EB-9F75-37D132B8ADCA}" presName="node" presStyleLbl="node1" presStyleIdx="1" presStyleCnt="10" custLinFactNeighborX="-38635" custLinFactNeighborY="2156">
        <dgm:presLayoutVars>
          <dgm:bulletEnabled val="1"/>
        </dgm:presLayoutVars>
      </dgm:prSet>
      <dgm:spPr/>
    </dgm:pt>
    <dgm:pt modelId="{714B08BF-7E6D-4236-9887-C56EAB391E8D}" type="pres">
      <dgm:prSet presAssocID="{6817C8E7-BB68-4103-B144-B631999448E7}" presName="sibTrans" presStyleCnt="0"/>
      <dgm:spPr/>
    </dgm:pt>
    <dgm:pt modelId="{E0E48E53-DB15-4A96-863A-26B704CFB30E}" type="pres">
      <dgm:prSet presAssocID="{9DF225E4-AECE-482D-8B5A-7079CFA8C94A}" presName="node" presStyleLbl="node1" presStyleIdx="2" presStyleCnt="10" custLinFactNeighborX="-1376" custLinFactNeighborY="51471">
        <dgm:presLayoutVars>
          <dgm:bulletEnabled val="1"/>
        </dgm:presLayoutVars>
      </dgm:prSet>
      <dgm:spPr/>
    </dgm:pt>
    <dgm:pt modelId="{FF1BB4F6-648C-41D7-BE16-3B4576A00AF9}" type="pres">
      <dgm:prSet presAssocID="{3CB5A88A-575F-42A4-8410-19DECAA89304}" presName="sibTrans" presStyleCnt="0"/>
      <dgm:spPr/>
    </dgm:pt>
    <dgm:pt modelId="{936C42B8-FB8A-44A7-877F-5860B86C992A}" type="pres">
      <dgm:prSet presAssocID="{FAC12C2F-FA5D-4104-896A-C473B0EE9445}" presName="node" presStyleLbl="node1" presStyleIdx="3" presStyleCnt="10">
        <dgm:presLayoutVars>
          <dgm:bulletEnabled val="1"/>
        </dgm:presLayoutVars>
      </dgm:prSet>
      <dgm:spPr/>
    </dgm:pt>
    <dgm:pt modelId="{67B2ADBA-D2AB-4E3F-8CB5-7DB4E3E0ADA7}" type="pres">
      <dgm:prSet presAssocID="{E2C31F48-1B8A-4C52-9A05-08DA90D819D8}" presName="sibTrans" presStyleCnt="0"/>
      <dgm:spPr/>
    </dgm:pt>
    <dgm:pt modelId="{01E3711D-4F16-4979-9A6E-157370EAC1E8}" type="pres">
      <dgm:prSet presAssocID="{80BF2E89-3D5F-4CF4-B581-10E46A0A9002}" presName="node" presStyleLbl="node1" presStyleIdx="4" presStyleCnt="10" custLinFactNeighborX="-28985" custLinFactNeighborY="75493">
        <dgm:presLayoutVars>
          <dgm:bulletEnabled val="1"/>
        </dgm:presLayoutVars>
      </dgm:prSet>
      <dgm:spPr/>
    </dgm:pt>
    <dgm:pt modelId="{F453A4AE-8513-4258-AB55-D022F051E7E7}" type="pres">
      <dgm:prSet presAssocID="{A9C54469-A3B6-4152-BAA3-034C93739EF4}" presName="sibTrans" presStyleCnt="0"/>
      <dgm:spPr/>
    </dgm:pt>
    <dgm:pt modelId="{EEE863F9-1BB7-4A8C-9CB8-6EF15B798F2B}" type="pres">
      <dgm:prSet presAssocID="{B93BE844-EA65-4980-B501-5D40B1F03D53}" presName="node" presStyleLbl="node1" presStyleIdx="5" presStyleCnt="10" custLinFactY="11537" custLinFactNeighborX="-34823" custLinFactNeighborY="100000">
        <dgm:presLayoutVars>
          <dgm:bulletEnabled val="1"/>
        </dgm:presLayoutVars>
      </dgm:prSet>
      <dgm:spPr/>
    </dgm:pt>
    <dgm:pt modelId="{3FB834BC-F828-4DAD-B3A1-FAFE231B2EA9}" type="pres">
      <dgm:prSet presAssocID="{330E918A-75E4-4BAF-A322-6A36EE174D74}" presName="sibTrans" presStyleCnt="0"/>
      <dgm:spPr/>
    </dgm:pt>
    <dgm:pt modelId="{51ADF94C-28AA-4D5B-9CA4-F25D500251FB}" type="pres">
      <dgm:prSet presAssocID="{CF956943-B579-4914-9FBC-E532FE96B528}" presName="node" presStyleLbl="node1" presStyleIdx="6" presStyleCnt="10" custLinFactX="-24867" custLinFactNeighborX="-100000" custLinFactNeighborY="-8678">
        <dgm:presLayoutVars>
          <dgm:bulletEnabled val="1"/>
        </dgm:presLayoutVars>
      </dgm:prSet>
      <dgm:spPr/>
    </dgm:pt>
    <dgm:pt modelId="{F69AF129-26C3-4F6D-A1A9-02722FB84CFB}" type="pres">
      <dgm:prSet presAssocID="{2CCBA820-B100-4CDD-B0B2-3E4B11343927}" presName="sibTrans" presStyleCnt="0"/>
      <dgm:spPr/>
    </dgm:pt>
    <dgm:pt modelId="{64579EEA-5298-46FD-BA1F-70B0850D84A4}" type="pres">
      <dgm:prSet presAssocID="{C5BA8263-BB3D-410D-9F41-3920034E420D}" presName="node" presStyleLbl="node1" presStyleIdx="7" presStyleCnt="10" custLinFactNeighborX="39887" custLinFactNeighborY="-1874">
        <dgm:presLayoutVars>
          <dgm:bulletEnabled val="1"/>
        </dgm:presLayoutVars>
      </dgm:prSet>
      <dgm:spPr/>
    </dgm:pt>
    <dgm:pt modelId="{1A7386B3-0D6D-49A4-9A7A-BC07DD1CF31E}" type="pres">
      <dgm:prSet presAssocID="{680399C2-6E91-451B-A53C-B357D52282D3}" presName="sibTrans" presStyleCnt="0"/>
      <dgm:spPr/>
    </dgm:pt>
    <dgm:pt modelId="{BA62BFB6-6F7E-4B4F-9998-0F84A83F9978}" type="pres">
      <dgm:prSet presAssocID="{CE9BE3D7-C985-47B2-94BC-57A76751F087}" presName="node" presStyleLbl="node1" presStyleIdx="8" presStyleCnt="10" custLinFactNeighborX="98119" custLinFactNeighborY="-64555">
        <dgm:presLayoutVars>
          <dgm:bulletEnabled val="1"/>
        </dgm:presLayoutVars>
      </dgm:prSet>
      <dgm:spPr/>
    </dgm:pt>
    <dgm:pt modelId="{251B5460-69A0-4B8C-A7D6-BA77C5518FF1}" type="pres">
      <dgm:prSet presAssocID="{93299095-25E8-4CC3-954C-B6E1E473B476}" presName="sibTrans" presStyleCnt="0"/>
      <dgm:spPr/>
    </dgm:pt>
    <dgm:pt modelId="{181648A9-6846-4B29-83F2-14A5B7DBF8AE}" type="pres">
      <dgm:prSet presAssocID="{74AB1F1C-FF61-4BD5-A11B-E02CF05A777F}" presName="node" presStyleLbl="node1" presStyleIdx="9" presStyleCnt="10" custLinFactNeighborX="96670" custLinFactNeighborY="-8865">
        <dgm:presLayoutVars>
          <dgm:bulletEnabled val="1"/>
        </dgm:presLayoutVars>
      </dgm:prSet>
      <dgm:spPr/>
    </dgm:pt>
  </dgm:ptLst>
  <dgm:cxnLst>
    <dgm:cxn modelId="{A7BBE601-376D-437E-8EBC-186D9E506D19}" type="presOf" srcId="{CE9BE3D7-C985-47B2-94BC-57A76751F087}" destId="{BA62BFB6-6F7E-4B4F-9998-0F84A83F9978}" srcOrd="0" destOrd="0" presId="urn:microsoft.com/office/officeart/2005/8/layout/default"/>
    <dgm:cxn modelId="{1696011C-26ED-43E9-9E7A-A33868E2C321}" type="presOf" srcId="{9DF225E4-AECE-482D-8B5A-7079CFA8C94A}" destId="{E0E48E53-DB15-4A96-863A-26B704CFB30E}" srcOrd="0" destOrd="0" presId="urn:microsoft.com/office/officeart/2005/8/layout/default"/>
    <dgm:cxn modelId="{02C9C926-32C4-401E-B356-A31872E02891}" type="presOf" srcId="{B93BE844-EA65-4980-B501-5D40B1F03D53}" destId="{EEE863F9-1BB7-4A8C-9CB8-6EF15B798F2B}" srcOrd="0" destOrd="0" presId="urn:microsoft.com/office/officeart/2005/8/layout/default"/>
    <dgm:cxn modelId="{FA22EF34-CCC9-40CF-A68D-26972D53F7D9}" srcId="{BC965408-C3B9-436B-BFF4-3C0E413BFF3F}" destId="{C5BA8263-BB3D-410D-9F41-3920034E420D}" srcOrd="7" destOrd="0" parTransId="{9299723C-E732-40E1-9AFF-E4DC9BF91A5A}" sibTransId="{680399C2-6E91-451B-A53C-B357D52282D3}"/>
    <dgm:cxn modelId="{B1ECF340-8B71-4757-ACD6-3C8262B6BE1B}" type="presOf" srcId="{74AB1F1C-FF61-4BD5-A11B-E02CF05A777F}" destId="{181648A9-6846-4B29-83F2-14A5B7DBF8AE}" srcOrd="0" destOrd="0" presId="urn:microsoft.com/office/officeart/2005/8/layout/default"/>
    <dgm:cxn modelId="{759E9962-367C-4D39-8A3A-EA83FFED1E8E}" srcId="{BC965408-C3B9-436B-BFF4-3C0E413BFF3F}" destId="{FAC12C2F-FA5D-4104-896A-C473B0EE9445}" srcOrd="3" destOrd="0" parTransId="{976FE894-F379-400E-92D7-80F52442439D}" sibTransId="{E2C31F48-1B8A-4C52-9A05-08DA90D819D8}"/>
    <dgm:cxn modelId="{EDB8FF6A-86D6-4D6B-BFBD-C7F4ADAF3B4A}" srcId="{BC965408-C3B9-436B-BFF4-3C0E413BFF3F}" destId="{BDB85F5D-FEEF-49EB-9F75-37D132B8ADCA}" srcOrd="1" destOrd="0" parTransId="{644A0926-8FA7-4E79-910C-A464EE71453E}" sibTransId="{6817C8E7-BB68-4103-B144-B631999448E7}"/>
    <dgm:cxn modelId="{DC71306E-1CBB-4C30-A516-A0C9790AFF06}" type="presOf" srcId="{F5181006-5D44-449C-A93F-E9A0A479D639}" destId="{FBFE3334-6873-4256-BE5C-89CA74CE583D}" srcOrd="0" destOrd="0" presId="urn:microsoft.com/office/officeart/2005/8/layout/default"/>
    <dgm:cxn modelId="{E10DFC50-B2EF-4417-9544-CC44229D37A8}" srcId="{BC965408-C3B9-436B-BFF4-3C0E413BFF3F}" destId="{B93BE844-EA65-4980-B501-5D40B1F03D53}" srcOrd="5" destOrd="0" parTransId="{FB236112-DA3E-4606-8C9A-40A2E1380CD4}" sibTransId="{330E918A-75E4-4BAF-A322-6A36EE174D74}"/>
    <dgm:cxn modelId="{4689DC73-E71D-4A26-B2A1-D6FC5144782B}" type="presOf" srcId="{C5BA8263-BB3D-410D-9F41-3920034E420D}" destId="{64579EEA-5298-46FD-BA1F-70B0850D84A4}" srcOrd="0" destOrd="0" presId="urn:microsoft.com/office/officeart/2005/8/layout/default"/>
    <dgm:cxn modelId="{DD64D959-F406-4202-A8FD-10EFCB0D2297}" type="presOf" srcId="{BDB85F5D-FEEF-49EB-9F75-37D132B8ADCA}" destId="{D3DEB3F2-8A77-4A59-99D2-F26B483CD989}" srcOrd="0" destOrd="0" presId="urn:microsoft.com/office/officeart/2005/8/layout/default"/>
    <dgm:cxn modelId="{CC9C3A7A-FDEB-493C-AE45-AEFB43E5D77D}" type="presOf" srcId="{BC965408-C3B9-436B-BFF4-3C0E413BFF3F}" destId="{97CA8F93-C78C-4998-8819-449E671C2C6D}" srcOrd="0" destOrd="0" presId="urn:microsoft.com/office/officeart/2005/8/layout/default"/>
    <dgm:cxn modelId="{C33CF580-A01F-4487-BC16-C15516277606}" srcId="{BC965408-C3B9-436B-BFF4-3C0E413BFF3F}" destId="{80BF2E89-3D5F-4CF4-B581-10E46A0A9002}" srcOrd="4" destOrd="0" parTransId="{6FC2F9D0-E673-45DF-8944-043E10C5DC9A}" sibTransId="{A9C54469-A3B6-4152-BAA3-034C93739EF4}"/>
    <dgm:cxn modelId="{1BA24F84-003A-4A97-92F7-EF37629DD0AF}" type="presOf" srcId="{CF956943-B579-4914-9FBC-E532FE96B528}" destId="{51ADF94C-28AA-4D5B-9CA4-F25D500251FB}" srcOrd="0" destOrd="0" presId="urn:microsoft.com/office/officeart/2005/8/layout/default"/>
    <dgm:cxn modelId="{26A57987-6CF6-4E46-AFE6-EA59D8FCB1F7}" srcId="{BC965408-C3B9-436B-BFF4-3C0E413BFF3F}" destId="{9DF225E4-AECE-482D-8B5A-7079CFA8C94A}" srcOrd="2" destOrd="0" parTransId="{26AAC2A3-DBFD-47BA-8606-F907F6234568}" sibTransId="{3CB5A88A-575F-42A4-8410-19DECAA89304}"/>
    <dgm:cxn modelId="{C581F598-C0EC-44C1-8C92-2E241FBD73C7}" type="presOf" srcId="{FAC12C2F-FA5D-4104-896A-C473B0EE9445}" destId="{936C42B8-FB8A-44A7-877F-5860B86C992A}" srcOrd="0" destOrd="0" presId="urn:microsoft.com/office/officeart/2005/8/layout/default"/>
    <dgm:cxn modelId="{F9FAE6AA-678B-4CB9-84D4-47D8522597C4}" type="presOf" srcId="{80BF2E89-3D5F-4CF4-B581-10E46A0A9002}" destId="{01E3711D-4F16-4979-9A6E-157370EAC1E8}" srcOrd="0" destOrd="0" presId="urn:microsoft.com/office/officeart/2005/8/layout/default"/>
    <dgm:cxn modelId="{9B4801C5-3D15-43A8-B346-51493D25482A}" srcId="{BC965408-C3B9-436B-BFF4-3C0E413BFF3F}" destId="{CE9BE3D7-C985-47B2-94BC-57A76751F087}" srcOrd="8" destOrd="0" parTransId="{D2CE9F69-9B9A-4327-9A7F-EBEB606883C9}" sibTransId="{93299095-25E8-4CC3-954C-B6E1E473B476}"/>
    <dgm:cxn modelId="{56C19BC7-913A-4903-BC46-E9465A0571CD}" srcId="{BC965408-C3B9-436B-BFF4-3C0E413BFF3F}" destId="{74AB1F1C-FF61-4BD5-A11B-E02CF05A777F}" srcOrd="9" destOrd="0" parTransId="{1E12ACE9-3E4E-4BE7-B1D6-DA5AC6EB0E63}" sibTransId="{785F480A-F759-497B-A159-1FE665D140F3}"/>
    <dgm:cxn modelId="{98A051E9-43BA-4818-A3B8-D72FE0248BA3}" srcId="{BC965408-C3B9-436B-BFF4-3C0E413BFF3F}" destId="{F5181006-5D44-449C-A93F-E9A0A479D639}" srcOrd="0" destOrd="0" parTransId="{3DCB26D5-67E7-4181-8B94-1F3B70619461}" sibTransId="{4B2316DE-3F2A-40E4-9890-DC1F68C13305}"/>
    <dgm:cxn modelId="{CAE3B5FC-8539-4A2B-AB31-5EA3021247ED}" srcId="{BC965408-C3B9-436B-BFF4-3C0E413BFF3F}" destId="{CF956943-B579-4914-9FBC-E532FE96B528}" srcOrd="6" destOrd="0" parTransId="{AB06182A-82C5-4C5F-B3F5-7C92FA5D1531}" sibTransId="{2CCBA820-B100-4CDD-B0B2-3E4B11343927}"/>
    <dgm:cxn modelId="{244D269D-ECB9-48B8-82D4-02AD2003D770}" type="presParOf" srcId="{97CA8F93-C78C-4998-8819-449E671C2C6D}" destId="{FBFE3334-6873-4256-BE5C-89CA74CE583D}" srcOrd="0" destOrd="0" presId="urn:microsoft.com/office/officeart/2005/8/layout/default"/>
    <dgm:cxn modelId="{68E870BD-4D9B-4A4F-92D6-76EF2055355A}" type="presParOf" srcId="{97CA8F93-C78C-4998-8819-449E671C2C6D}" destId="{9A118CBC-1BF8-4BB5-AAAD-65DBB17052BE}" srcOrd="1" destOrd="0" presId="urn:microsoft.com/office/officeart/2005/8/layout/default"/>
    <dgm:cxn modelId="{587E0D22-E1AB-4738-B5F9-2F4DB3C025B7}" type="presParOf" srcId="{97CA8F93-C78C-4998-8819-449E671C2C6D}" destId="{D3DEB3F2-8A77-4A59-99D2-F26B483CD989}" srcOrd="2" destOrd="0" presId="urn:microsoft.com/office/officeart/2005/8/layout/default"/>
    <dgm:cxn modelId="{21CA712E-0598-41D8-A214-A0C9B41884F0}" type="presParOf" srcId="{97CA8F93-C78C-4998-8819-449E671C2C6D}" destId="{714B08BF-7E6D-4236-9887-C56EAB391E8D}" srcOrd="3" destOrd="0" presId="urn:microsoft.com/office/officeart/2005/8/layout/default"/>
    <dgm:cxn modelId="{A202B579-D0C4-42B1-B4E7-0D23332AB082}" type="presParOf" srcId="{97CA8F93-C78C-4998-8819-449E671C2C6D}" destId="{E0E48E53-DB15-4A96-863A-26B704CFB30E}" srcOrd="4" destOrd="0" presId="urn:microsoft.com/office/officeart/2005/8/layout/default"/>
    <dgm:cxn modelId="{E34C8527-6AC7-44E6-BB5C-73996E718865}" type="presParOf" srcId="{97CA8F93-C78C-4998-8819-449E671C2C6D}" destId="{FF1BB4F6-648C-41D7-BE16-3B4576A00AF9}" srcOrd="5" destOrd="0" presId="urn:microsoft.com/office/officeart/2005/8/layout/default"/>
    <dgm:cxn modelId="{82264509-9448-4BBB-873A-C1D588712446}" type="presParOf" srcId="{97CA8F93-C78C-4998-8819-449E671C2C6D}" destId="{936C42B8-FB8A-44A7-877F-5860B86C992A}" srcOrd="6" destOrd="0" presId="urn:microsoft.com/office/officeart/2005/8/layout/default"/>
    <dgm:cxn modelId="{526287C5-0A92-4272-98D1-8F6263548C5C}" type="presParOf" srcId="{97CA8F93-C78C-4998-8819-449E671C2C6D}" destId="{67B2ADBA-D2AB-4E3F-8CB5-7DB4E3E0ADA7}" srcOrd="7" destOrd="0" presId="urn:microsoft.com/office/officeart/2005/8/layout/default"/>
    <dgm:cxn modelId="{AB18A395-8C18-45D1-A377-211BB9605BE7}" type="presParOf" srcId="{97CA8F93-C78C-4998-8819-449E671C2C6D}" destId="{01E3711D-4F16-4979-9A6E-157370EAC1E8}" srcOrd="8" destOrd="0" presId="urn:microsoft.com/office/officeart/2005/8/layout/default"/>
    <dgm:cxn modelId="{0759DD76-FE83-481B-A5EA-928F904501E1}" type="presParOf" srcId="{97CA8F93-C78C-4998-8819-449E671C2C6D}" destId="{F453A4AE-8513-4258-AB55-D022F051E7E7}" srcOrd="9" destOrd="0" presId="urn:microsoft.com/office/officeart/2005/8/layout/default"/>
    <dgm:cxn modelId="{7ED9018B-C196-4400-BB6F-4270D49D8BAE}" type="presParOf" srcId="{97CA8F93-C78C-4998-8819-449E671C2C6D}" destId="{EEE863F9-1BB7-4A8C-9CB8-6EF15B798F2B}" srcOrd="10" destOrd="0" presId="urn:microsoft.com/office/officeart/2005/8/layout/default"/>
    <dgm:cxn modelId="{3B1302A9-2A91-4E0A-A340-B7D67F08E08C}" type="presParOf" srcId="{97CA8F93-C78C-4998-8819-449E671C2C6D}" destId="{3FB834BC-F828-4DAD-B3A1-FAFE231B2EA9}" srcOrd="11" destOrd="0" presId="urn:microsoft.com/office/officeart/2005/8/layout/default"/>
    <dgm:cxn modelId="{9719AD8D-C990-4635-A2CF-E16F70F2D7CD}" type="presParOf" srcId="{97CA8F93-C78C-4998-8819-449E671C2C6D}" destId="{51ADF94C-28AA-4D5B-9CA4-F25D500251FB}" srcOrd="12" destOrd="0" presId="urn:microsoft.com/office/officeart/2005/8/layout/default"/>
    <dgm:cxn modelId="{67E74415-AC4A-4B9F-BD1A-49A6823AFE4A}" type="presParOf" srcId="{97CA8F93-C78C-4998-8819-449E671C2C6D}" destId="{F69AF129-26C3-4F6D-A1A9-02722FB84CFB}" srcOrd="13" destOrd="0" presId="urn:microsoft.com/office/officeart/2005/8/layout/default"/>
    <dgm:cxn modelId="{B3984E18-DAB8-46FC-ADE0-B7BAF418335D}" type="presParOf" srcId="{97CA8F93-C78C-4998-8819-449E671C2C6D}" destId="{64579EEA-5298-46FD-BA1F-70B0850D84A4}" srcOrd="14" destOrd="0" presId="urn:microsoft.com/office/officeart/2005/8/layout/default"/>
    <dgm:cxn modelId="{30B1AB9C-E9DF-4503-BCD7-081A8B9E04CC}" type="presParOf" srcId="{97CA8F93-C78C-4998-8819-449E671C2C6D}" destId="{1A7386B3-0D6D-49A4-9A7A-BC07DD1CF31E}" srcOrd="15" destOrd="0" presId="urn:microsoft.com/office/officeart/2005/8/layout/default"/>
    <dgm:cxn modelId="{75183402-7B06-4815-B155-6C6C5D450CB5}" type="presParOf" srcId="{97CA8F93-C78C-4998-8819-449E671C2C6D}" destId="{BA62BFB6-6F7E-4B4F-9998-0F84A83F9978}" srcOrd="16" destOrd="0" presId="urn:microsoft.com/office/officeart/2005/8/layout/default"/>
    <dgm:cxn modelId="{2AEFCB53-4B57-4777-9C68-10A9C1295069}" type="presParOf" srcId="{97CA8F93-C78C-4998-8819-449E671C2C6D}" destId="{251B5460-69A0-4B8C-A7D6-BA77C5518FF1}" srcOrd="17" destOrd="0" presId="urn:microsoft.com/office/officeart/2005/8/layout/default"/>
    <dgm:cxn modelId="{1B0B6A2D-1C83-4A9B-A68C-7607FA4EA418}" type="presParOf" srcId="{97CA8F93-C78C-4998-8819-449E671C2C6D}" destId="{181648A9-6846-4B29-83F2-14A5B7DBF8AE}"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8D5441-6811-4581-A839-53AE18E942D8}"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14533600-C9F3-4F80-A0C7-34B3CA978822}">
      <dgm:prSet/>
      <dgm:spPr/>
      <dgm:t>
        <a:bodyPr/>
        <a:lstStyle/>
        <a:p>
          <a:r>
            <a:rPr lang="en-GB" dirty="0"/>
            <a:t>20%</a:t>
          </a:r>
        </a:p>
        <a:p>
          <a:r>
            <a:rPr lang="en-GB" dirty="0"/>
            <a:t>Choice of Concepts</a:t>
          </a:r>
          <a:endParaRPr lang="en-US" dirty="0"/>
        </a:p>
      </dgm:t>
    </dgm:pt>
    <dgm:pt modelId="{69732C72-FA8C-4973-96DD-3AB6923CA420}" type="parTrans" cxnId="{9493A4F1-CA2E-4D8F-BDD4-F14CAAE2AE32}">
      <dgm:prSet/>
      <dgm:spPr/>
      <dgm:t>
        <a:bodyPr/>
        <a:lstStyle/>
        <a:p>
          <a:endParaRPr lang="en-US"/>
        </a:p>
      </dgm:t>
    </dgm:pt>
    <dgm:pt modelId="{8FE877FB-8E54-458F-951E-C701E4A28DB8}" type="sibTrans" cxnId="{9493A4F1-CA2E-4D8F-BDD4-F14CAAE2AE32}">
      <dgm:prSet/>
      <dgm:spPr/>
      <dgm:t>
        <a:bodyPr/>
        <a:lstStyle/>
        <a:p>
          <a:endParaRPr lang="en-US"/>
        </a:p>
      </dgm:t>
    </dgm:pt>
    <dgm:pt modelId="{B9D867DA-2DEE-45C0-8E5A-65496B6398FD}">
      <dgm:prSet/>
      <dgm:spPr/>
      <dgm:t>
        <a:bodyPr/>
        <a:lstStyle/>
        <a:p>
          <a:r>
            <a:rPr lang="en-GB"/>
            <a:t>Appropriateness to demonstrate AI techniques</a:t>
          </a:r>
          <a:endParaRPr lang="en-US"/>
        </a:p>
      </dgm:t>
    </dgm:pt>
    <dgm:pt modelId="{5AAF4500-6236-4B35-8CAF-5069B71D6DDA}" type="parTrans" cxnId="{0546E8A6-8EAE-49D8-BF6C-B2A62F4A0DB3}">
      <dgm:prSet/>
      <dgm:spPr/>
      <dgm:t>
        <a:bodyPr/>
        <a:lstStyle/>
        <a:p>
          <a:endParaRPr lang="en-US"/>
        </a:p>
      </dgm:t>
    </dgm:pt>
    <dgm:pt modelId="{E2D0A3BA-D0EB-4A4D-BDCE-CE46A1332D1D}" type="sibTrans" cxnId="{0546E8A6-8EAE-49D8-BF6C-B2A62F4A0DB3}">
      <dgm:prSet/>
      <dgm:spPr/>
      <dgm:t>
        <a:bodyPr/>
        <a:lstStyle/>
        <a:p>
          <a:endParaRPr lang="en-US"/>
        </a:p>
      </dgm:t>
    </dgm:pt>
    <dgm:pt modelId="{2A3DAC09-DDB9-4180-B27C-BD0471676B61}">
      <dgm:prSet/>
      <dgm:spPr/>
      <dgm:t>
        <a:bodyPr/>
        <a:lstStyle/>
        <a:p>
          <a:r>
            <a:rPr lang="en-GB"/>
            <a:t>Scope</a:t>
          </a:r>
          <a:endParaRPr lang="en-US"/>
        </a:p>
      </dgm:t>
    </dgm:pt>
    <dgm:pt modelId="{1DCDBA79-A83F-4E38-A47E-9DE990562CB2}" type="parTrans" cxnId="{F96C563E-1C35-4AFA-B822-41E42F30C25E}">
      <dgm:prSet/>
      <dgm:spPr/>
      <dgm:t>
        <a:bodyPr/>
        <a:lstStyle/>
        <a:p>
          <a:endParaRPr lang="en-US"/>
        </a:p>
      </dgm:t>
    </dgm:pt>
    <dgm:pt modelId="{925011CA-C094-4527-9391-248F657EDFE9}" type="sibTrans" cxnId="{F96C563E-1C35-4AFA-B822-41E42F30C25E}">
      <dgm:prSet/>
      <dgm:spPr/>
      <dgm:t>
        <a:bodyPr/>
        <a:lstStyle/>
        <a:p>
          <a:endParaRPr lang="en-US"/>
        </a:p>
      </dgm:t>
    </dgm:pt>
    <dgm:pt modelId="{2761A4C6-D71D-4AC3-9F7A-245ACA3277AB}">
      <dgm:prSet/>
      <dgm:spPr/>
      <dgm:t>
        <a:bodyPr/>
        <a:lstStyle/>
        <a:p>
          <a:r>
            <a:rPr lang="en-GB"/>
            <a:t>Creativity</a:t>
          </a:r>
          <a:endParaRPr lang="en-US"/>
        </a:p>
      </dgm:t>
    </dgm:pt>
    <dgm:pt modelId="{8FA3D5B2-B284-4554-A6E3-9C412609841F}" type="parTrans" cxnId="{B0F52DF7-4753-4EB2-9DDB-AB439F35DACF}">
      <dgm:prSet/>
      <dgm:spPr/>
      <dgm:t>
        <a:bodyPr/>
        <a:lstStyle/>
        <a:p>
          <a:endParaRPr lang="en-US"/>
        </a:p>
      </dgm:t>
    </dgm:pt>
    <dgm:pt modelId="{1BA9E97C-F10E-4F90-9E64-456FAA24BE45}" type="sibTrans" cxnId="{B0F52DF7-4753-4EB2-9DDB-AB439F35DACF}">
      <dgm:prSet/>
      <dgm:spPr/>
      <dgm:t>
        <a:bodyPr/>
        <a:lstStyle/>
        <a:p>
          <a:endParaRPr lang="en-US"/>
        </a:p>
      </dgm:t>
    </dgm:pt>
    <dgm:pt modelId="{393E36B9-2F31-4025-B278-C3EF81361C37}">
      <dgm:prSet/>
      <dgm:spPr/>
      <dgm:t>
        <a:bodyPr/>
        <a:lstStyle/>
        <a:p>
          <a:r>
            <a:rPr lang="en-GB" dirty="0"/>
            <a:t>40%</a:t>
          </a:r>
        </a:p>
        <a:p>
          <a:r>
            <a:rPr lang="en-GB" dirty="0"/>
            <a:t>Sophistication</a:t>
          </a:r>
          <a:endParaRPr lang="en-US" dirty="0"/>
        </a:p>
      </dgm:t>
    </dgm:pt>
    <dgm:pt modelId="{4213AC38-C974-4B2C-AE02-F347888B003C}" type="parTrans" cxnId="{5C3CFB10-98F8-412F-B637-423077763FF0}">
      <dgm:prSet/>
      <dgm:spPr/>
      <dgm:t>
        <a:bodyPr/>
        <a:lstStyle/>
        <a:p>
          <a:endParaRPr lang="en-US"/>
        </a:p>
      </dgm:t>
    </dgm:pt>
    <dgm:pt modelId="{167B0F0F-F864-4B01-ABB9-B6A37627EB33}" type="sibTrans" cxnId="{5C3CFB10-98F8-412F-B637-423077763FF0}">
      <dgm:prSet/>
      <dgm:spPr/>
      <dgm:t>
        <a:bodyPr/>
        <a:lstStyle/>
        <a:p>
          <a:endParaRPr lang="en-US"/>
        </a:p>
      </dgm:t>
    </dgm:pt>
    <dgm:pt modelId="{0CE75247-99F6-4F29-9DA0-78E4D7E6B496}">
      <dgm:prSet/>
      <dgm:spPr/>
      <dgm:t>
        <a:bodyPr/>
        <a:lstStyle/>
        <a:p>
          <a:r>
            <a:rPr lang="en-GB"/>
            <a:t>Insight into AI techniques</a:t>
          </a:r>
          <a:endParaRPr lang="en-US"/>
        </a:p>
      </dgm:t>
    </dgm:pt>
    <dgm:pt modelId="{F0A47A71-5806-47D8-8EC6-5DC0D20882C2}" type="parTrans" cxnId="{A317941D-8403-4DD2-8B69-1935050E9E4E}">
      <dgm:prSet/>
      <dgm:spPr/>
      <dgm:t>
        <a:bodyPr/>
        <a:lstStyle/>
        <a:p>
          <a:endParaRPr lang="en-US"/>
        </a:p>
      </dgm:t>
    </dgm:pt>
    <dgm:pt modelId="{9D113429-8BC5-4BA8-92D8-64E532304B6F}" type="sibTrans" cxnId="{A317941D-8403-4DD2-8B69-1935050E9E4E}">
      <dgm:prSet/>
      <dgm:spPr/>
      <dgm:t>
        <a:bodyPr/>
        <a:lstStyle/>
        <a:p>
          <a:endParaRPr lang="en-US"/>
        </a:p>
      </dgm:t>
    </dgm:pt>
    <dgm:pt modelId="{2EECF71C-C14C-4866-8091-26B1F62F0A4C}">
      <dgm:prSet/>
      <dgm:spPr/>
      <dgm:t>
        <a:bodyPr/>
        <a:lstStyle/>
        <a:p>
          <a:r>
            <a:rPr lang="en-GB"/>
            <a:t>Insight into software architecture</a:t>
          </a:r>
          <a:endParaRPr lang="en-US"/>
        </a:p>
      </dgm:t>
    </dgm:pt>
    <dgm:pt modelId="{7C86C094-5D5E-4F7E-92E4-578CC5B0E2FF}" type="parTrans" cxnId="{EFC163A9-828B-4686-B049-F7CFD0032CA8}">
      <dgm:prSet/>
      <dgm:spPr/>
      <dgm:t>
        <a:bodyPr/>
        <a:lstStyle/>
        <a:p>
          <a:endParaRPr lang="en-US"/>
        </a:p>
      </dgm:t>
    </dgm:pt>
    <dgm:pt modelId="{62B674E8-4370-44D3-97AA-A5545CA30179}" type="sibTrans" cxnId="{EFC163A9-828B-4686-B049-F7CFD0032CA8}">
      <dgm:prSet/>
      <dgm:spPr/>
      <dgm:t>
        <a:bodyPr/>
        <a:lstStyle/>
        <a:p>
          <a:endParaRPr lang="en-US"/>
        </a:p>
      </dgm:t>
    </dgm:pt>
    <dgm:pt modelId="{C02CDCE6-394F-4247-A396-054BEA170407}">
      <dgm:prSet/>
      <dgm:spPr/>
      <dgm:t>
        <a:bodyPr/>
        <a:lstStyle/>
        <a:p>
          <a:r>
            <a:rPr lang="en-GB" dirty="0"/>
            <a:t>20%</a:t>
          </a:r>
        </a:p>
        <a:p>
          <a:r>
            <a:rPr lang="en-GB" dirty="0"/>
            <a:t>Functional Coherence</a:t>
          </a:r>
          <a:endParaRPr lang="en-US" dirty="0"/>
        </a:p>
      </dgm:t>
    </dgm:pt>
    <dgm:pt modelId="{D548FB5C-F071-4456-9446-42290BB4DE08}" type="parTrans" cxnId="{5BB1353F-04E8-457C-A103-FF0F5D886595}">
      <dgm:prSet/>
      <dgm:spPr/>
      <dgm:t>
        <a:bodyPr/>
        <a:lstStyle/>
        <a:p>
          <a:endParaRPr lang="en-US"/>
        </a:p>
      </dgm:t>
    </dgm:pt>
    <dgm:pt modelId="{9E38C936-220F-4491-AC4D-5523FD80C2EC}" type="sibTrans" cxnId="{5BB1353F-04E8-457C-A103-FF0F5D886595}">
      <dgm:prSet/>
      <dgm:spPr/>
      <dgm:t>
        <a:bodyPr/>
        <a:lstStyle/>
        <a:p>
          <a:endParaRPr lang="en-US"/>
        </a:p>
      </dgm:t>
    </dgm:pt>
    <dgm:pt modelId="{1CCEBC3D-E27F-4927-A5F7-7FD9AF74A2D9}">
      <dgm:prSet/>
      <dgm:spPr/>
      <dgm:t>
        <a:bodyPr/>
        <a:lstStyle/>
        <a:p>
          <a:r>
            <a:rPr lang="en-GB"/>
            <a:t>Requirements are met</a:t>
          </a:r>
          <a:endParaRPr lang="en-US"/>
        </a:p>
      </dgm:t>
    </dgm:pt>
    <dgm:pt modelId="{D5A764B9-62EB-4B12-BD7F-F6906EA18B91}" type="parTrans" cxnId="{BFA263E2-476E-4FD4-B760-C180DB914FD2}">
      <dgm:prSet/>
      <dgm:spPr/>
      <dgm:t>
        <a:bodyPr/>
        <a:lstStyle/>
        <a:p>
          <a:endParaRPr lang="en-US"/>
        </a:p>
      </dgm:t>
    </dgm:pt>
    <dgm:pt modelId="{74C54AAC-1D01-4D69-B3D1-31D690BA390C}" type="sibTrans" cxnId="{BFA263E2-476E-4FD4-B760-C180DB914FD2}">
      <dgm:prSet/>
      <dgm:spPr/>
      <dgm:t>
        <a:bodyPr/>
        <a:lstStyle/>
        <a:p>
          <a:endParaRPr lang="en-US"/>
        </a:p>
      </dgm:t>
    </dgm:pt>
    <dgm:pt modelId="{1A6417F8-D328-4848-B22F-EBC78EBA7D3D}">
      <dgm:prSet/>
      <dgm:spPr/>
      <dgm:t>
        <a:bodyPr/>
        <a:lstStyle/>
        <a:p>
          <a:r>
            <a:rPr lang="en-GB" dirty="0"/>
            <a:t>No bugs detected</a:t>
          </a:r>
          <a:endParaRPr lang="en-US" dirty="0"/>
        </a:p>
      </dgm:t>
    </dgm:pt>
    <dgm:pt modelId="{D3170731-658F-4EB0-9B2C-F82F2BEDC13A}" type="parTrans" cxnId="{C4F05365-5651-4D82-A13C-8531459E0BE3}">
      <dgm:prSet/>
      <dgm:spPr/>
      <dgm:t>
        <a:bodyPr/>
        <a:lstStyle/>
        <a:p>
          <a:endParaRPr lang="en-US"/>
        </a:p>
      </dgm:t>
    </dgm:pt>
    <dgm:pt modelId="{0F4D5B64-58C3-4C70-8FEF-6495B094AF59}" type="sibTrans" cxnId="{C4F05365-5651-4D82-A13C-8531459E0BE3}">
      <dgm:prSet/>
      <dgm:spPr/>
      <dgm:t>
        <a:bodyPr/>
        <a:lstStyle/>
        <a:p>
          <a:endParaRPr lang="en-US"/>
        </a:p>
      </dgm:t>
    </dgm:pt>
    <dgm:pt modelId="{609F5D1A-6B34-485E-9C65-3ABE926B6538}">
      <dgm:prSet/>
      <dgm:spPr/>
      <dgm:t>
        <a:bodyPr/>
        <a:lstStyle/>
        <a:p>
          <a:r>
            <a:rPr lang="en-GB" dirty="0"/>
            <a:t>20%</a:t>
          </a:r>
        </a:p>
        <a:p>
          <a:r>
            <a:rPr lang="en-GB" dirty="0"/>
            <a:t>Maintainability</a:t>
          </a:r>
          <a:endParaRPr lang="en-US" dirty="0"/>
        </a:p>
      </dgm:t>
    </dgm:pt>
    <dgm:pt modelId="{10A376BC-147C-409F-978F-49348D45DF4E}" type="parTrans" cxnId="{3FAD4AF9-E0DD-48FA-BC8A-EB69AF5E35A2}">
      <dgm:prSet/>
      <dgm:spPr/>
      <dgm:t>
        <a:bodyPr/>
        <a:lstStyle/>
        <a:p>
          <a:endParaRPr lang="en-US"/>
        </a:p>
      </dgm:t>
    </dgm:pt>
    <dgm:pt modelId="{FB764742-A12B-44B8-A4E1-4E3C8811B880}" type="sibTrans" cxnId="{3FAD4AF9-E0DD-48FA-BC8A-EB69AF5E35A2}">
      <dgm:prSet/>
      <dgm:spPr/>
      <dgm:t>
        <a:bodyPr/>
        <a:lstStyle/>
        <a:p>
          <a:endParaRPr lang="en-US"/>
        </a:p>
      </dgm:t>
    </dgm:pt>
    <dgm:pt modelId="{12D334F5-D7AD-484F-818A-32A7EEAD5070}">
      <dgm:prSet/>
      <dgm:spPr/>
      <dgm:t>
        <a:bodyPr/>
        <a:lstStyle/>
        <a:p>
          <a:r>
            <a:rPr lang="en-GB"/>
            <a:t>Code quality</a:t>
          </a:r>
          <a:endParaRPr lang="en-US"/>
        </a:p>
      </dgm:t>
    </dgm:pt>
    <dgm:pt modelId="{7AF981E3-7913-4227-ABC1-A67A6C9766A6}" type="parTrans" cxnId="{F3C0CE1E-45F9-4C04-94C5-239A4862BE5C}">
      <dgm:prSet/>
      <dgm:spPr/>
      <dgm:t>
        <a:bodyPr/>
        <a:lstStyle/>
        <a:p>
          <a:endParaRPr lang="en-US"/>
        </a:p>
      </dgm:t>
    </dgm:pt>
    <dgm:pt modelId="{6F61BCF6-EA0B-45C8-ACED-F89BF015625F}" type="sibTrans" cxnId="{F3C0CE1E-45F9-4C04-94C5-239A4862BE5C}">
      <dgm:prSet/>
      <dgm:spPr/>
      <dgm:t>
        <a:bodyPr/>
        <a:lstStyle/>
        <a:p>
          <a:endParaRPr lang="en-US"/>
        </a:p>
      </dgm:t>
    </dgm:pt>
    <dgm:pt modelId="{4F76200D-504A-4EA8-8CFA-F415632C1EBD}">
      <dgm:prSet/>
      <dgm:spPr/>
      <dgm:t>
        <a:bodyPr/>
        <a:lstStyle/>
        <a:p>
          <a:r>
            <a:rPr lang="en-GB"/>
            <a:t>Tweakability</a:t>
          </a:r>
          <a:endParaRPr lang="en-US"/>
        </a:p>
      </dgm:t>
    </dgm:pt>
    <dgm:pt modelId="{80CDC237-A3D0-43EE-A89D-BE685D603CA0}" type="parTrans" cxnId="{21DDB4EA-E9A3-4F4A-A855-625ACF2308F7}">
      <dgm:prSet/>
      <dgm:spPr/>
      <dgm:t>
        <a:bodyPr/>
        <a:lstStyle/>
        <a:p>
          <a:endParaRPr lang="en-US"/>
        </a:p>
      </dgm:t>
    </dgm:pt>
    <dgm:pt modelId="{6EB7A029-FD5A-4A71-BF80-BB7F3E7255BD}" type="sibTrans" cxnId="{21DDB4EA-E9A3-4F4A-A855-625ACF2308F7}">
      <dgm:prSet/>
      <dgm:spPr/>
      <dgm:t>
        <a:bodyPr/>
        <a:lstStyle/>
        <a:p>
          <a:endParaRPr lang="en-US"/>
        </a:p>
      </dgm:t>
    </dgm:pt>
    <dgm:pt modelId="{B24E7AC4-D48A-49B7-8F09-28C45CBBFFD6}">
      <dgm:prSet/>
      <dgm:spPr/>
      <dgm:t>
        <a:bodyPr/>
        <a:lstStyle/>
        <a:p>
          <a:r>
            <a:rPr lang="en-GB"/>
            <a:t>Documentation</a:t>
          </a:r>
          <a:endParaRPr lang="en-US"/>
        </a:p>
      </dgm:t>
    </dgm:pt>
    <dgm:pt modelId="{1627215B-C9A3-405B-9A49-E6F11A47A8D3}" type="parTrans" cxnId="{01AB6D31-B784-4730-A6ED-0036464E56A8}">
      <dgm:prSet/>
      <dgm:spPr/>
      <dgm:t>
        <a:bodyPr/>
        <a:lstStyle/>
        <a:p>
          <a:endParaRPr lang="en-US"/>
        </a:p>
      </dgm:t>
    </dgm:pt>
    <dgm:pt modelId="{53ABB68C-6311-4014-B68A-DBC49CD44FE4}" type="sibTrans" cxnId="{01AB6D31-B784-4730-A6ED-0036464E56A8}">
      <dgm:prSet/>
      <dgm:spPr/>
      <dgm:t>
        <a:bodyPr/>
        <a:lstStyle/>
        <a:p>
          <a:endParaRPr lang="en-US"/>
        </a:p>
      </dgm:t>
    </dgm:pt>
    <dgm:pt modelId="{847F4A99-3B15-47FE-A534-2C53C673D190}" type="pres">
      <dgm:prSet presAssocID="{C58D5441-6811-4581-A839-53AE18E942D8}" presName="Name0" presStyleCnt="0">
        <dgm:presLayoutVars>
          <dgm:dir/>
          <dgm:animLvl val="lvl"/>
          <dgm:resizeHandles val="exact"/>
        </dgm:presLayoutVars>
      </dgm:prSet>
      <dgm:spPr/>
    </dgm:pt>
    <dgm:pt modelId="{0E60F061-B5D8-4451-8B97-33815881EE7C}" type="pres">
      <dgm:prSet presAssocID="{14533600-C9F3-4F80-A0C7-34B3CA978822}" presName="composite" presStyleCnt="0"/>
      <dgm:spPr/>
    </dgm:pt>
    <dgm:pt modelId="{09D98193-7480-4766-82BA-B429213D679D}" type="pres">
      <dgm:prSet presAssocID="{14533600-C9F3-4F80-A0C7-34B3CA978822}" presName="parTx" presStyleLbl="alignNode1" presStyleIdx="0" presStyleCnt="4">
        <dgm:presLayoutVars>
          <dgm:chMax val="0"/>
          <dgm:chPref val="0"/>
          <dgm:bulletEnabled val="1"/>
        </dgm:presLayoutVars>
      </dgm:prSet>
      <dgm:spPr/>
    </dgm:pt>
    <dgm:pt modelId="{9D7325C5-7FED-4334-A703-20374A9962A1}" type="pres">
      <dgm:prSet presAssocID="{14533600-C9F3-4F80-A0C7-34B3CA978822}" presName="desTx" presStyleLbl="alignAccFollowNode1" presStyleIdx="0" presStyleCnt="4">
        <dgm:presLayoutVars>
          <dgm:bulletEnabled val="1"/>
        </dgm:presLayoutVars>
      </dgm:prSet>
      <dgm:spPr/>
    </dgm:pt>
    <dgm:pt modelId="{0B7C9B95-527F-4A1E-8805-95737F8C1AFC}" type="pres">
      <dgm:prSet presAssocID="{8FE877FB-8E54-458F-951E-C701E4A28DB8}" presName="space" presStyleCnt="0"/>
      <dgm:spPr/>
    </dgm:pt>
    <dgm:pt modelId="{6B8B452D-2C9A-4E08-A459-041067582546}" type="pres">
      <dgm:prSet presAssocID="{393E36B9-2F31-4025-B278-C3EF81361C37}" presName="composite" presStyleCnt="0"/>
      <dgm:spPr/>
    </dgm:pt>
    <dgm:pt modelId="{FEB0A6D6-9CC9-47B8-BD68-73A87E70A727}" type="pres">
      <dgm:prSet presAssocID="{393E36B9-2F31-4025-B278-C3EF81361C37}" presName="parTx" presStyleLbl="alignNode1" presStyleIdx="1" presStyleCnt="4">
        <dgm:presLayoutVars>
          <dgm:chMax val="0"/>
          <dgm:chPref val="0"/>
          <dgm:bulletEnabled val="1"/>
        </dgm:presLayoutVars>
      </dgm:prSet>
      <dgm:spPr/>
    </dgm:pt>
    <dgm:pt modelId="{86F88A3D-CB58-455E-BA9C-B0D7841ECF92}" type="pres">
      <dgm:prSet presAssocID="{393E36B9-2F31-4025-B278-C3EF81361C37}" presName="desTx" presStyleLbl="alignAccFollowNode1" presStyleIdx="1" presStyleCnt="4">
        <dgm:presLayoutVars>
          <dgm:bulletEnabled val="1"/>
        </dgm:presLayoutVars>
      </dgm:prSet>
      <dgm:spPr/>
    </dgm:pt>
    <dgm:pt modelId="{14BD5844-3046-45FB-A6FB-4FD1218CDBCD}" type="pres">
      <dgm:prSet presAssocID="{167B0F0F-F864-4B01-ABB9-B6A37627EB33}" presName="space" presStyleCnt="0"/>
      <dgm:spPr/>
    </dgm:pt>
    <dgm:pt modelId="{CAA8895D-359F-49CA-97F1-AEFEA1A98AE6}" type="pres">
      <dgm:prSet presAssocID="{C02CDCE6-394F-4247-A396-054BEA170407}" presName="composite" presStyleCnt="0"/>
      <dgm:spPr/>
    </dgm:pt>
    <dgm:pt modelId="{BCE89CBD-8B1E-415F-9610-6EA61856DE5B}" type="pres">
      <dgm:prSet presAssocID="{C02CDCE6-394F-4247-A396-054BEA170407}" presName="parTx" presStyleLbl="alignNode1" presStyleIdx="2" presStyleCnt="4">
        <dgm:presLayoutVars>
          <dgm:chMax val="0"/>
          <dgm:chPref val="0"/>
          <dgm:bulletEnabled val="1"/>
        </dgm:presLayoutVars>
      </dgm:prSet>
      <dgm:spPr/>
    </dgm:pt>
    <dgm:pt modelId="{A6B5655C-C2B1-4278-BBE1-1577DF3AC22D}" type="pres">
      <dgm:prSet presAssocID="{C02CDCE6-394F-4247-A396-054BEA170407}" presName="desTx" presStyleLbl="alignAccFollowNode1" presStyleIdx="2" presStyleCnt="4">
        <dgm:presLayoutVars>
          <dgm:bulletEnabled val="1"/>
        </dgm:presLayoutVars>
      </dgm:prSet>
      <dgm:spPr/>
    </dgm:pt>
    <dgm:pt modelId="{39BAD2E2-F76B-44E2-882D-FD246CFCDD76}" type="pres">
      <dgm:prSet presAssocID="{9E38C936-220F-4491-AC4D-5523FD80C2EC}" presName="space" presStyleCnt="0"/>
      <dgm:spPr/>
    </dgm:pt>
    <dgm:pt modelId="{15C517E5-90D9-4152-BED8-372E7C79ED08}" type="pres">
      <dgm:prSet presAssocID="{609F5D1A-6B34-485E-9C65-3ABE926B6538}" presName="composite" presStyleCnt="0"/>
      <dgm:spPr/>
    </dgm:pt>
    <dgm:pt modelId="{01C18219-C117-4605-97AD-6515FDFF7D4E}" type="pres">
      <dgm:prSet presAssocID="{609F5D1A-6B34-485E-9C65-3ABE926B6538}" presName="parTx" presStyleLbl="alignNode1" presStyleIdx="3" presStyleCnt="4">
        <dgm:presLayoutVars>
          <dgm:chMax val="0"/>
          <dgm:chPref val="0"/>
          <dgm:bulletEnabled val="1"/>
        </dgm:presLayoutVars>
      </dgm:prSet>
      <dgm:spPr/>
    </dgm:pt>
    <dgm:pt modelId="{0419C036-5B5E-4A4C-9D8F-6F05A568FBE9}" type="pres">
      <dgm:prSet presAssocID="{609F5D1A-6B34-485E-9C65-3ABE926B6538}" presName="desTx" presStyleLbl="alignAccFollowNode1" presStyleIdx="3" presStyleCnt="4">
        <dgm:presLayoutVars>
          <dgm:bulletEnabled val="1"/>
        </dgm:presLayoutVars>
      </dgm:prSet>
      <dgm:spPr/>
    </dgm:pt>
  </dgm:ptLst>
  <dgm:cxnLst>
    <dgm:cxn modelId="{5C3CFB10-98F8-412F-B637-423077763FF0}" srcId="{C58D5441-6811-4581-A839-53AE18E942D8}" destId="{393E36B9-2F31-4025-B278-C3EF81361C37}" srcOrd="1" destOrd="0" parTransId="{4213AC38-C974-4B2C-AE02-F347888B003C}" sibTransId="{167B0F0F-F864-4B01-ABB9-B6A37627EB33}"/>
    <dgm:cxn modelId="{42E3AD11-047F-4E5B-93D6-DF3FE281936A}" type="presOf" srcId="{4F76200D-504A-4EA8-8CFA-F415632C1EBD}" destId="{0419C036-5B5E-4A4C-9D8F-6F05A568FBE9}" srcOrd="0" destOrd="1" presId="urn:microsoft.com/office/officeart/2005/8/layout/hList1"/>
    <dgm:cxn modelId="{A317941D-8403-4DD2-8B69-1935050E9E4E}" srcId="{393E36B9-2F31-4025-B278-C3EF81361C37}" destId="{0CE75247-99F6-4F29-9DA0-78E4D7E6B496}" srcOrd="0" destOrd="0" parTransId="{F0A47A71-5806-47D8-8EC6-5DC0D20882C2}" sibTransId="{9D113429-8BC5-4BA8-92D8-64E532304B6F}"/>
    <dgm:cxn modelId="{F3C0CE1E-45F9-4C04-94C5-239A4862BE5C}" srcId="{609F5D1A-6B34-485E-9C65-3ABE926B6538}" destId="{12D334F5-D7AD-484F-818A-32A7EEAD5070}" srcOrd="0" destOrd="0" parTransId="{7AF981E3-7913-4227-ABC1-A67A6C9766A6}" sibTransId="{6F61BCF6-EA0B-45C8-ACED-F89BF015625F}"/>
    <dgm:cxn modelId="{09DD612B-A567-467D-962A-26453F19CD6E}" type="presOf" srcId="{1CCEBC3D-E27F-4927-A5F7-7FD9AF74A2D9}" destId="{A6B5655C-C2B1-4278-BBE1-1577DF3AC22D}" srcOrd="0" destOrd="0" presId="urn:microsoft.com/office/officeart/2005/8/layout/hList1"/>
    <dgm:cxn modelId="{01AB6D31-B784-4730-A6ED-0036464E56A8}" srcId="{609F5D1A-6B34-485E-9C65-3ABE926B6538}" destId="{B24E7AC4-D48A-49B7-8F09-28C45CBBFFD6}" srcOrd="2" destOrd="0" parTransId="{1627215B-C9A3-405B-9A49-E6F11A47A8D3}" sibTransId="{53ABB68C-6311-4014-B68A-DBC49CD44FE4}"/>
    <dgm:cxn modelId="{169EBB32-9C87-411B-9CE7-C75284EF9A41}" type="presOf" srcId="{C58D5441-6811-4581-A839-53AE18E942D8}" destId="{847F4A99-3B15-47FE-A534-2C53C673D190}" srcOrd="0" destOrd="0" presId="urn:microsoft.com/office/officeart/2005/8/layout/hList1"/>
    <dgm:cxn modelId="{8C559334-AE61-45CB-B3FC-6A61C79AEA33}" type="presOf" srcId="{2761A4C6-D71D-4AC3-9F7A-245ACA3277AB}" destId="{9D7325C5-7FED-4334-A703-20374A9962A1}" srcOrd="0" destOrd="2" presId="urn:microsoft.com/office/officeart/2005/8/layout/hList1"/>
    <dgm:cxn modelId="{F96C563E-1C35-4AFA-B822-41E42F30C25E}" srcId="{14533600-C9F3-4F80-A0C7-34B3CA978822}" destId="{2A3DAC09-DDB9-4180-B27C-BD0471676B61}" srcOrd="1" destOrd="0" parTransId="{1DCDBA79-A83F-4E38-A47E-9DE990562CB2}" sibTransId="{925011CA-C094-4527-9391-248F657EDFE9}"/>
    <dgm:cxn modelId="{5BB1353F-04E8-457C-A103-FF0F5D886595}" srcId="{C58D5441-6811-4581-A839-53AE18E942D8}" destId="{C02CDCE6-394F-4247-A396-054BEA170407}" srcOrd="2" destOrd="0" parTransId="{D548FB5C-F071-4456-9446-42290BB4DE08}" sibTransId="{9E38C936-220F-4491-AC4D-5523FD80C2EC}"/>
    <dgm:cxn modelId="{69153B40-3924-4C76-8DF2-92379DF212A9}" type="presOf" srcId="{14533600-C9F3-4F80-A0C7-34B3CA978822}" destId="{09D98193-7480-4766-82BA-B429213D679D}" srcOrd="0" destOrd="0" presId="urn:microsoft.com/office/officeart/2005/8/layout/hList1"/>
    <dgm:cxn modelId="{4D57795C-56F7-431D-9E05-1E0BED487191}" type="presOf" srcId="{1A6417F8-D328-4848-B22F-EBC78EBA7D3D}" destId="{A6B5655C-C2B1-4278-BBE1-1577DF3AC22D}" srcOrd="0" destOrd="1" presId="urn:microsoft.com/office/officeart/2005/8/layout/hList1"/>
    <dgm:cxn modelId="{9149515E-8B91-4758-A413-E6544B973AF0}" type="presOf" srcId="{0CE75247-99F6-4F29-9DA0-78E4D7E6B496}" destId="{86F88A3D-CB58-455E-BA9C-B0D7841ECF92}" srcOrd="0" destOrd="0" presId="urn:microsoft.com/office/officeart/2005/8/layout/hList1"/>
    <dgm:cxn modelId="{13F24564-E62E-47AF-B402-9CA75D1590A4}" type="presOf" srcId="{2EECF71C-C14C-4866-8091-26B1F62F0A4C}" destId="{86F88A3D-CB58-455E-BA9C-B0D7841ECF92}" srcOrd="0" destOrd="1" presId="urn:microsoft.com/office/officeart/2005/8/layout/hList1"/>
    <dgm:cxn modelId="{C4F05365-5651-4D82-A13C-8531459E0BE3}" srcId="{C02CDCE6-394F-4247-A396-054BEA170407}" destId="{1A6417F8-D328-4848-B22F-EBC78EBA7D3D}" srcOrd="1" destOrd="0" parTransId="{D3170731-658F-4EB0-9B2C-F82F2BEDC13A}" sibTransId="{0F4D5B64-58C3-4C70-8FEF-6495B094AF59}"/>
    <dgm:cxn modelId="{873CDC45-38C9-4FEA-AF1A-5E42D714253A}" type="presOf" srcId="{B24E7AC4-D48A-49B7-8F09-28C45CBBFFD6}" destId="{0419C036-5B5E-4A4C-9D8F-6F05A568FBE9}" srcOrd="0" destOrd="2" presId="urn:microsoft.com/office/officeart/2005/8/layout/hList1"/>
    <dgm:cxn modelId="{D60E5F51-62C1-4B6C-BB7C-B20A15128D9C}" type="presOf" srcId="{609F5D1A-6B34-485E-9C65-3ABE926B6538}" destId="{01C18219-C117-4605-97AD-6515FDFF7D4E}" srcOrd="0" destOrd="0" presId="urn:microsoft.com/office/officeart/2005/8/layout/hList1"/>
    <dgm:cxn modelId="{C0595F87-B543-4A59-AD97-AF3279D3F5F8}" type="presOf" srcId="{12D334F5-D7AD-484F-818A-32A7EEAD5070}" destId="{0419C036-5B5E-4A4C-9D8F-6F05A568FBE9}" srcOrd="0" destOrd="0" presId="urn:microsoft.com/office/officeart/2005/8/layout/hList1"/>
    <dgm:cxn modelId="{0546E8A6-8EAE-49D8-BF6C-B2A62F4A0DB3}" srcId="{14533600-C9F3-4F80-A0C7-34B3CA978822}" destId="{B9D867DA-2DEE-45C0-8E5A-65496B6398FD}" srcOrd="0" destOrd="0" parTransId="{5AAF4500-6236-4B35-8CAF-5069B71D6DDA}" sibTransId="{E2D0A3BA-D0EB-4A4D-BDCE-CE46A1332D1D}"/>
    <dgm:cxn modelId="{EFC163A9-828B-4686-B049-F7CFD0032CA8}" srcId="{393E36B9-2F31-4025-B278-C3EF81361C37}" destId="{2EECF71C-C14C-4866-8091-26B1F62F0A4C}" srcOrd="1" destOrd="0" parTransId="{7C86C094-5D5E-4F7E-92E4-578CC5B0E2FF}" sibTransId="{62B674E8-4370-44D3-97AA-A5545CA30179}"/>
    <dgm:cxn modelId="{3C78C7C2-5B3F-4807-8458-0E688BB87ED5}" type="presOf" srcId="{B9D867DA-2DEE-45C0-8E5A-65496B6398FD}" destId="{9D7325C5-7FED-4334-A703-20374A9962A1}" srcOrd="0" destOrd="0" presId="urn:microsoft.com/office/officeart/2005/8/layout/hList1"/>
    <dgm:cxn modelId="{2838D4D6-1E11-41E0-9CA5-D63C67B29757}" type="presOf" srcId="{2A3DAC09-DDB9-4180-B27C-BD0471676B61}" destId="{9D7325C5-7FED-4334-A703-20374A9962A1}" srcOrd="0" destOrd="1" presId="urn:microsoft.com/office/officeart/2005/8/layout/hList1"/>
    <dgm:cxn modelId="{33CB23DD-1276-48EB-9580-C202EBA6D3AF}" type="presOf" srcId="{C02CDCE6-394F-4247-A396-054BEA170407}" destId="{BCE89CBD-8B1E-415F-9610-6EA61856DE5B}" srcOrd="0" destOrd="0" presId="urn:microsoft.com/office/officeart/2005/8/layout/hList1"/>
    <dgm:cxn modelId="{BFA263E2-476E-4FD4-B760-C180DB914FD2}" srcId="{C02CDCE6-394F-4247-A396-054BEA170407}" destId="{1CCEBC3D-E27F-4927-A5F7-7FD9AF74A2D9}" srcOrd="0" destOrd="0" parTransId="{D5A764B9-62EB-4B12-BD7F-F6906EA18B91}" sibTransId="{74C54AAC-1D01-4D69-B3D1-31D690BA390C}"/>
    <dgm:cxn modelId="{21DDB4EA-E9A3-4F4A-A855-625ACF2308F7}" srcId="{609F5D1A-6B34-485E-9C65-3ABE926B6538}" destId="{4F76200D-504A-4EA8-8CFA-F415632C1EBD}" srcOrd="1" destOrd="0" parTransId="{80CDC237-A3D0-43EE-A89D-BE685D603CA0}" sibTransId="{6EB7A029-FD5A-4A71-BF80-BB7F3E7255BD}"/>
    <dgm:cxn modelId="{9493A4F1-CA2E-4D8F-BDD4-F14CAAE2AE32}" srcId="{C58D5441-6811-4581-A839-53AE18E942D8}" destId="{14533600-C9F3-4F80-A0C7-34B3CA978822}" srcOrd="0" destOrd="0" parTransId="{69732C72-FA8C-4973-96DD-3AB6923CA420}" sibTransId="{8FE877FB-8E54-458F-951E-C701E4A28DB8}"/>
    <dgm:cxn modelId="{B0F52DF7-4753-4EB2-9DDB-AB439F35DACF}" srcId="{14533600-C9F3-4F80-A0C7-34B3CA978822}" destId="{2761A4C6-D71D-4AC3-9F7A-245ACA3277AB}" srcOrd="2" destOrd="0" parTransId="{8FA3D5B2-B284-4554-A6E3-9C412609841F}" sibTransId="{1BA9E97C-F10E-4F90-9E64-456FAA24BE45}"/>
    <dgm:cxn modelId="{3FAD4AF9-E0DD-48FA-BC8A-EB69AF5E35A2}" srcId="{C58D5441-6811-4581-A839-53AE18E942D8}" destId="{609F5D1A-6B34-485E-9C65-3ABE926B6538}" srcOrd="3" destOrd="0" parTransId="{10A376BC-147C-409F-978F-49348D45DF4E}" sibTransId="{FB764742-A12B-44B8-A4E1-4E3C8811B880}"/>
    <dgm:cxn modelId="{672A44FA-59DB-4A20-9511-39A9C1890DB1}" type="presOf" srcId="{393E36B9-2F31-4025-B278-C3EF81361C37}" destId="{FEB0A6D6-9CC9-47B8-BD68-73A87E70A727}" srcOrd="0" destOrd="0" presId="urn:microsoft.com/office/officeart/2005/8/layout/hList1"/>
    <dgm:cxn modelId="{7997B0E2-3385-4CA1-8AC4-DA1E056D3236}" type="presParOf" srcId="{847F4A99-3B15-47FE-A534-2C53C673D190}" destId="{0E60F061-B5D8-4451-8B97-33815881EE7C}" srcOrd="0" destOrd="0" presId="urn:microsoft.com/office/officeart/2005/8/layout/hList1"/>
    <dgm:cxn modelId="{127437D6-2421-45E8-B55E-70DFB8C9513A}" type="presParOf" srcId="{0E60F061-B5D8-4451-8B97-33815881EE7C}" destId="{09D98193-7480-4766-82BA-B429213D679D}" srcOrd="0" destOrd="0" presId="urn:microsoft.com/office/officeart/2005/8/layout/hList1"/>
    <dgm:cxn modelId="{25AA4D63-A41A-4FD3-B201-BD17BC9721A4}" type="presParOf" srcId="{0E60F061-B5D8-4451-8B97-33815881EE7C}" destId="{9D7325C5-7FED-4334-A703-20374A9962A1}" srcOrd="1" destOrd="0" presId="urn:microsoft.com/office/officeart/2005/8/layout/hList1"/>
    <dgm:cxn modelId="{9C061445-B0B0-477E-9914-3162BB5D033F}" type="presParOf" srcId="{847F4A99-3B15-47FE-A534-2C53C673D190}" destId="{0B7C9B95-527F-4A1E-8805-95737F8C1AFC}" srcOrd="1" destOrd="0" presId="urn:microsoft.com/office/officeart/2005/8/layout/hList1"/>
    <dgm:cxn modelId="{29CAFA90-AD69-4F70-A650-1A6322F7C048}" type="presParOf" srcId="{847F4A99-3B15-47FE-A534-2C53C673D190}" destId="{6B8B452D-2C9A-4E08-A459-041067582546}" srcOrd="2" destOrd="0" presId="urn:microsoft.com/office/officeart/2005/8/layout/hList1"/>
    <dgm:cxn modelId="{A8821023-DFD3-485E-B630-CAA0B904DCBB}" type="presParOf" srcId="{6B8B452D-2C9A-4E08-A459-041067582546}" destId="{FEB0A6D6-9CC9-47B8-BD68-73A87E70A727}" srcOrd="0" destOrd="0" presId="urn:microsoft.com/office/officeart/2005/8/layout/hList1"/>
    <dgm:cxn modelId="{250FBFAE-BD49-4715-90E2-76FA250FF17E}" type="presParOf" srcId="{6B8B452D-2C9A-4E08-A459-041067582546}" destId="{86F88A3D-CB58-455E-BA9C-B0D7841ECF92}" srcOrd="1" destOrd="0" presId="urn:microsoft.com/office/officeart/2005/8/layout/hList1"/>
    <dgm:cxn modelId="{1F2EDF6A-DDD9-4417-AA98-85FD94DC6CFF}" type="presParOf" srcId="{847F4A99-3B15-47FE-A534-2C53C673D190}" destId="{14BD5844-3046-45FB-A6FB-4FD1218CDBCD}" srcOrd="3" destOrd="0" presId="urn:microsoft.com/office/officeart/2005/8/layout/hList1"/>
    <dgm:cxn modelId="{A400051A-0DAF-4A3B-85B3-59DAC61B22CF}" type="presParOf" srcId="{847F4A99-3B15-47FE-A534-2C53C673D190}" destId="{CAA8895D-359F-49CA-97F1-AEFEA1A98AE6}" srcOrd="4" destOrd="0" presId="urn:microsoft.com/office/officeart/2005/8/layout/hList1"/>
    <dgm:cxn modelId="{4AADF3F1-1233-4EED-911A-758A855C6F6A}" type="presParOf" srcId="{CAA8895D-359F-49CA-97F1-AEFEA1A98AE6}" destId="{BCE89CBD-8B1E-415F-9610-6EA61856DE5B}" srcOrd="0" destOrd="0" presId="urn:microsoft.com/office/officeart/2005/8/layout/hList1"/>
    <dgm:cxn modelId="{AD151AD0-57CC-4C4D-9252-4AE6497A5DBC}" type="presParOf" srcId="{CAA8895D-359F-49CA-97F1-AEFEA1A98AE6}" destId="{A6B5655C-C2B1-4278-BBE1-1577DF3AC22D}" srcOrd="1" destOrd="0" presId="urn:microsoft.com/office/officeart/2005/8/layout/hList1"/>
    <dgm:cxn modelId="{728E5449-3245-4C32-94D4-E0FBF6A549FF}" type="presParOf" srcId="{847F4A99-3B15-47FE-A534-2C53C673D190}" destId="{39BAD2E2-F76B-44E2-882D-FD246CFCDD76}" srcOrd="5" destOrd="0" presId="urn:microsoft.com/office/officeart/2005/8/layout/hList1"/>
    <dgm:cxn modelId="{6225559D-AF7B-470D-A0D4-1AEDD0E785CB}" type="presParOf" srcId="{847F4A99-3B15-47FE-A534-2C53C673D190}" destId="{15C517E5-90D9-4152-BED8-372E7C79ED08}" srcOrd="6" destOrd="0" presId="urn:microsoft.com/office/officeart/2005/8/layout/hList1"/>
    <dgm:cxn modelId="{4D1CE5CB-7AF9-4D8F-85B9-B3A7C1DE80F2}" type="presParOf" srcId="{15C517E5-90D9-4152-BED8-372E7C79ED08}" destId="{01C18219-C117-4605-97AD-6515FDFF7D4E}" srcOrd="0" destOrd="0" presId="urn:microsoft.com/office/officeart/2005/8/layout/hList1"/>
    <dgm:cxn modelId="{5408AFEB-FEB4-4702-8F35-5C5AD7349353}" type="presParOf" srcId="{15C517E5-90D9-4152-BED8-372E7C79ED08}" destId="{0419C036-5B5E-4A4C-9D8F-6F05A568FBE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B6C1A31-F2E0-4783-9745-74E4EFEDF0C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B3F934-DD93-4E0C-AC11-BA2BD14FF821}">
      <dgm:prSet/>
      <dgm:spPr/>
      <dgm:t>
        <a:bodyPr/>
        <a:lstStyle/>
        <a:p>
          <a:r>
            <a:rPr lang="en-GB" dirty="0"/>
            <a:t>Outline the </a:t>
          </a:r>
          <a:r>
            <a:rPr lang="en-GB" b="1" dirty="0"/>
            <a:t>concept</a:t>
          </a:r>
          <a:endParaRPr lang="en-US" b="1" dirty="0"/>
        </a:p>
      </dgm:t>
    </dgm:pt>
    <dgm:pt modelId="{3F6D84C8-CB4A-4A52-B664-B26C2AB763B7}" type="parTrans" cxnId="{A9CF7162-8207-47F0-A621-C07412AF4F18}">
      <dgm:prSet/>
      <dgm:spPr/>
      <dgm:t>
        <a:bodyPr/>
        <a:lstStyle/>
        <a:p>
          <a:endParaRPr lang="en-US"/>
        </a:p>
      </dgm:t>
    </dgm:pt>
    <dgm:pt modelId="{11C34E62-7724-43A6-8A37-C2AF3A956D47}" type="sibTrans" cxnId="{A9CF7162-8207-47F0-A621-C07412AF4F18}">
      <dgm:prSet/>
      <dgm:spPr/>
      <dgm:t>
        <a:bodyPr/>
        <a:lstStyle/>
        <a:p>
          <a:endParaRPr lang="en-US"/>
        </a:p>
      </dgm:t>
    </dgm:pt>
    <dgm:pt modelId="{09E2DCCC-C364-45AF-8940-49B23CFF23AC}">
      <dgm:prSet/>
      <dgm:spPr/>
      <dgm:t>
        <a:bodyPr/>
        <a:lstStyle/>
        <a:p>
          <a:r>
            <a:rPr lang="en-GB" dirty="0"/>
            <a:t>Describe the </a:t>
          </a:r>
          <a:r>
            <a:rPr lang="en-GB" b="1" dirty="0"/>
            <a:t>key requirements</a:t>
          </a:r>
          <a:endParaRPr lang="en-US" b="1" dirty="0"/>
        </a:p>
      </dgm:t>
    </dgm:pt>
    <dgm:pt modelId="{B5B4CC6D-340A-49C4-A117-AC3A51EC5B3C}" type="parTrans" cxnId="{283B5E32-AF3E-420A-9936-D53B7E976451}">
      <dgm:prSet/>
      <dgm:spPr/>
      <dgm:t>
        <a:bodyPr/>
        <a:lstStyle/>
        <a:p>
          <a:endParaRPr lang="en-US"/>
        </a:p>
      </dgm:t>
    </dgm:pt>
    <dgm:pt modelId="{505EBE97-AB67-4C7E-9BB3-02BFCECE2F75}" type="sibTrans" cxnId="{283B5E32-AF3E-420A-9936-D53B7E976451}">
      <dgm:prSet/>
      <dgm:spPr/>
      <dgm:t>
        <a:bodyPr/>
        <a:lstStyle/>
        <a:p>
          <a:endParaRPr lang="en-US"/>
        </a:p>
      </dgm:t>
    </dgm:pt>
    <dgm:pt modelId="{3380665B-50DA-4DA2-91AC-ACF2B8E09E62}">
      <dgm:prSet/>
      <dgm:spPr/>
      <dgm:t>
        <a:bodyPr/>
        <a:lstStyle/>
        <a:p>
          <a:r>
            <a:rPr lang="en-GB" dirty="0"/>
            <a:t>Identify the </a:t>
          </a:r>
          <a:r>
            <a:rPr lang="en-GB" b="1" dirty="0"/>
            <a:t>AI technique(s) </a:t>
          </a:r>
          <a:r>
            <a:rPr lang="en-GB" dirty="0"/>
            <a:t>you will implement (or if you don’t know yet, explain how you’ll find out)</a:t>
          </a:r>
          <a:endParaRPr lang="en-US" dirty="0"/>
        </a:p>
      </dgm:t>
    </dgm:pt>
    <dgm:pt modelId="{DF25CA32-2424-46AC-B505-1A647B846C22}" type="parTrans" cxnId="{F690DF2F-C61E-41C3-801B-91F103413DD1}">
      <dgm:prSet/>
      <dgm:spPr/>
      <dgm:t>
        <a:bodyPr/>
        <a:lstStyle/>
        <a:p>
          <a:endParaRPr lang="en-US"/>
        </a:p>
      </dgm:t>
    </dgm:pt>
    <dgm:pt modelId="{EDA389F3-9FEA-48F6-940E-499662665BBD}" type="sibTrans" cxnId="{F690DF2F-C61E-41C3-801B-91F103413DD1}">
      <dgm:prSet/>
      <dgm:spPr/>
      <dgm:t>
        <a:bodyPr/>
        <a:lstStyle/>
        <a:p>
          <a:endParaRPr lang="en-US"/>
        </a:p>
      </dgm:t>
    </dgm:pt>
    <dgm:pt modelId="{AE950D1F-B9BC-4C7F-A4BB-CC550845A152}" type="pres">
      <dgm:prSet presAssocID="{3B6C1A31-F2E0-4783-9745-74E4EFEDF0C3}" presName="root" presStyleCnt="0">
        <dgm:presLayoutVars>
          <dgm:dir/>
          <dgm:resizeHandles val="exact"/>
        </dgm:presLayoutVars>
      </dgm:prSet>
      <dgm:spPr/>
    </dgm:pt>
    <dgm:pt modelId="{B2D8DA0A-BBF8-49B3-9D7E-FCFE6647F8F8}" type="pres">
      <dgm:prSet presAssocID="{72B3F934-DD93-4E0C-AC11-BA2BD14FF821}" presName="compNode" presStyleCnt="0"/>
      <dgm:spPr/>
    </dgm:pt>
    <dgm:pt modelId="{84494DED-59A2-4B83-B4E2-E77A55C8AF63}" type="pres">
      <dgm:prSet presAssocID="{72B3F934-DD93-4E0C-AC11-BA2BD14FF82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8F5D0F81-9189-4F6A-AEAC-541A61B16ED9}" type="pres">
      <dgm:prSet presAssocID="{72B3F934-DD93-4E0C-AC11-BA2BD14FF821}" presName="spaceRect" presStyleCnt="0"/>
      <dgm:spPr/>
    </dgm:pt>
    <dgm:pt modelId="{B2DBA8D5-A00C-4DF2-8AB0-936C4476CB23}" type="pres">
      <dgm:prSet presAssocID="{72B3F934-DD93-4E0C-AC11-BA2BD14FF821}" presName="textRect" presStyleLbl="revTx" presStyleIdx="0" presStyleCnt="3">
        <dgm:presLayoutVars>
          <dgm:chMax val="1"/>
          <dgm:chPref val="1"/>
        </dgm:presLayoutVars>
      </dgm:prSet>
      <dgm:spPr/>
    </dgm:pt>
    <dgm:pt modelId="{68A590FD-4FAE-4A6D-9752-0B21F903AE6F}" type="pres">
      <dgm:prSet presAssocID="{11C34E62-7724-43A6-8A37-C2AF3A956D47}" presName="sibTrans" presStyleCnt="0"/>
      <dgm:spPr/>
    </dgm:pt>
    <dgm:pt modelId="{8E33CE3B-BBC2-4B71-8CCB-E2661311F277}" type="pres">
      <dgm:prSet presAssocID="{09E2DCCC-C364-45AF-8940-49B23CFF23AC}" presName="compNode" presStyleCnt="0"/>
      <dgm:spPr/>
    </dgm:pt>
    <dgm:pt modelId="{2E33E043-25D5-4C51-B531-8AE1E381830A}" type="pres">
      <dgm:prSet presAssocID="{09E2DCCC-C364-45AF-8940-49B23CFF23A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FDB0ED45-DF31-4930-A2E6-8AD517BD67F6}" type="pres">
      <dgm:prSet presAssocID="{09E2DCCC-C364-45AF-8940-49B23CFF23AC}" presName="spaceRect" presStyleCnt="0"/>
      <dgm:spPr/>
    </dgm:pt>
    <dgm:pt modelId="{C85DEA1E-834D-4917-B7D6-952ABCD8681A}" type="pres">
      <dgm:prSet presAssocID="{09E2DCCC-C364-45AF-8940-49B23CFF23AC}" presName="textRect" presStyleLbl="revTx" presStyleIdx="1" presStyleCnt="3">
        <dgm:presLayoutVars>
          <dgm:chMax val="1"/>
          <dgm:chPref val="1"/>
        </dgm:presLayoutVars>
      </dgm:prSet>
      <dgm:spPr/>
    </dgm:pt>
    <dgm:pt modelId="{34CE1835-8303-4D43-AE01-19FA9C15C269}" type="pres">
      <dgm:prSet presAssocID="{505EBE97-AB67-4C7E-9BB3-02BFCECE2F75}" presName="sibTrans" presStyleCnt="0"/>
      <dgm:spPr/>
    </dgm:pt>
    <dgm:pt modelId="{AE03F693-BD12-4E61-9CB8-4AD1F8E3E9DC}" type="pres">
      <dgm:prSet presAssocID="{3380665B-50DA-4DA2-91AC-ACF2B8E09E62}" presName="compNode" presStyleCnt="0"/>
      <dgm:spPr/>
    </dgm:pt>
    <dgm:pt modelId="{C7C90905-6549-4240-9E14-A0608D302828}" type="pres">
      <dgm:prSet presAssocID="{3380665B-50DA-4DA2-91AC-ACF2B8E09E6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93651BEE-0529-4199-AEE1-A17BD53D5F93}" type="pres">
      <dgm:prSet presAssocID="{3380665B-50DA-4DA2-91AC-ACF2B8E09E62}" presName="spaceRect" presStyleCnt="0"/>
      <dgm:spPr/>
    </dgm:pt>
    <dgm:pt modelId="{C98AC3C6-C3B6-44B2-B4CF-5B642725C8C9}" type="pres">
      <dgm:prSet presAssocID="{3380665B-50DA-4DA2-91AC-ACF2B8E09E62}" presName="textRect" presStyleLbl="revTx" presStyleIdx="2" presStyleCnt="3">
        <dgm:presLayoutVars>
          <dgm:chMax val="1"/>
          <dgm:chPref val="1"/>
        </dgm:presLayoutVars>
      </dgm:prSet>
      <dgm:spPr/>
    </dgm:pt>
  </dgm:ptLst>
  <dgm:cxnLst>
    <dgm:cxn modelId="{F690DF2F-C61E-41C3-801B-91F103413DD1}" srcId="{3B6C1A31-F2E0-4783-9745-74E4EFEDF0C3}" destId="{3380665B-50DA-4DA2-91AC-ACF2B8E09E62}" srcOrd="2" destOrd="0" parTransId="{DF25CA32-2424-46AC-B505-1A647B846C22}" sibTransId="{EDA389F3-9FEA-48F6-940E-499662665BBD}"/>
    <dgm:cxn modelId="{283B5E32-AF3E-420A-9936-D53B7E976451}" srcId="{3B6C1A31-F2E0-4783-9745-74E4EFEDF0C3}" destId="{09E2DCCC-C364-45AF-8940-49B23CFF23AC}" srcOrd="1" destOrd="0" parTransId="{B5B4CC6D-340A-49C4-A117-AC3A51EC5B3C}" sibTransId="{505EBE97-AB67-4C7E-9BB3-02BFCECE2F75}"/>
    <dgm:cxn modelId="{1C46DB40-9843-4605-8DD9-EF47C4F29141}" type="presOf" srcId="{3380665B-50DA-4DA2-91AC-ACF2B8E09E62}" destId="{C98AC3C6-C3B6-44B2-B4CF-5B642725C8C9}" srcOrd="0" destOrd="0" presId="urn:microsoft.com/office/officeart/2018/2/layout/IconLabelList"/>
    <dgm:cxn modelId="{2BAB0760-03D6-44FD-80AE-3F8C21E13E69}" type="presOf" srcId="{3B6C1A31-F2E0-4783-9745-74E4EFEDF0C3}" destId="{AE950D1F-B9BC-4C7F-A4BB-CC550845A152}" srcOrd="0" destOrd="0" presId="urn:microsoft.com/office/officeart/2018/2/layout/IconLabelList"/>
    <dgm:cxn modelId="{A9CF7162-8207-47F0-A621-C07412AF4F18}" srcId="{3B6C1A31-F2E0-4783-9745-74E4EFEDF0C3}" destId="{72B3F934-DD93-4E0C-AC11-BA2BD14FF821}" srcOrd="0" destOrd="0" parTransId="{3F6D84C8-CB4A-4A52-B664-B26C2AB763B7}" sibTransId="{11C34E62-7724-43A6-8A37-C2AF3A956D47}"/>
    <dgm:cxn modelId="{557DB686-02A8-4095-A2E5-49F094980156}" type="presOf" srcId="{09E2DCCC-C364-45AF-8940-49B23CFF23AC}" destId="{C85DEA1E-834D-4917-B7D6-952ABCD8681A}" srcOrd="0" destOrd="0" presId="urn:microsoft.com/office/officeart/2018/2/layout/IconLabelList"/>
    <dgm:cxn modelId="{2C5124D4-2ACB-40AC-9E0A-F55709A8827C}" type="presOf" srcId="{72B3F934-DD93-4E0C-AC11-BA2BD14FF821}" destId="{B2DBA8D5-A00C-4DF2-8AB0-936C4476CB23}" srcOrd="0" destOrd="0" presId="urn:microsoft.com/office/officeart/2018/2/layout/IconLabelList"/>
    <dgm:cxn modelId="{4AB4EC54-8473-4651-B944-F579625CB8B1}" type="presParOf" srcId="{AE950D1F-B9BC-4C7F-A4BB-CC550845A152}" destId="{B2D8DA0A-BBF8-49B3-9D7E-FCFE6647F8F8}" srcOrd="0" destOrd="0" presId="urn:microsoft.com/office/officeart/2018/2/layout/IconLabelList"/>
    <dgm:cxn modelId="{2C2B8D8E-FE6A-4B52-9C5A-4CBE562BF6B6}" type="presParOf" srcId="{B2D8DA0A-BBF8-49B3-9D7E-FCFE6647F8F8}" destId="{84494DED-59A2-4B83-B4E2-E77A55C8AF63}" srcOrd="0" destOrd="0" presId="urn:microsoft.com/office/officeart/2018/2/layout/IconLabelList"/>
    <dgm:cxn modelId="{8F2913CC-D9F8-4564-B328-78229AD036B4}" type="presParOf" srcId="{B2D8DA0A-BBF8-49B3-9D7E-FCFE6647F8F8}" destId="{8F5D0F81-9189-4F6A-AEAC-541A61B16ED9}" srcOrd="1" destOrd="0" presId="urn:microsoft.com/office/officeart/2018/2/layout/IconLabelList"/>
    <dgm:cxn modelId="{758E4401-EE26-4375-8614-9ADE96D4B49B}" type="presParOf" srcId="{B2D8DA0A-BBF8-49B3-9D7E-FCFE6647F8F8}" destId="{B2DBA8D5-A00C-4DF2-8AB0-936C4476CB23}" srcOrd="2" destOrd="0" presId="urn:microsoft.com/office/officeart/2018/2/layout/IconLabelList"/>
    <dgm:cxn modelId="{20F74040-1E2A-4CD7-8EC5-90AFB316AB88}" type="presParOf" srcId="{AE950D1F-B9BC-4C7F-A4BB-CC550845A152}" destId="{68A590FD-4FAE-4A6D-9752-0B21F903AE6F}" srcOrd="1" destOrd="0" presId="urn:microsoft.com/office/officeart/2018/2/layout/IconLabelList"/>
    <dgm:cxn modelId="{360B3770-3F12-49A2-B10D-B77C4792CD66}" type="presParOf" srcId="{AE950D1F-B9BC-4C7F-A4BB-CC550845A152}" destId="{8E33CE3B-BBC2-4B71-8CCB-E2661311F277}" srcOrd="2" destOrd="0" presId="urn:microsoft.com/office/officeart/2018/2/layout/IconLabelList"/>
    <dgm:cxn modelId="{04D67A73-0179-4ECF-BEEF-8A76151DB2FA}" type="presParOf" srcId="{8E33CE3B-BBC2-4B71-8CCB-E2661311F277}" destId="{2E33E043-25D5-4C51-B531-8AE1E381830A}" srcOrd="0" destOrd="0" presId="urn:microsoft.com/office/officeart/2018/2/layout/IconLabelList"/>
    <dgm:cxn modelId="{306F1E7B-A5C5-4345-8EA0-108B7DD275BD}" type="presParOf" srcId="{8E33CE3B-BBC2-4B71-8CCB-E2661311F277}" destId="{FDB0ED45-DF31-4930-A2E6-8AD517BD67F6}" srcOrd="1" destOrd="0" presId="urn:microsoft.com/office/officeart/2018/2/layout/IconLabelList"/>
    <dgm:cxn modelId="{AD4B5E5D-6D18-4F64-8266-7B7E76B2941E}" type="presParOf" srcId="{8E33CE3B-BBC2-4B71-8CCB-E2661311F277}" destId="{C85DEA1E-834D-4917-B7D6-952ABCD8681A}" srcOrd="2" destOrd="0" presId="urn:microsoft.com/office/officeart/2018/2/layout/IconLabelList"/>
    <dgm:cxn modelId="{CBC5C366-B1B6-4834-83A1-2AFC8E8EDA9B}" type="presParOf" srcId="{AE950D1F-B9BC-4C7F-A4BB-CC550845A152}" destId="{34CE1835-8303-4D43-AE01-19FA9C15C269}" srcOrd="3" destOrd="0" presId="urn:microsoft.com/office/officeart/2018/2/layout/IconLabelList"/>
    <dgm:cxn modelId="{89F48845-9DAB-4850-9DD9-230266F63BB6}" type="presParOf" srcId="{AE950D1F-B9BC-4C7F-A4BB-CC550845A152}" destId="{AE03F693-BD12-4E61-9CB8-4AD1F8E3E9DC}" srcOrd="4" destOrd="0" presId="urn:microsoft.com/office/officeart/2018/2/layout/IconLabelList"/>
    <dgm:cxn modelId="{67FB8899-23CD-4A47-97C8-13EDB936C7AB}" type="presParOf" srcId="{AE03F693-BD12-4E61-9CB8-4AD1F8E3E9DC}" destId="{C7C90905-6549-4240-9E14-A0608D302828}" srcOrd="0" destOrd="0" presId="urn:microsoft.com/office/officeart/2018/2/layout/IconLabelList"/>
    <dgm:cxn modelId="{5B00D154-201F-4BBB-8DFF-FFA1EE33E8A2}" type="presParOf" srcId="{AE03F693-BD12-4E61-9CB8-4AD1F8E3E9DC}" destId="{93651BEE-0529-4199-AEE1-A17BD53D5F93}" srcOrd="1" destOrd="0" presId="urn:microsoft.com/office/officeart/2018/2/layout/IconLabelList"/>
    <dgm:cxn modelId="{9153C32E-5ABD-4B9B-8DF9-25C5BF915CD9}" type="presParOf" srcId="{AE03F693-BD12-4E61-9CB8-4AD1F8E3E9DC}" destId="{C98AC3C6-C3B6-44B2-B4CF-5B642725C8C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B4641D-5AEA-496B-AC51-91FC18E86181}" type="doc">
      <dgm:prSet loTypeId="urn:microsoft.com/office/officeart/2018/2/layout/IconVerticalSolidList" loCatId="icon" qsTypeId="urn:microsoft.com/office/officeart/2005/8/quickstyle/3d4" qsCatId="3D" csTypeId="urn:microsoft.com/office/officeart/2005/8/colors/accent1_2" csCatId="accent1" phldr="1"/>
      <dgm:spPr/>
      <dgm:t>
        <a:bodyPr/>
        <a:lstStyle/>
        <a:p>
          <a:endParaRPr lang="en-US"/>
        </a:p>
      </dgm:t>
    </dgm:pt>
    <dgm:pt modelId="{6B2FCA87-D81C-4918-900F-1AAE7F4A4814}">
      <dgm:prSet/>
      <dgm:spPr/>
      <dgm:t>
        <a:bodyPr/>
        <a:lstStyle/>
        <a:p>
          <a:pPr>
            <a:lnSpc>
              <a:spcPct val="100000"/>
            </a:lnSpc>
          </a:pPr>
          <a:r>
            <a:rPr lang="en-GB" b="1" dirty="0"/>
            <a:t>Read</a:t>
          </a:r>
          <a:r>
            <a:rPr lang="en-GB" dirty="0"/>
            <a:t> a paper, which will be linked on </a:t>
          </a:r>
          <a:r>
            <a:rPr lang="en-GB" dirty="0" err="1"/>
            <a:t>LearningSpace</a:t>
          </a:r>
          <a:r>
            <a:rPr lang="en-GB" dirty="0"/>
            <a:t> the previous week</a:t>
          </a:r>
          <a:endParaRPr lang="en-US" dirty="0"/>
        </a:p>
      </dgm:t>
    </dgm:pt>
    <dgm:pt modelId="{2A215815-79E0-46B3-8C79-CA434D857278}" type="parTrans" cxnId="{6667EB86-AEC0-43C7-ADCA-4F1C6370C59E}">
      <dgm:prSet/>
      <dgm:spPr/>
      <dgm:t>
        <a:bodyPr/>
        <a:lstStyle/>
        <a:p>
          <a:endParaRPr lang="en-US"/>
        </a:p>
      </dgm:t>
    </dgm:pt>
    <dgm:pt modelId="{C10C23AD-B3C8-406E-866C-7FAD3C4C0193}" type="sibTrans" cxnId="{6667EB86-AEC0-43C7-ADCA-4F1C6370C59E}">
      <dgm:prSet/>
      <dgm:spPr/>
      <dgm:t>
        <a:bodyPr/>
        <a:lstStyle/>
        <a:p>
          <a:endParaRPr lang="en-US"/>
        </a:p>
      </dgm:t>
    </dgm:pt>
    <dgm:pt modelId="{5C0DC85E-0CCC-4359-A148-9E40AD3922FD}">
      <dgm:prSet/>
      <dgm:spPr/>
      <dgm:t>
        <a:bodyPr/>
        <a:lstStyle/>
        <a:p>
          <a:pPr>
            <a:lnSpc>
              <a:spcPct val="100000"/>
            </a:lnSpc>
          </a:pPr>
          <a:r>
            <a:rPr lang="en-GB" dirty="0"/>
            <a:t>Come to the seminar ready to </a:t>
          </a:r>
          <a:r>
            <a:rPr lang="en-GB" b="1" dirty="0"/>
            <a:t>discuss</a:t>
          </a:r>
          <a:r>
            <a:rPr lang="en-GB" dirty="0"/>
            <a:t> the paper: bring your comments, questions, thoughts</a:t>
          </a:r>
          <a:endParaRPr lang="en-US" dirty="0"/>
        </a:p>
      </dgm:t>
    </dgm:pt>
    <dgm:pt modelId="{054C4C96-5DC8-4076-AAAB-8A1A19019104}" type="parTrans" cxnId="{D8C3FB7C-6302-4016-87AF-4965CB161E41}">
      <dgm:prSet/>
      <dgm:spPr/>
      <dgm:t>
        <a:bodyPr/>
        <a:lstStyle/>
        <a:p>
          <a:endParaRPr lang="en-US"/>
        </a:p>
      </dgm:t>
    </dgm:pt>
    <dgm:pt modelId="{DF0EDD2B-7312-4139-9F65-91905738B2C6}" type="sibTrans" cxnId="{D8C3FB7C-6302-4016-87AF-4965CB161E41}">
      <dgm:prSet/>
      <dgm:spPr/>
      <dgm:t>
        <a:bodyPr/>
        <a:lstStyle/>
        <a:p>
          <a:endParaRPr lang="en-US"/>
        </a:p>
      </dgm:t>
    </dgm:pt>
    <dgm:pt modelId="{C73DE91C-F31A-48EE-A20E-B29312C23AB7}">
      <dgm:prSet/>
      <dgm:spPr/>
      <dgm:t>
        <a:bodyPr/>
        <a:lstStyle/>
        <a:p>
          <a:pPr>
            <a:lnSpc>
              <a:spcPct val="100000"/>
            </a:lnSpc>
          </a:pPr>
          <a:r>
            <a:rPr lang="en-US" dirty="0"/>
            <a:t>For </a:t>
          </a:r>
          <a:r>
            <a:rPr lang="en-US" b="1" dirty="0"/>
            <a:t>next Monday</a:t>
          </a:r>
          <a:r>
            <a:rPr lang="en-US" dirty="0"/>
            <a:t>: Grow et al. "A Methodology for Requirements Analysis of AI Architecture Authoring Tools"</a:t>
          </a:r>
        </a:p>
      </dgm:t>
    </dgm:pt>
    <dgm:pt modelId="{822FEA23-E9CC-49B1-875C-A557E257AC22}" type="parTrans" cxnId="{C3E81DCA-038F-4A8B-B33B-CDC0B1D7A892}">
      <dgm:prSet/>
      <dgm:spPr/>
      <dgm:t>
        <a:bodyPr/>
        <a:lstStyle/>
        <a:p>
          <a:endParaRPr lang="en-US"/>
        </a:p>
      </dgm:t>
    </dgm:pt>
    <dgm:pt modelId="{47117FFA-3E75-4854-B419-5695409B3FBB}" type="sibTrans" cxnId="{C3E81DCA-038F-4A8B-B33B-CDC0B1D7A892}">
      <dgm:prSet/>
      <dgm:spPr/>
      <dgm:t>
        <a:bodyPr/>
        <a:lstStyle/>
        <a:p>
          <a:endParaRPr lang="en-US"/>
        </a:p>
      </dgm:t>
    </dgm:pt>
    <dgm:pt modelId="{352B2AB3-0AA6-4EA8-8322-20C7BF5A2490}">
      <dgm:prSet/>
      <dgm:spPr/>
      <dgm:t>
        <a:bodyPr/>
        <a:lstStyle/>
        <a:p>
          <a:pPr>
            <a:lnSpc>
              <a:spcPct val="100000"/>
            </a:lnSpc>
          </a:pPr>
          <a:r>
            <a:rPr lang="en-US" dirty="0"/>
            <a:t>Not assessed, but an important opportunity to reflect on state-of-the-art AI research and possibly apply it to your own practice</a:t>
          </a:r>
        </a:p>
      </dgm:t>
    </dgm:pt>
    <dgm:pt modelId="{91B1C632-602A-4D74-9C9B-EE53F44C1549}" type="parTrans" cxnId="{446B9927-6BFC-4E6C-8C9B-EE844BAAE67A}">
      <dgm:prSet/>
      <dgm:spPr/>
      <dgm:t>
        <a:bodyPr/>
        <a:lstStyle/>
        <a:p>
          <a:endParaRPr lang="en-GB"/>
        </a:p>
      </dgm:t>
    </dgm:pt>
    <dgm:pt modelId="{198A1040-2730-4424-B4A0-54190D56A1DC}" type="sibTrans" cxnId="{446B9927-6BFC-4E6C-8C9B-EE844BAAE67A}">
      <dgm:prSet/>
      <dgm:spPr/>
      <dgm:t>
        <a:bodyPr/>
        <a:lstStyle/>
        <a:p>
          <a:endParaRPr lang="en-GB"/>
        </a:p>
      </dgm:t>
    </dgm:pt>
    <dgm:pt modelId="{102B04C6-BA37-427D-84A1-B178D4A5E52F}" type="pres">
      <dgm:prSet presAssocID="{22B4641D-5AEA-496B-AC51-91FC18E86181}" presName="root" presStyleCnt="0">
        <dgm:presLayoutVars>
          <dgm:dir/>
          <dgm:resizeHandles val="exact"/>
        </dgm:presLayoutVars>
      </dgm:prSet>
      <dgm:spPr/>
    </dgm:pt>
    <dgm:pt modelId="{38980EE6-7587-43FE-85B7-7933537295BC}" type="pres">
      <dgm:prSet presAssocID="{6B2FCA87-D81C-4918-900F-1AAE7F4A4814}" presName="compNode" presStyleCnt="0"/>
      <dgm:spPr/>
    </dgm:pt>
    <dgm:pt modelId="{F71684DD-F266-4946-ACB6-2FA5F31189A1}" type="pres">
      <dgm:prSet presAssocID="{6B2FCA87-D81C-4918-900F-1AAE7F4A4814}" presName="bgRect" presStyleLbl="bgShp" presStyleIdx="0" presStyleCnt="4"/>
      <dgm:spPr/>
    </dgm:pt>
    <dgm:pt modelId="{207D6713-41AB-4902-B464-2CE9AB85E089}" type="pres">
      <dgm:prSet presAssocID="{6B2FCA87-D81C-4918-900F-1AAE7F4A4814}"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Glasses with solid fill"/>
        </a:ext>
      </dgm:extLst>
    </dgm:pt>
    <dgm:pt modelId="{A861AB73-BA46-43DC-B682-55303418ECF5}" type="pres">
      <dgm:prSet presAssocID="{6B2FCA87-D81C-4918-900F-1AAE7F4A4814}" presName="spaceRect" presStyleCnt="0"/>
      <dgm:spPr/>
    </dgm:pt>
    <dgm:pt modelId="{F37E6F55-6F41-4215-AD91-F9349906A06A}" type="pres">
      <dgm:prSet presAssocID="{6B2FCA87-D81C-4918-900F-1AAE7F4A4814}" presName="parTx" presStyleLbl="revTx" presStyleIdx="0" presStyleCnt="4">
        <dgm:presLayoutVars>
          <dgm:chMax val="0"/>
          <dgm:chPref val="0"/>
        </dgm:presLayoutVars>
      </dgm:prSet>
      <dgm:spPr/>
    </dgm:pt>
    <dgm:pt modelId="{9EFEE520-88D3-443F-BC03-401D17F83F88}" type="pres">
      <dgm:prSet presAssocID="{C10C23AD-B3C8-406E-866C-7FAD3C4C0193}" presName="sibTrans" presStyleCnt="0"/>
      <dgm:spPr/>
    </dgm:pt>
    <dgm:pt modelId="{0DF17456-7CCF-433A-866E-BA1BA9F65FEB}" type="pres">
      <dgm:prSet presAssocID="{5C0DC85E-0CCC-4359-A148-9E40AD3922FD}" presName="compNode" presStyleCnt="0"/>
      <dgm:spPr/>
    </dgm:pt>
    <dgm:pt modelId="{0413E9B4-3DFC-4C36-96F3-9EEB02E47608}" type="pres">
      <dgm:prSet presAssocID="{5C0DC85E-0CCC-4359-A148-9E40AD3922FD}" presName="bgRect" presStyleLbl="bgShp" presStyleIdx="1" presStyleCnt="4"/>
      <dgm:spPr/>
    </dgm:pt>
    <dgm:pt modelId="{59838D6B-5D6D-4F5E-AA74-BBF37959F9FD}" type="pres">
      <dgm:prSet presAssocID="{5C0DC85E-0CCC-4359-A148-9E40AD3922F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 Bubble"/>
        </a:ext>
      </dgm:extLst>
    </dgm:pt>
    <dgm:pt modelId="{52C475EA-5076-4CD8-B507-E9C926E9B3F3}" type="pres">
      <dgm:prSet presAssocID="{5C0DC85E-0CCC-4359-A148-9E40AD3922FD}" presName="spaceRect" presStyleCnt="0"/>
      <dgm:spPr/>
    </dgm:pt>
    <dgm:pt modelId="{49010A3F-B0DF-489E-92F6-C1E487A365A8}" type="pres">
      <dgm:prSet presAssocID="{5C0DC85E-0CCC-4359-A148-9E40AD3922FD}" presName="parTx" presStyleLbl="revTx" presStyleIdx="1" presStyleCnt="4">
        <dgm:presLayoutVars>
          <dgm:chMax val="0"/>
          <dgm:chPref val="0"/>
        </dgm:presLayoutVars>
      </dgm:prSet>
      <dgm:spPr/>
    </dgm:pt>
    <dgm:pt modelId="{FF0E7033-D0BF-4D73-9A05-FD27CAD485B2}" type="pres">
      <dgm:prSet presAssocID="{DF0EDD2B-7312-4139-9F65-91905738B2C6}" presName="sibTrans" presStyleCnt="0"/>
      <dgm:spPr/>
    </dgm:pt>
    <dgm:pt modelId="{187D5C32-70DF-412D-B17F-885524761877}" type="pres">
      <dgm:prSet presAssocID="{352B2AB3-0AA6-4EA8-8322-20C7BF5A2490}" presName="compNode" presStyleCnt="0"/>
      <dgm:spPr/>
    </dgm:pt>
    <dgm:pt modelId="{77367DE0-E4FB-4847-8B83-5900B3D82FF0}" type="pres">
      <dgm:prSet presAssocID="{352B2AB3-0AA6-4EA8-8322-20C7BF5A2490}" presName="bgRect" presStyleLbl="bgShp" presStyleIdx="2" presStyleCnt="4"/>
      <dgm:spPr/>
    </dgm:pt>
    <dgm:pt modelId="{15B33019-FE47-4A00-9F67-76039559C192}" type="pres">
      <dgm:prSet presAssocID="{352B2AB3-0AA6-4EA8-8322-20C7BF5A249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Information with solid fill"/>
        </a:ext>
      </dgm:extLst>
    </dgm:pt>
    <dgm:pt modelId="{ABA616F7-1F65-4090-A0D5-50E636B2D40E}" type="pres">
      <dgm:prSet presAssocID="{352B2AB3-0AA6-4EA8-8322-20C7BF5A2490}" presName="spaceRect" presStyleCnt="0"/>
      <dgm:spPr/>
    </dgm:pt>
    <dgm:pt modelId="{AFBC8D85-BFE6-41FD-BF6E-E29B16A7137A}" type="pres">
      <dgm:prSet presAssocID="{352B2AB3-0AA6-4EA8-8322-20C7BF5A2490}" presName="parTx" presStyleLbl="revTx" presStyleIdx="2" presStyleCnt="4">
        <dgm:presLayoutVars>
          <dgm:chMax val="0"/>
          <dgm:chPref val="0"/>
        </dgm:presLayoutVars>
      </dgm:prSet>
      <dgm:spPr/>
    </dgm:pt>
    <dgm:pt modelId="{A8F9A5D1-34FD-4091-89A5-787EA09F3DFF}" type="pres">
      <dgm:prSet presAssocID="{198A1040-2730-4424-B4A0-54190D56A1DC}" presName="sibTrans" presStyleCnt="0"/>
      <dgm:spPr/>
    </dgm:pt>
    <dgm:pt modelId="{087BE0C8-8E8E-45AA-BB1D-9A2B85DBD826}" type="pres">
      <dgm:prSet presAssocID="{C73DE91C-F31A-48EE-A20E-B29312C23AB7}" presName="compNode" presStyleCnt="0"/>
      <dgm:spPr/>
    </dgm:pt>
    <dgm:pt modelId="{67115BE2-1E23-4C05-9AC3-A83019D29D8A}" type="pres">
      <dgm:prSet presAssocID="{C73DE91C-F31A-48EE-A20E-B29312C23AB7}" presName="bgRect" presStyleLbl="bgShp" presStyleIdx="3" presStyleCnt="4"/>
      <dgm:spPr/>
    </dgm:pt>
    <dgm:pt modelId="{5BB5C2FE-2E23-4353-8C0E-FD59AE4A6B48}" type="pres">
      <dgm:prSet presAssocID="{C73DE91C-F31A-48EE-A20E-B29312C23AB7}"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Newspaper with solid fill"/>
        </a:ext>
      </dgm:extLst>
    </dgm:pt>
    <dgm:pt modelId="{CA276C47-88EC-4828-BA47-AAA29E455AD7}" type="pres">
      <dgm:prSet presAssocID="{C73DE91C-F31A-48EE-A20E-B29312C23AB7}" presName="spaceRect" presStyleCnt="0"/>
      <dgm:spPr/>
    </dgm:pt>
    <dgm:pt modelId="{83EC8021-59F6-49C0-AF4B-AE214B46481E}" type="pres">
      <dgm:prSet presAssocID="{C73DE91C-F31A-48EE-A20E-B29312C23AB7}" presName="parTx" presStyleLbl="revTx" presStyleIdx="3" presStyleCnt="4">
        <dgm:presLayoutVars>
          <dgm:chMax val="0"/>
          <dgm:chPref val="0"/>
        </dgm:presLayoutVars>
      </dgm:prSet>
      <dgm:spPr/>
    </dgm:pt>
  </dgm:ptLst>
  <dgm:cxnLst>
    <dgm:cxn modelId="{906F0705-2500-46A3-B4AE-80F6EA6BB472}" type="presOf" srcId="{22B4641D-5AEA-496B-AC51-91FC18E86181}" destId="{102B04C6-BA37-427D-84A1-B178D4A5E52F}" srcOrd="0" destOrd="0" presId="urn:microsoft.com/office/officeart/2018/2/layout/IconVerticalSolidList"/>
    <dgm:cxn modelId="{446B9927-6BFC-4E6C-8C9B-EE844BAAE67A}" srcId="{22B4641D-5AEA-496B-AC51-91FC18E86181}" destId="{352B2AB3-0AA6-4EA8-8322-20C7BF5A2490}" srcOrd="2" destOrd="0" parTransId="{91B1C632-602A-4D74-9C9B-EE53F44C1549}" sibTransId="{198A1040-2730-4424-B4A0-54190D56A1DC}"/>
    <dgm:cxn modelId="{9E7C4A61-6277-44EB-915E-D6326D958793}" type="presOf" srcId="{5C0DC85E-0CCC-4359-A148-9E40AD3922FD}" destId="{49010A3F-B0DF-489E-92F6-C1E487A365A8}" srcOrd="0" destOrd="0" presId="urn:microsoft.com/office/officeart/2018/2/layout/IconVerticalSolidList"/>
    <dgm:cxn modelId="{D8C3FB7C-6302-4016-87AF-4965CB161E41}" srcId="{22B4641D-5AEA-496B-AC51-91FC18E86181}" destId="{5C0DC85E-0CCC-4359-A148-9E40AD3922FD}" srcOrd="1" destOrd="0" parTransId="{054C4C96-5DC8-4076-AAAB-8A1A19019104}" sibTransId="{DF0EDD2B-7312-4139-9F65-91905738B2C6}"/>
    <dgm:cxn modelId="{49430C81-1D8F-4CFC-99A7-3B7FD6933C52}" type="presOf" srcId="{C73DE91C-F31A-48EE-A20E-B29312C23AB7}" destId="{83EC8021-59F6-49C0-AF4B-AE214B46481E}" srcOrd="0" destOrd="0" presId="urn:microsoft.com/office/officeart/2018/2/layout/IconVerticalSolidList"/>
    <dgm:cxn modelId="{6667EB86-AEC0-43C7-ADCA-4F1C6370C59E}" srcId="{22B4641D-5AEA-496B-AC51-91FC18E86181}" destId="{6B2FCA87-D81C-4918-900F-1AAE7F4A4814}" srcOrd="0" destOrd="0" parTransId="{2A215815-79E0-46B3-8C79-CA434D857278}" sibTransId="{C10C23AD-B3C8-406E-866C-7FAD3C4C0193}"/>
    <dgm:cxn modelId="{622BC6A7-A58C-4D40-BEB8-8C907C315FD8}" type="presOf" srcId="{6B2FCA87-D81C-4918-900F-1AAE7F4A4814}" destId="{F37E6F55-6F41-4215-AD91-F9349906A06A}" srcOrd="0" destOrd="0" presId="urn:microsoft.com/office/officeart/2018/2/layout/IconVerticalSolidList"/>
    <dgm:cxn modelId="{C3E81DCA-038F-4A8B-B33B-CDC0B1D7A892}" srcId="{22B4641D-5AEA-496B-AC51-91FC18E86181}" destId="{C73DE91C-F31A-48EE-A20E-B29312C23AB7}" srcOrd="3" destOrd="0" parTransId="{822FEA23-E9CC-49B1-875C-A557E257AC22}" sibTransId="{47117FFA-3E75-4854-B419-5695409B3FBB}"/>
    <dgm:cxn modelId="{DC2DD2D1-4F1F-4DDE-AF5E-94CB23A195CE}" type="presOf" srcId="{352B2AB3-0AA6-4EA8-8322-20C7BF5A2490}" destId="{AFBC8D85-BFE6-41FD-BF6E-E29B16A7137A}" srcOrd="0" destOrd="0" presId="urn:microsoft.com/office/officeart/2018/2/layout/IconVerticalSolidList"/>
    <dgm:cxn modelId="{9FAAE510-4E56-4F17-B5E6-C20BD582930C}" type="presParOf" srcId="{102B04C6-BA37-427D-84A1-B178D4A5E52F}" destId="{38980EE6-7587-43FE-85B7-7933537295BC}" srcOrd="0" destOrd="0" presId="urn:microsoft.com/office/officeart/2018/2/layout/IconVerticalSolidList"/>
    <dgm:cxn modelId="{E3DB1A9E-15A7-4065-9B87-F2ADAF319338}" type="presParOf" srcId="{38980EE6-7587-43FE-85B7-7933537295BC}" destId="{F71684DD-F266-4946-ACB6-2FA5F31189A1}" srcOrd="0" destOrd="0" presId="urn:microsoft.com/office/officeart/2018/2/layout/IconVerticalSolidList"/>
    <dgm:cxn modelId="{71B58BCA-262D-46D5-A2BC-1CA6E9A637DB}" type="presParOf" srcId="{38980EE6-7587-43FE-85B7-7933537295BC}" destId="{207D6713-41AB-4902-B464-2CE9AB85E089}" srcOrd="1" destOrd="0" presId="urn:microsoft.com/office/officeart/2018/2/layout/IconVerticalSolidList"/>
    <dgm:cxn modelId="{13E14BE4-EDF1-465D-B0AF-84A3F89E1AA5}" type="presParOf" srcId="{38980EE6-7587-43FE-85B7-7933537295BC}" destId="{A861AB73-BA46-43DC-B682-55303418ECF5}" srcOrd="2" destOrd="0" presId="urn:microsoft.com/office/officeart/2018/2/layout/IconVerticalSolidList"/>
    <dgm:cxn modelId="{645DA185-74A0-45EE-94D6-2ADEF47E327A}" type="presParOf" srcId="{38980EE6-7587-43FE-85B7-7933537295BC}" destId="{F37E6F55-6F41-4215-AD91-F9349906A06A}" srcOrd="3" destOrd="0" presId="urn:microsoft.com/office/officeart/2018/2/layout/IconVerticalSolidList"/>
    <dgm:cxn modelId="{8BF3E683-189C-439C-BEF6-53F8FBD60A36}" type="presParOf" srcId="{102B04C6-BA37-427D-84A1-B178D4A5E52F}" destId="{9EFEE520-88D3-443F-BC03-401D17F83F88}" srcOrd="1" destOrd="0" presId="urn:microsoft.com/office/officeart/2018/2/layout/IconVerticalSolidList"/>
    <dgm:cxn modelId="{1D749E42-649E-411C-B2D0-A9D46116114E}" type="presParOf" srcId="{102B04C6-BA37-427D-84A1-B178D4A5E52F}" destId="{0DF17456-7CCF-433A-866E-BA1BA9F65FEB}" srcOrd="2" destOrd="0" presId="urn:microsoft.com/office/officeart/2018/2/layout/IconVerticalSolidList"/>
    <dgm:cxn modelId="{3CBEE5D1-B044-4AF1-8B16-F41D4C5B0298}" type="presParOf" srcId="{0DF17456-7CCF-433A-866E-BA1BA9F65FEB}" destId="{0413E9B4-3DFC-4C36-96F3-9EEB02E47608}" srcOrd="0" destOrd="0" presId="urn:microsoft.com/office/officeart/2018/2/layout/IconVerticalSolidList"/>
    <dgm:cxn modelId="{DA613EF2-A95F-47A6-9C85-49A9E2B0AEC2}" type="presParOf" srcId="{0DF17456-7CCF-433A-866E-BA1BA9F65FEB}" destId="{59838D6B-5D6D-4F5E-AA74-BBF37959F9FD}" srcOrd="1" destOrd="0" presId="urn:microsoft.com/office/officeart/2018/2/layout/IconVerticalSolidList"/>
    <dgm:cxn modelId="{000113B7-5E59-4345-A4DC-519B8E3ADCA9}" type="presParOf" srcId="{0DF17456-7CCF-433A-866E-BA1BA9F65FEB}" destId="{52C475EA-5076-4CD8-B507-E9C926E9B3F3}" srcOrd="2" destOrd="0" presId="urn:microsoft.com/office/officeart/2018/2/layout/IconVerticalSolidList"/>
    <dgm:cxn modelId="{EC49977F-5512-47B6-A34E-13A7136EF9A4}" type="presParOf" srcId="{0DF17456-7CCF-433A-866E-BA1BA9F65FEB}" destId="{49010A3F-B0DF-489E-92F6-C1E487A365A8}" srcOrd="3" destOrd="0" presId="urn:microsoft.com/office/officeart/2018/2/layout/IconVerticalSolidList"/>
    <dgm:cxn modelId="{8EEDB81B-B9C4-4369-8D56-0833FBDF07BA}" type="presParOf" srcId="{102B04C6-BA37-427D-84A1-B178D4A5E52F}" destId="{FF0E7033-D0BF-4D73-9A05-FD27CAD485B2}" srcOrd="3" destOrd="0" presId="urn:microsoft.com/office/officeart/2018/2/layout/IconVerticalSolidList"/>
    <dgm:cxn modelId="{87EC6C9B-9146-4B38-9DA5-5E51AABC2B1B}" type="presParOf" srcId="{102B04C6-BA37-427D-84A1-B178D4A5E52F}" destId="{187D5C32-70DF-412D-B17F-885524761877}" srcOrd="4" destOrd="0" presId="urn:microsoft.com/office/officeart/2018/2/layout/IconVerticalSolidList"/>
    <dgm:cxn modelId="{CFC95C71-E747-4E2D-A46B-2F57CAACEAFE}" type="presParOf" srcId="{187D5C32-70DF-412D-B17F-885524761877}" destId="{77367DE0-E4FB-4847-8B83-5900B3D82FF0}" srcOrd="0" destOrd="0" presId="urn:microsoft.com/office/officeart/2018/2/layout/IconVerticalSolidList"/>
    <dgm:cxn modelId="{6C230B4C-22B7-487D-A9F3-A3640077A243}" type="presParOf" srcId="{187D5C32-70DF-412D-B17F-885524761877}" destId="{15B33019-FE47-4A00-9F67-76039559C192}" srcOrd="1" destOrd="0" presId="urn:microsoft.com/office/officeart/2018/2/layout/IconVerticalSolidList"/>
    <dgm:cxn modelId="{CF802FFA-192D-4DC6-A248-C3D1C763CACC}" type="presParOf" srcId="{187D5C32-70DF-412D-B17F-885524761877}" destId="{ABA616F7-1F65-4090-A0D5-50E636B2D40E}" srcOrd="2" destOrd="0" presId="urn:microsoft.com/office/officeart/2018/2/layout/IconVerticalSolidList"/>
    <dgm:cxn modelId="{C17CD6D5-05FA-4AF0-860C-C91C92698798}" type="presParOf" srcId="{187D5C32-70DF-412D-B17F-885524761877}" destId="{AFBC8D85-BFE6-41FD-BF6E-E29B16A7137A}" srcOrd="3" destOrd="0" presId="urn:microsoft.com/office/officeart/2018/2/layout/IconVerticalSolidList"/>
    <dgm:cxn modelId="{DED0FD8C-7E8A-4F3C-93F1-E2ECC7BC4CFD}" type="presParOf" srcId="{102B04C6-BA37-427D-84A1-B178D4A5E52F}" destId="{A8F9A5D1-34FD-4091-89A5-787EA09F3DFF}" srcOrd="5" destOrd="0" presId="urn:microsoft.com/office/officeart/2018/2/layout/IconVerticalSolidList"/>
    <dgm:cxn modelId="{4C3ABF7B-723B-4FAE-9C66-7D2BF5B954B3}" type="presParOf" srcId="{102B04C6-BA37-427D-84A1-B178D4A5E52F}" destId="{087BE0C8-8E8E-45AA-BB1D-9A2B85DBD826}" srcOrd="6" destOrd="0" presId="urn:microsoft.com/office/officeart/2018/2/layout/IconVerticalSolidList"/>
    <dgm:cxn modelId="{FAF9AAB6-AFA4-49ED-BBB7-B4DAFA7DD2C1}" type="presParOf" srcId="{087BE0C8-8E8E-45AA-BB1D-9A2B85DBD826}" destId="{67115BE2-1E23-4C05-9AC3-A83019D29D8A}" srcOrd="0" destOrd="0" presId="urn:microsoft.com/office/officeart/2018/2/layout/IconVerticalSolidList"/>
    <dgm:cxn modelId="{DFBA0B81-69E5-41E7-898D-E2531F37DC77}" type="presParOf" srcId="{087BE0C8-8E8E-45AA-BB1D-9A2B85DBD826}" destId="{5BB5C2FE-2E23-4353-8C0E-FD59AE4A6B48}" srcOrd="1" destOrd="0" presId="urn:microsoft.com/office/officeart/2018/2/layout/IconVerticalSolidList"/>
    <dgm:cxn modelId="{51E2649D-9BB8-4515-9A9C-CE6555D403D9}" type="presParOf" srcId="{087BE0C8-8E8E-45AA-BB1D-9A2B85DBD826}" destId="{CA276C47-88EC-4828-BA47-AAA29E455AD7}" srcOrd="2" destOrd="0" presId="urn:microsoft.com/office/officeart/2018/2/layout/IconVerticalSolidList"/>
    <dgm:cxn modelId="{35D7CB14-5727-4F12-97C3-0500C1E3B6DA}" type="presParOf" srcId="{087BE0C8-8E8E-45AA-BB1D-9A2B85DBD826}" destId="{83EC8021-59F6-49C0-AF4B-AE214B46481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B10565E-6BA9-406A-9F1E-3952C285FC3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8C8AA41-F6D9-473E-8314-02CD0EEC7278}">
      <dgm:prSet custT="1"/>
      <dgm:spPr/>
      <dgm:t>
        <a:bodyPr/>
        <a:lstStyle/>
        <a:p>
          <a:pPr>
            <a:lnSpc>
              <a:spcPct val="100000"/>
            </a:lnSpc>
          </a:pPr>
          <a:r>
            <a:rPr lang="en-GB" sz="1800" b="1" dirty="0"/>
            <a:t>For this Friday</a:t>
          </a:r>
        </a:p>
        <a:p>
          <a:pPr>
            <a:lnSpc>
              <a:spcPct val="100000"/>
            </a:lnSpc>
          </a:pPr>
          <a:r>
            <a:rPr lang="en-GB" sz="1800" dirty="0"/>
            <a:t>Start drafting your proposal for</a:t>
          </a:r>
          <a:br>
            <a:rPr lang="en-GB" sz="1800" dirty="0"/>
          </a:br>
          <a:r>
            <a:rPr lang="en-GB" sz="1800" dirty="0"/>
            <a:t>AI Instance 1</a:t>
          </a:r>
          <a:endParaRPr lang="en-US" sz="1800" dirty="0"/>
        </a:p>
      </dgm:t>
    </dgm:pt>
    <dgm:pt modelId="{B47FC2E3-DCD9-4EC6-BFA6-B3EAC7A1F31F}" type="parTrans" cxnId="{A2F8F7B0-54CB-4919-8A48-E93BA798988F}">
      <dgm:prSet/>
      <dgm:spPr/>
      <dgm:t>
        <a:bodyPr/>
        <a:lstStyle/>
        <a:p>
          <a:endParaRPr lang="en-US" sz="2400"/>
        </a:p>
      </dgm:t>
    </dgm:pt>
    <dgm:pt modelId="{051620F4-D1FE-4EC9-B748-1103618852E3}" type="sibTrans" cxnId="{A2F8F7B0-54CB-4919-8A48-E93BA798988F}">
      <dgm:prSet/>
      <dgm:spPr/>
      <dgm:t>
        <a:bodyPr/>
        <a:lstStyle/>
        <a:p>
          <a:endParaRPr lang="en-US" sz="2400"/>
        </a:p>
      </dgm:t>
    </dgm:pt>
    <dgm:pt modelId="{565AC1E4-C6EC-4F60-ACB0-0A505B039957}">
      <dgm:prSet custT="1"/>
      <dgm:spPr/>
      <dgm:t>
        <a:bodyPr/>
        <a:lstStyle/>
        <a:p>
          <a:pPr>
            <a:lnSpc>
              <a:spcPct val="100000"/>
            </a:lnSpc>
          </a:pPr>
          <a:r>
            <a:rPr lang="en-GB" sz="1800" b="1" dirty="0"/>
            <a:t>For next Monday</a:t>
          </a:r>
        </a:p>
        <a:p>
          <a:pPr>
            <a:lnSpc>
              <a:spcPct val="100000"/>
            </a:lnSpc>
          </a:pPr>
          <a:r>
            <a:rPr lang="en-GB" sz="1800" dirty="0"/>
            <a:t>Read the first paper for</a:t>
          </a:r>
          <a:br>
            <a:rPr lang="en-GB" sz="1800" dirty="0"/>
          </a:br>
          <a:r>
            <a:rPr lang="en-GB" sz="1800" dirty="0"/>
            <a:t>Journal Club</a:t>
          </a:r>
          <a:endParaRPr lang="en-US" sz="1800" dirty="0"/>
        </a:p>
      </dgm:t>
    </dgm:pt>
    <dgm:pt modelId="{009C73C9-5739-47E6-BB0F-5902362C830D}" type="parTrans" cxnId="{C394BF12-F9C2-48E1-834D-EF127E7595DB}">
      <dgm:prSet/>
      <dgm:spPr/>
      <dgm:t>
        <a:bodyPr/>
        <a:lstStyle/>
        <a:p>
          <a:endParaRPr lang="en-US" sz="2400"/>
        </a:p>
      </dgm:t>
    </dgm:pt>
    <dgm:pt modelId="{B98650B2-F6EA-490B-BA6D-AC20B1A71DAB}" type="sibTrans" cxnId="{C394BF12-F9C2-48E1-834D-EF127E7595DB}">
      <dgm:prSet/>
      <dgm:spPr/>
      <dgm:t>
        <a:bodyPr/>
        <a:lstStyle/>
        <a:p>
          <a:endParaRPr lang="en-US" sz="2400"/>
        </a:p>
      </dgm:t>
    </dgm:pt>
    <dgm:pt modelId="{1CA31763-FEA7-46AE-8DDD-3BCD08852BCE}">
      <dgm:prSet custT="1"/>
      <dgm:spPr/>
      <dgm:t>
        <a:bodyPr/>
        <a:lstStyle/>
        <a:p>
          <a:pPr>
            <a:lnSpc>
              <a:spcPct val="100000"/>
            </a:lnSpc>
          </a:pPr>
          <a:r>
            <a:rPr lang="en-GB" sz="1800" b="1" dirty="0"/>
            <a:t>For now</a:t>
          </a:r>
          <a:endParaRPr lang="en-GB" sz="1800" dirty="0"/>
        </a:p>
        <a:p>
          <a:pPr>
            <a:lnSpc>
              <a:spcPct val="100000"/>
            </a:lnSpc>
          </a:pPr>
          <a:r>
            <a:rPr lang="en-GB" sz="1800" dirty="0"/>
            <a:t>Any questions?</a:t>
          </a:r>
          <a:endParaRPr lang="en-US" sz="1800" dirty="0"/>
        </a:p>
      </dgm:t>
    </dgm:pt>
    <dgm:pt modelId="{7F3CFB5E-3927-44B3-8FD6-00F2C67BF1A2}" type="parTrans" cxnId="{3FA0A7FD-DBD1-4AEE-A136-263111F21DA6}">
      <dgm:prSet/>
      <dgm:spPr/>
      <dgm:t>
        <a:bodyPr/>
        <a:lstStyle/>
        <a:p>
          <a:endParaRPr lang="en-US" sz="2400"/>
        </a:p>
      </dgm:t>
    </dgm:pt>
    <dgm:pt modelId="{62219D21-2166-4105-ACFF-3232584537B2}" type="sibTrans" cxnId="{3FA0A7FD-DBD1-4AEE-A136-263111F21DA6}">
      <dgm:prSet/>
      <dgm:spPr/>
      <dgm:t>
        <a:bodyPr/>
        <a:lstStyle/>
        <a:p>
          <a:endParaRPr lang="en-US" sz="2400"/>
        </a:p>
      </dgm:t>
    </dgm:pt>
    <dgm:pt modelId="{0030379E-3ABA-4B51-8F8A-D2191E010E16}" type="pres">
      <dgm:prSet presAssocID="{1B10565E-6BA9-406A-9F1E-3952C285FC32}" presName="root" presStyleCnt="0">
        <dgm:presLayoutVars>
          <dgm:dir/>
          <dgm:resizeHandles val="exact"/>
        </dgm:presLayoutVars>
      </dgm:prSet>
      <dgm:spPr/>
    </dgm:pt>
    <dgm:pt modelId="{73462CE5-2342-4907-AB09-7E529C6A9A7F}" type="pres">
      <dgm:prSet presAssocID="{68C8AA41-F6D9-473E-8314-02CD0EEC7278}" presName="compNode" presStyleCnt="0"/>
      <dgm:spPr/>
    </dgm:pt>
    <dgm:pt modelId="{B2E47AE5-6EB8-4D9C-9269-A8B38BCA99AE}" type="pres">
      <dgm:prSet presAssocID="{68C8AA41-F6D9-473E-8314-02CD0EEC7278}"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lueprint with solid fill"/>
        </a:ext>
      </dgm:extLst>
    </dgm:pt>
    <dgm:pt modelId="{0247C4E9-A5E1-4695-B8CC-13A0E793BC56}" type="pres">
      <dgm:prSet presAssocID="{68C8AA41-F6D9-473E-8314-02CD0EEC7278}" presName="spaceRect" presStyleCnt="0"/>
      <dgm:spPr/>
    </dgm:pt>
    <dgm:pt modelId="{84B6D966-8F26-4285-93DE-6D9DCFAADD05}" type="pres">
      <dgm:prSet presAssocID="{68C8AA41-F6D9-473E-8314-02CD0EEC7278}" presName="textRect" presStyleLbl="revTx" presStyleIdx="0" presStyleCnt="3" custScaleY="98619">
        <dgm:presLayoutVars>
          <dgm:chMax val="1"/>
          <dgm:chPref val="1"/>
        </dgm:presLayoutVars>
      </dgm:prSet>
      <dgm:spPr/>
    </dgm:pt>
    <dgm:pt modelId="{8E1F6CB8-DE68-477D-9915-BA01AA617F53}" type="pres">
      <dgm:prSet presAssocID="{051620F4-D1FE-4EC9-B748-1103618852E3}" presName="sibTrans" presStyleCnt="0"/>
      <dgm:spPr/>
    </dgm:pt>
    <dgm:pt modelId="{A62F4323-2FF6-4014-89BD-6EF9336226FE}" type="pres">
      <dgm:prSet presAssocID="{565AC1E4-C6EC-4F60-ACB0-0A505B039957}" presName="compNode" presStyleCnt="0"/>
      <dgm:spPr/>
    </dgm:pt>
    <dgm:pt modelId="{CEBDF5B3-2619-4D81-8B1C-C4CE08EF1132}" type="pres">
      <dgm:prSet presAssocID="{565AC1E4-C6EC-4F60-ACB0-0A505B03995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d Book"/>
        </a:ext>
      </dgm:extLst>
    </dgm:pt>
    <dgm:pt modelId="{C45C42A2-F312-4EC3-8099-55BB6334DD3F}" type="pres">
      <dgm:prSet presAssocID="{565AC1E4-C6EC-4F60-ACB0-0A505B039957}" presName="spaceRect" presStyleCnt="0"/>
      <dgm:spPr/>
    </dgm:pt>
    <dgm:pt modelId="{F2C39DCA-86E6-414E-801B-FC2E9C7A2A4D}" type="pres">
      <dgm:prSet presAssocID="{565AC1E4-C6EC-4F60-ACB0-0A505B039957}" presName="textRect" presStyleLbl="revTx" presStyleIdx="1" presStyleCnt="3">
        <dgm:presLayoutVars>
          <dgm:chMax val="1"/>
          <dgm:chPref val="1"/>
        </dgm:presLayoutVars>
      </dgm:prSet>
      <dgm:spPr/>
    </dgm:pt>
    <dgm:pt modelId="{572B4E97-7015-44B7-83E0-2AB72C01E9FE}" type="pres">
      <dgm:prSet presAssocID="{B98650B2-F6EA-490B-BA6D-AC20B1A71DAB}" presName="sibTrans" presStyleCnt="0"/>
      <dgm:spPr/>
    </dgm:pt>
    <dgm:pt modelId="{A1B0C0DE-326A-482B-A083-EFCF256213C6}" type="pres">
      <dgm:prSet presAssocID="{1CA31763-FEA7-46AE-8DDD-3BCD08852BCE}" presName="compNode" presStyleCnt="0"/>
      <dgm:spPr/>
    </dgm:pt>
    <dgm:pt modelId="{5DF8DDE1-F33F-47F9-8BBC-D51743D955DE}" type="pres">
      <dgm:prSet presAssocID="{1CA31763-FEA7-46AE-8DDD-3BCD08852BC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Question mark"/>
        </a:ext>
      </dgm:extLst>
    </dgm:pt>
    <dgm:pt modelId="{25334C59-6E7D-4217-BD5F-6D8EC9F66E00}" type="pres">
      <dgm:prSet presAssocID="{1CA31763-FEA7-46AE-8DDD-3BCD08852BCE}" presName="spaceRect" presStyleCnt="0"/>
      <dgm:spPr/>
    </dgm:pt>
    <dgm:pt modelId="{16C8A51C-0A95-412A-8989-637199BE35AB}" type="pres">
      <dgm:prSet presAssocID="{1CA31763-FEA7-46AE-8DDD-3BCD08852BCE}" presName="textRect" presStyleLbl="revTx" presStyleIdx="2" presStyleCnt="3">
        <dgm:presLayoutVars>
          <dgm:chMax val="1"/>
          <dgm:chPref val="1"/>
        </dgm:presLayoutVars>
      </dgm:prSet>
      <dgm:spPr/>
    </dgm:pt>
  </dgm:ptLst>
  <dgm:cxnLst>
    <dgm:cxn modelId="{C394BF12-F9C2-48E1-834D-EF127E7595DB}" srcId="{1B10565E-6BA9-406A-9F1E-3952C285FC32}" destId="{565AC1E4-C6EC-4F60-ACB0-0A505B039957}" srcOrd="1" destOrd="0" parTransId="{009C73C9-5739-47E6-BB0F-5902362C830D}" sibTransId="{B98650B2-F6EA-490B-BA6D-AC20B1A71DAB}"/>
    <dgm:cxn modelId="{0681052A-03FA-4569-9CC5-41E49CD1160F}" type="presOf" srcId="{1CA31763-FEA7-46AE-8DDD-3BCD08852BCE}" destId="{16C8A51C-0A95-412A-8989-637199BE35AB}" srcOrd="0" destOrd="0" presId="urn:microsoft.com/office/officeart/2018/2/layout/IconLabelList"/>
    <dgm:cxn modelId="{F119DF64-DA19-4D80-A5A6-6B379137213E}" type="presOf" srcId="{1B10565E-6BA9-406A-9F1E-3952C285FC32}" destId="{0030379E-3ABA-4B51-8F8A-D2191E010E16}" srcOrd="0" destOrd="0" presId="urn:microsoft.com/office/officeart/2018/2/layout/IconLabelList"/>
    <dgm:cxn modelId="{AE5C0D57-DA38-409C-BF26-34AF446F301E}" type="presOf" srcId="{68C8AA41-F6D9-473E-8314-02CD0EEC7278}" destId="{84B6D966-8F26-4285-93DE-6D9DCFAADD05}" srcOrd="0" destOrd="0" presId="urn:microsoft.com/office/officeart/2018/2/layout/IconLabelList"/>
    <dgm:cxn modelId="{A2F8F7B0-54CB-4919-8A48-E93BA798988F}" srcId="{1B10565E-6BA9-406A-9F1E-3952C285FC32}" destId="{68C8AA41-F6D9-473E-8314-02CD0EEC7278}" srcOrd="0" destOrd="0" parTransId="{B47FC2E3-DCD9-4EC6-BFA6-B3EAC7A1F31F}" sibTransId="{051620F4-D1FE-4EC9-B748-1103618852E3}"/>
    <dgm:cxn modelId="{60BD8DF7-FD61-4F21-B8E0-AEDAD1547E62}" type="presOf" srcId="{565AC1E4-C6EC-4F60-ACB0-0A505B039957}" destId="{F2C39DCA-86E6-414E-801B-FC2E9C7A2A4D}" srcOrd="0" destOrd="0" presId="urn:microsoft.com/office/officeart/2018/2/layout/IconLabelList"/>
    <dgm:cxn modelId="{3FA0A7FD-DBD1-4AEE-A136-263111F21DA6}" srcId="{1B10565E-6BA9-406A-9F1E-3952C285FC32}" destId="{1CA31763-FEA7-46AE-8DDD-3BCD08852BCE}" srcOrd="2" destOrd="0" parTransId="{7F3CFB5E-3927-44B3-8FD6-00F2C67BF1A2}" sibTransId="{62219D21-2166-4105-ACFF-3232584537B2}"/>
    <dgm:cxn modelId="{631F509A-7E25-4C31-802A-7FD21827082C}" type="presParOf" srcId="{0030379E-3ABA-4B51-8F8A-D2191E010E16}" destId="{73462CE5-2342-4907-AB09-7E529C6A9A7F}" srcOrd="0" destOrd="0" presId="urn:microsoft.com/office/officeart/2018/2/layout/IconLabelList"/>
    <dgm:cxn modelId="{63E54646-137A-45C9-877D-8B74EB4C1EFA}" type="presParOf" srcId="{73462CE5-2342-4907-AB09-7E529C6A9A7F}" destId="{B2E47AE5-6EB8-4D9C-9269-A8B38BCA99AE}" srcOrd="0" destOrd="0" presId="urn:microsoft.com/office/officeart/2018/2/layout/IconLabelList"/>
    <dgm:cxn modelId="{84A3D317-10BE-410D-8538-85AFBBFA7628}" type="presParOf" srcId="{73462CE5-2342-4907-AB09-7E529C6A9A7F}" destId="{0247C4E9-A5E1-4695-B8CC-13A0E793BC56}" srcOrd="1" destOrd="0" presId="urn:microsoft.com/office/officeart/2018/2/layout/IconLabelList"/>
    <dgm:cxn modelId="{E72C431A-1B08-4C18-89A2-F5063F06BF08}" type="presParOf" srcId="{73462CE5-2342-4907-AB09-7E529C6A9A7F}" destId="{84B6D966-8F26-4285-93DE-6D9DCFAADD05}" srcOrd="2" destOrd="0" presId="urn:microsoft.com/office/officeart/2018/2/layout/IconLabelList"/>
    <dgm:cxn modelId="{23459132-6EEB-4DCF-93F8-596DF55DD342}" type="presParOf" srcId="{0030379E-3ABA-4B51-8F8A-D2191E010E16}" destId="{8E1F6CB8-DE68-477D-9915-BA01AA617F53}" srcOrd="1" destOrd="0" presId="urn:microsoft.com/office/officeart/2018/2/layout/IconLabelList"/>
    <dgm:cxn modelId="{F2314B88-9784-47FE-86E3-AA59C58CCB95}" type="presParOf" srcId="{0030379E-3ABA-4B51-8F8A-D2191E010E16}" destId="{A62F4323-2FF6-4014-89BD-6EF9336226FE}" srcOrd="2" destOrd="0" presId="urn:microsoft.com/office/officeart/2018/2/layout/IconLabelList"/>
    <dgm:cxn modelId="{C9794134-8F6E-42BD-87E8-1E2E87F3E6C6}" type="presParOf" srcId="{A62F4323-2FF6-4014-89BD-6EF9336226FE}" destId="{CEBDF5B3-2619-4D81-8B1C-C4CE08EF1132}" srcOrd="0" destOrd="0" presId="urn:microsoft.com/office/officeart/2018/2/layout/IconLabelList"/>
    <dgm:cxn modelId="{F616EAB3-C6AA-49A9-95CD-C34536B17260}" type="presParOf" srcId="{A62F4323-2FF6-4014-89BD-6EF9336226FE}" destId="{C45C42A2-F312-4EC3-8099-55BB6334DD3F}" srcOrd="1" destOrd="0" presId="urn:microsoft.com/office/officeart/2018/2/layout/IconLabelList"/>
    <dgm:cxn modelId="{5D119EC5-D3E8-428F-868E-45AFB0CCAB63}" type="presParOf" srcId="{A62F4323-2FF6-4014-89BD-6EF9336226FE}" destId="{F2C39DCA-86E6-414E-801B-FC2E9C7A2A4D}" srcOrd="2" destOrd="0" presId="urn:microsoft.com/office/officeart/2018/2/layout/IconLabelList"/>
    <dgm:cxn modelId="{2F2AA9CE-56EF-4526-B8CD-BCF4B6ACB380}" type="presParOf" srcId="{0030379E-3ABA-4B51-8F8A-D2191E010E16}" destId="{572B4E97-7015-44B7-83E0-2AB72C01E9FE}" srcOrd="3" destOrd="0" presId="urn:microsoft.com/office/officeart/2018/2/layout/IconLabelList"/>
    <dgm:cxn modelId="{B784D4D7-F3EC-48E1-8074-98AD0807587D}" type="presParOf" srcId="{0030379E-3ABA-4B51-8F8A-D2191E010E16}" destId="{A1B0C0DE-326A-482B-A083-EFCF256213C6}" srcOrd="4" destOrd="0" presId="urn:microsoft.com/office/officeart/2018/2/layout/IconLabelList"/>
    <dgm:cxn modelId="{8E42A644-C965-4E75-A46A-C70BD2E7CB47}" type="presParOf" srcId="{A1B0C0DE-326A-482B-A083-EFCF256213C6}" destId="{5DF8DDE1-F33F-47F9-8BBC-D51743D955DE}" srcOrd="0" destOrd="0" presId="urn:microsoft.com/office/officeart/2018/2/layout/IconLabelList"/>
    <dgm:cxn modelId="{CCA1A1B2-C304-4778-BA8E-E274B6C54136}" type="presParOf" srcId="{A1B0C0DE-326A-482B-A083-EFCF256213C6}" destId="{25334C59-6E7D-4217-BD5F-6D8EC9F66E00}" srcOrd="1" destOrd="0" presId="urn:microsoft.com/office/officeart/2018/2/layout/IconLabelList"/>
    <dgm:cxn modelId="{FFC6BE61-4949-4626-A75E-0FE52C714821}" type="presParOf" srcId="{A1B0C0DE-326A-482B-A083-EFCF256213C6}" destId="{16C8A51C-0A95-412A-8989-637199BE35A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58B3F-290A-48DD-85CD-DEE9C963B26B}">
      <dsp:nvSpPr>
        <dsp:cNvPr id="0" name=""/>
        <dsp:cNvSpPr/>
      </dsp:nvSpPr>
      <dsp:spPr>
        <a:xfrm>
          <a:off x="6363" y="1109901"/>
          <a:ext cx="1458500" cy="1458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41AA83-D2F5-4FAA-B50F-94449F9128FB}">
      <dsp:nvSpPr>
        <dsp:cNvPr id="0" name=""/>
        <dsp:cNvSpPr/>
      </dsp:nvSpPr>
      <dsp:spPr>
        <a:xfrm>
          <a:off x="312648" y="1416186"/>
          <a:ext cx="845930" cy="8459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AFA610-F7C7-487B-AE9E-282A60715D89}">
      <dsp:nvSpPr>
        <dsp:cNvPr id="0" name=""/>
        <dsp:cNvSpPr/>
      </dsp:nvSpPr>
      <dsp:spPr>
        <a:xfrm>
          <a:off x="1777400" y="1109901"/>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GB" sz="2400" b="1" kern="1200" dirty="0"/>
            <a:t>Code</a:t>
          </a:r>
          <a:r>
            <a:rPr lang="en-GB" sz="2400" kern="1200" dirty="0"/>
            <a:t>: Implement working and maintainable software components</a:t>
          </a:r>
          <a:endParaRPr lang="en-US" sz="2400" kern="1200" dirty="0"/>
        </a:p>
      </dsp:txBody>
      <dsp:txXfrm>
        <a:off x="1777400" y="1109901"/>
        <a:ext cx="3437893" cy="1458500"/>
      </dsp:txXfrm>
    </dsp:sp>
    <dsp:sp modelId="{D791F14E-5F35-44DB-BF51-73FADC2902BB}">
      <dsp:nvSpPr>
        <dsp:cNvPr id="0" name=""/>
        <dsp:cNvSpPr/>
      </dsp:nvSpPr>
      <dsp:spPr>
        <a:xfrm>
          <a:off x="5814320" y="1109901"/>
          <a:ext cx="1458500" cy="1458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2392D6-5D48-4CD8-9E17-80E22CEE6BF2}">
      <dsp:nvSpPr>
        <dsp:cNvPr id="0" name=""/>
        <dsp:cNvSpPr/>
      </dsp:nvSpPr>
      <dsp:spPr>
        <a:xfrm>
          <a:off x="6120606" y="1416186"/>
          <a:ext cx="845930" cy="84593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C78D73-AFBF-4E86-91D0-03B4CE67387A}">
      <dsp:nvSpPr>
        <dsp:cNvPr id="0" name=""/>
        <dsp:cNvSpPr/>
      </dsp:nvSpPr>
      <dsp:spPr>
        <a:xfrm>
          <a:off x="7585357" y="1109901"/>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GB" sz="2400" b="1" kern="1200"/>
            <a:t>Solve</a:t>
          </a:r>
          <a:r>
            <a:rPr lang="en-GB" sz="2400" kern="1200"/>
            <a:t>: Demonstrate computational thinking and numeracy skills</a:t>
          </a:r>
          <a:endParaRPr lang="en-US" sz="2400" kern="1200"/>
        </a:p>
      </dsp:txBody>
      <dsp:txXfrm>
        <a:off x="7585357" y="1109901"/>
        <a:ext cx="3437893" cy="1458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210B0-846A-473A-9CB7-E8E8EBF2B607}">
      <dsp:nvSpPr>
        <dsp:cNvPr id="0" name=""/>
        <dsp:cNvSpPr/>
      </dsp:nvSpPr>
      <dsp:spPr>
        <a:xfrm>
          <a:off x="0" y="1954"/>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510AA2-4D2D-4A63-B17A-CD151CC4DEC4}">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331F44-12C8-45EF-BFCF-71CFF4469E72}">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100000"/>
            </a:lnSpc>
            <a:spcBef>
              <a:spcPct val="0"/>
            </a:spcBef>
            <a:spcAft>
              <a:spcPct val="35000"/>
            </a:spcAft>
            <a:buNone/>
          </a:pPr>
          <a:r>
            <a:rPr lang="en-GB" sz="2200" kern="1200" dirty="0"/>
            <a:t>Assignment 1:</a:t>
          </a:r>
        </a:p>
        <a:p>
          <a:pPr marL="0" lvl="0" indent="0" algn="l" defTabSz="977900">
            <a:lnSpc>
              <a:spcPct val="100000"/>
            </a:lnSpc>
            <a:spcBef>
              <a:spcPct val="0"/>
            </a:spcBef>
            <a:spcAft>
              <a:spcPct val="35000"/>
            </a:spcAft>
            <a:buNone/>
          </a:pPr>
          <a:r>
            <a:rPr lang="en-GB" sz="2200" b="1" kern="1200" dirty="0"/>
            <a:t>Portfolio of AI Instances </a:t>
          </a:r>
          <a:r>
            <a:rPr lang="en-GB" sz="2200" kern="1200" dirty="0"/>
            <a:t>(100%)</a:t>
          </a:r>
          <a:endParaRPr lang="en-US" sz="2200" kern="1200" dirty="0"/>
        </a:p>
      </dsp:txBody>
      <dsp:txXfrm>
        <a:off x="1144111" y="1954"/>
        <a:ext cx="5868258" cy="990573"/>
      </dsp:txXfrm>
    </dsp:sp>
    <dsp:sp modelId="{0BDB40E8-5864-403F-9C8A-1B1CB1087999}">
      <dsp:nvSpPr>
        <dsp:cNvPr id="0" name=""/>
        <dsp:cNvSpPr/>
      </dsp:nvSpPr>
      <dsp:spPr>
        <a:xfrm>
          <a:off x="0" y="1240170"/>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6AFCB-B871-4038-9D78-778E0C65DBCF}">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A9CF06-5B60-44B3-93E7-453C2B2EC176}">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100000"/>
            </a:lnSpc>
            <a:spcBef>
              <a:spcPct val="0"/>
            </a:spcBef>
            <a:spcAft>
              <a:spcPct val="35000"/>
            </a:spcAft>
            <a:buNone/>
          </a:pPr>
          <a:r>
            <a:rPr lang="en-US" sz="2200" kern="1200" dirty="0"/>
            <a:t>Assignment brief on </a:t>
          </a:r>
          <a:r>
            <a:rPr lang="en-US" sz="2200" b="1" kern="1200" dirty="0" err="1"/>
            <a:t>LearningSpace</a:t>
          </a:r>
          <a:endParaRPr lang="en-US" sz="2200" b="1" kern="1200" dirty="0"/>
        </a:p>
        <a:p>
          <a:pPr marL="0" lvl="0" indent="0" algn="l" defTabSz="977900">
            <a:lnSpc>
              <a:spcPct val="100000"/>
            </a:lnSpc>
            <a:spcBef>
              <a:spcPct val="0"/>
            </a:spcBef>
            <a:spcAft>
              <a:spcPct val="35000"/>
            </a:spcAft>
            <a:buNone/>
          </a:pPr>
          <a:r>
            <a:rPr lang="en-US" sz="2200" kern="1200" dirty="0"/>
            <a:t>Deadline on </a:t>
          </a:r>
          <a:r>
            <a:rPr lang="en-US" sz="2200" b="1" kern="1200" dirty="0" err="1"/>
            <a:t>MyFalmouth</a:t>
          </a:r>
          <a:endParaRPr lang="en-US" sz="2200" b="1" kern="1200" dirty="0"/>
        </a:p>
      </dsp:txBody>
      <dsp:txXfrm>
        <a:off x="1144111" y="1240170"/>
        <a:ext cx="5868258" cy="990573"/>
      </dsp:txXfrm>
    </dsp:sp>
    <dsp:sp modelId="{9EA0C680-006A-428D-BAB2-1AB62AD4F9F6}">
      <dsp:nvSpPr>
        <dsp:cNvPr id="0" name=""/>
        <dsp:cNvSpPr/>
      </dsp:nvSpPr>
      <dsp:spPr>
        <a:xfrm>
          <a:off x="0" y="2478387"/>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C756C8-CBC1-464A-867F-7E16E20ECDCE}">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DC2300-F052-446D-AC3D-15397AC4C640}">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100000"/>
            </a:lnSpc>
            <a:spcBef>
              <a:spcPct val="0"/>
            </a:spcBef>
            <a:spcAft>
              <a:spcPct val="35000"/>
            </a:spcAft>
            <a:buNone/>
          </a:pPr>
          <a:r>
            <a:rPr lang="en-GB" sz="2200" b="1" kern="1200" dirty="0"/>
            <a:t>Design</a:t>
          </a:r>
          <a:r>
            <a:rPr lang="en-GB" sz="2200" kern="1200" dirty="0"/>
            <a:t> and </a:t>
          </a:r>
          <a:r>
            <a:rPr lang="en-GB" sz="2200" b="1" kern="1200" dirty="0"/>
            <a:t>implement</a:t>
          </a:r>
          <a:r>
            <a:rPr lang="en-GB" sz="2200" kern="1200" dirty="0"/>
            <a:t> a portfolio of </a:t>
          </a:r>
          <a:r>
            <a:rPr lang="en-GB" sz="2200" b="1" kern="1200" dirty="0"/>
            <a:t>two</a:t>
          </a:r>
          <a:r>
            <a:rPr lang="en-GB" sz="2200" kern="1200" dirty="0"/>
            <a:t> AI instances</a:t>
          </a:r>
          <a:endParaRPr lang="en-US" sz="2200" kern="1200" dirty="0"/>
        </a:p>
      </dsp:txBody>
      <dsp:txXfrm>
        <a:off x="1144111" y="2478387"/>
        <a:ext cx="5868258" cy="990573"/>
      </dsp:txXfrm>
    </dsp:sp>
    <dsp:sp modelId="{AD902BD7-90B6-42AE-8902-DF8FB2530202}">
      <dsp:nvSpPr>
        <dsp:cNvPr id="0" name=""/>
        <dsp:cNvSpPr/>
      </dsp:nvSpPr>
      <dsp:spPr>
        <a:xfrm>
          <a:off x="0" y="3716603"/>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D93BF1-7A50-4D1D-AE5A-461337251488}">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50CD37-4A03-4E04-9065-C1E51CC45E4E}">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100000"/>
            </a:lnSpc>
            <a:spcBef>
              <a:spcPct val="0"/>
            </a:spcBef>
            <a:spcAft>
              <a:spcPct val="35000"/>
            </a:spcAft>
            <a:buNone/>
          </a:pPr>
          <a:r>
            <a:rPr lang="en-US" sz="2200" b="1" kern="1200" dirty="0"/>
            <a:t>Instance 1: </a:t>
          </a:r>
          <a:r>
            <a:rPr lang="en-US" sz="2200" kern="1200" dirty="0"/>
            <a:t>Authored </a:t>
          </a:r>
          <a:r>
            <a:rPr lang="en-US" sz="2200" kern="1200" dirty="0" err="1"/>
            <a:t>Behaviour</a:t>
          </a:r>
          <a:r>
            <a:rPr lang="en-US" sz="2200" kern="1200" dirty="0"/>
            <a:t> (33%)</a:t>
          </a:r>
        </a:p>
        <a:p>
          <a:pPr marL="0" lvl="0" indent="0" algn="l" defTabSz="977900">
            <a:lnSpc>
              <a:spcPct val="100000"/>
            </a:lnSpc>
            <a:spcBef>
              <a:spcPct val="0"/>
            </a:spcBef>
            <a:spcAft>
              <a:spcPct val="35000"/>
            </a:spcAft>
            <a:buNone/>
          </a:pPr>
          <a:r>
            <a:rPr lang="en-US" sz="2200" b="1" kern="1200" dirty="0"/>
            <a:t>Instance 2: </a:t>
          </a:r>
          <a:r>
            <a:rPr lang="en-US" sz="2200" kern="1200" dirty="0"/>
            <a:t>Computational Intelligence (67%)</a:t>
          </a:r>
        </a:p>
      </dsp:txBody>
      <dsp:txXfrm>
        <a:off x="1144111" y="3716603"/>
        <a:ext cx="5868258" cy="9905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E3334-6873-4256-BE5C-89CA74CE583D}">
      <dsp:nvSpPr>
        <dsp:cNvPr id="0" name=""/>
        <dsp:cNvSpPr/>
      </dsp:nvSpPr>
      <dsp:spPr>
        <a:xfrm>
          <a:off x="111316" y="728134"/>
          <a:ext cx="2103122" cy="1261873"/>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NPC behaviour</a:t>
          </a:r>
          <a:endParaRPr lang="en-US" sz="2600" kern="1200" dirty="0"/>
        </a:p>
      </dsp:txBody>
      <dsp:txXfrm>
        <a:off x="111316" y="728134"/>
        <a:ext cx="2103122" cy="1261873"/>
      </dsp:txXfrm>
    </dsp:sp>
    <dsp:sp modelId="{D3DEB3F2-8A77-4A59-99D2-F26B483CD989}">
      <dsp:nvSpPr>
        <dsp:cNvPr id="0" name=""/>
        <dsp:cNvSpPr/>
      </dsp:nvSpPr>
      <dsp:spPr>
        <a:xfrm>
          <a:off x="2494154" y="29637"/>
          <a:ext cx="2103122" cy="1261873"/>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Strategic AI</a:t>
          </a:r>
          <a:endParaRPr lang="en-US" sz="2600" kern="1200" dirty="0"/>
        </a:p>
      </dsp:txBody>
      <dsp:txXfrm>
        <a:off x="2494154" y="29637"/>
        <a:ext cx="2103122" cy="1261873"/>
      </dsp:txXfrm>
    </dsp:sp>
    <dsp:sp modelId="{E0E48E53-DB15-4A96-863A-26B704CFB30E}">
      <dsp:nvSpPr>
        <dsp:cNvPr id="0" name=""/>
        <dsp:cNvSpPr/>
      </dsp:nvSpPr>
      <dsp:spPr>
        <a:xfrm>
          <a:off x="5591192" y="651930"/>
          <a:ext cx="2103122" cy="1261873"/>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Puzzle solver</a:t>
          </a:r>
          <a:endParaRPr lang="en-US" sz="2600" kern="1200" dirty="0"/>
        </a:p>
      </dsp:txBody>
      <dsp:txXfrm>
        <a:off x="5591192" y="651930"/>
        <a:ext cx="2103122" cy="1261873"/>
      </dsp:txXfrm>
    </dsp:sp>
    <dsp:sp modelId="{936C42B8-FB8A-44A7-877F-5860B86C992A}">
      <dsp:nvSpPr>
        <dsp:cNvPr id="0" name=""/>
        <dsp:cNvSpPr/>
      </dsp:nvSpPr>
      <dsp:spPr>
        <a:xfrm>
          <a:off x="7933566" y="2431"/>
          <a:ext cx="2103122" cy="1261873"/>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Board game AI</a:t>
          </a:r>
        </a:p>
      </dsp:txBody>
      <dsp:txXfrm>
        <a:off x="7933566" y="2431"/>
        <a:ext cx="2103122" cy="1261873"/>
      </dsp:txXfrm>
    </dsp:sp>
    <dsp:sp modelId="{01E3711D-4F16-4979-9A6E-157370EAC1E8}">
      <dsp:nvSpPr>
        <dsp:cNvPr id="0" name=""/>
        <dsp:cNvSpPr/>
      </dsp:nvSpPr>
      <dsp:spPr>
        <a:xfrm>
          <a:off x="383670" y="2427243"/>
          <a:ext cx="2103122" cy="1261873"/>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Director system</a:t>
          </a:r>
          <a:endParaRPr lang="en-US" sz="2600" kern="1200"/>
        </a:p>
      </dsp:txBody>
      <dsp:txXfrm>
        <a:off x="383670" y="2427243"/>
        <a:ext cx="2103122" cy="1261873"/>
      </dsp:txXfrm>
    </dsp:sp>
    <dsp:sp modelId="{EEE863F9-1BB7-4A8C-9CB8-6EF15B798F2B}">
      <dsp:nvSpPr>
        <dsp:cNvPr id="0" name=""/>
        <dsp:cNvSpPr/>
      </dsp:nvSpPr>
      <dsp:spPr>
        <a:xfrm>
          <a:off x="2574325" y="2882073"/>
          <a:ext cx="2103122" cy="1261873"/>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Game design tool</a:t>
          </a:r>
          <a:endParaRPr lang="en-US" sz="2600" kern="1200"/>
        </a:p>
      </dsp:txBody>
      <dsp:txXfrm>
        <a:off x="2574325" y="2882073"/>
        <a:ext cx="2103122" cy="1261873"/>
      </dsp:txXfrm>
    </dsp:sp>
    <dsp:sp modelId="{51ADF94C-28AA-4D5B-9CA4-F25D500251FB}">
      <dsp:nvSpPr>
        <dsp:cNvPr id="0" name=""/>
        <dsp:cNvSpPr/>
      </dsp:nvSpPr>
      <dsp:spPr>
        <a:xfrm>
          <a:off x="2994024" y="1365111"/>
          <a:ext cx="2103122" cy="1261873"/>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Procedural content generator</a:t>
          </a:r>
          <a:endParaRPr lang="en-US" sz="2600" kern="1200"/>
        </a:p>
      </dsp:txBody>
      <dsp:txXfrm>
        <a:off x="2994024" y="1365111"/>
        <a:ext cx="2103122" cy="1261873"/>
      </dsp:txXfrm>
    </dsp:sp>
    <dsp:sp modelId="{64579EEA-5298-46FD-BA1F-70B0850D84A4}">
      <dsp:nvSpPr>
        <dsp:cNvPr id="0" name=""/>
        <dsp:cNvSpPr/>
      </dsp:nvSpPr>
      <dsp:spPr>
        <a:xfrm>
          <a:off x="8772438" y="1450969"/>
          <a:ext cx="2103122" cy="1261873"/>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Standalone game / demo</a:t>
          </a:r>
          <a:endParaRPr lang="en-US" sz="2600" kern="1200" dirty="0"/>
        </a:p>
      </dsp:txBody>
      <dsp:txXfrm>
        <a:off x="8772438" y="1450969"/>
        <a:ext cx="2103122" cy="1261873"/>
      </dsp:txXfrm>
    </dsp:sp>
    <dsp:sp modelId="{BA62BFB6-6F7E-4B4F-9998-0F84A83F9978}">
      <dsp:nvSpPr>
        <dsp:cNvPr id="0" name=""/>
        <dsp:cNvSpPr/>
      </dsp:nvSpPr>
      <dsp:spPr>
        <a:xfrm>
          <a:off x="5370259" y="2132200"/>
          <a:ext cx="2103122" cy="1261873"/>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Component for existing project</a:t>
          </a:r>
          <a:endParaRPr lang="en-US" sz="2600" kern="1200"/>
        </a:p>
      </dsp:txBody>
      <dsp:txXfrm>
        <a:off x="5370259" y="2132200"/>
        <a:ext cx="2103122" cy="1261873"/>
      </dsp:txXfrm>
    </dsp:sp>
    <dsp:sp modelId="{181648A9-6846-4B29-83F2-14A5B7DBF8AE}">
      <dsp:nvSpPr>
        <dsp:cNvPr id="0" name=""/>
        <dsp:cNvSpPr/>
      </dsp:nvSpPr>
      <dsp:spPr>
        <a:xfrm>
          <a:off x="7653219" y="2834938"/>
          <a:ext cx="2103122" cy="1261873"/>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a:t>Unity asset</a:t>
          </a:r>
          <a:endParaRPr lang="en-US" sz="2600" kern="1200"/>
        </a:p>
      </dsp:txBody>
      <dsp:txXfrm>
        <a:off x="7653219" y="2834938"/>
        <a:ext cx="2103122" cy="12618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98193-7480-4766-82BA-B429213D679D}">
      <dsp:nvSpPr>
        <dsp:cNvPr id="0" name=""/>
        <dsp:cNvSpPr/>
      </dsp:nvSpPr>
      <dsp:spPr>
        <a:xfrm>
          <a:off x="4147" y="651592"/>
          <a:ext cx="2493587" cy="758247"/>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kern="1200" dirty="0"/>
            <a:t>20%</a:t>
          </a:r>
        </a:p>
        <a:p>
          <a:pPr marL="0" lvl="0" indent="0" algn="ctr" defTabSz="844550">
            <a:lnSpc>
              <a:spcPct val="90000"/>
            </a:lnSpc>
            <a:spcBef>
              <a:spcPct val="0"/>
            </a:spcBef>
            <a:spcAft>
              <a:spcPct val="35000"/>
            </a:spcAft>
            <a:buNone/>
          </a:pPr>
          <a:r>
            <a:rPr lang="en-GB" sz="1900" kern="1200" dirty="0"/>
            <a:t>Choice of Concepts</a:t>
          </a:r>
          <a:endParaRPr lang="en-US" sz="1900" kern="1200" dirty="0"/>
        </a:p>
      </dsp:txBody>
      <dsp:txXfrm>
        <a:off x="4147" y="651592"/>
        <a:ext cx="2493587" cy="758247"/>
      </dsp:txXfrm>
    </dsp:sp>
    <dsp:sp modelId="{9D7325C5-7FED-4334-A703-20374A9962A1}">
      <dsp:nvSpPr>
        <dsp:cNvPr id="0" name=""/>
        <dsp:cNvSpPr/>
      </dsp:nvSpPr>
      <dsp:spPr>
        <a:xfrm>
          <a:off x="4147" y="1409840"/>
          <a:ext cx="2493587" cy="1616804"/>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GB" sz="1900" kern="1200"/>
            <a:t>Appropriateness to demonstrate AI techniques</a:t>
          </a:r>
          <a:endParaRPr lang="en-US" sz="1900" kern="1200"/>
        </a:p>
        <a:p>
          <a:pPr marL="171450" lvl="1" indent="-171450" algn="l" defTabSz="844550">
            <a:lnSpc>
              <a:spcPct val="90000"/>
            </a:lnSpc>
            <a:spcBef>
              <a:spcPct val="0"/>
            </a:spcBef>
            <a:spcAft>
              <a:spcPct val="15000"/>
            </a:spcAft>
            <a:buChar char="•"/>
          </a:pPr>
          <a:r>
            <a:rPr lang="en-GB" sz="1900" kern="1200"/>
            <a:t>Scope</a:t>
          </a:r>
          <a:endParaRPr lang="en-US" sz="1900" kern="1200"/>
        </a:p>
        <a:p>
          <a:pPr marL="171450" lvl="1" indent="-171450" algn="l" defTabSz="844550">
            <a:lnSpc>
              <a:spcPct val="90000"/>
            </a:lnSpc>
            <a:spcBef>
              <a:spcPct val="0"/>
            </a:spcBef>
            <a:spcAft>
              <a:spcPct val="15000"/>
            </a:spcAft>
            <a:buChar char="•"/>
          </a:pPr>
          <a:r>
            <a:rPr lang="en-GB" sz="1900" kern="1200"/>
            <a:t>Creativity</a:t>
          </a:r>
          <a:endParaRPr lang="en-US" sz="1900" kern="1200"/>
        </a:p>
      </dsp:txBody>
      <dsp:txXfrm>
        <a:off x="4147" y="1409840"/>
        <a:ext cx="2493587" cy="1616804"/>
      </dsp:txXfrm>
    </dsp:sp>
    <dsp:sp modelId="{FEB0A6D6-9CC9-47B8-BD68-73A87E70A727}">
      <dsp:nvSpPr>
        <dsp:cNvPr id="0" name=""/>
        <dsp:cNvSpPr/>
      </dsp:nvSpPr>
      <dsp:spPr>
        <a:xfrm>
          <a:off x="2846836" y="651592"/>
          <a:ext cx="2493587" cy="758247"/>
        </a:xfrm>
        <a:prstGeom prst="rect">
          <a:avLst/>
        </a:prstGeom>
        <a:solidFill>
          <a:schemeClr val="accent2">
            <a:hueOff val="397245"/>
            <a:satOff val="2304"/>
            <a:lumOff val="2288"/>
            <a:alphaOff val="0"/>
          </a:schemeClr>
        </a:solidFill>
        <a:ln w="22225" cap="rnd" cmpd="sng" algn="ctr">
          <a:solidFill>
            <a:schemeClr val="accent2">
              <a:hueOff val="397245"/>
              <a:satOff val="2304"/>
              <a:lumOff val="228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kern="1200" dirty="0"/>
            <a:t>40%</a:t>
          </a:r>
        </a:p>
        <a:p>
          <a:pPr marL="0" lvl="0" indent="0" algn="ctr" defTabSz="844550">
            <a:lnSpc>
              <a:spcPct val="90000"/>
            </a:lnSpc>
            <a:spcBef>
              <a:spcPct val="0"/>
            </a:spcBef>
            <a:spcAft>
              <a:spcPct val="35000"/>
            </a:spcAft>
            <a:buNone/>
          </a:pPr>
          <a:r>
            <a:rPr lang="en-GB" sz="1900" kern="1200" dirty="0"/>
            <a:t>Sophistication</a:t>
          </a:r>
          <a:endParaRPr lang="en-US" sz="1900" kern="1200" dirty="0"/>
        </a:p>
      </dsp:txBody>
      <dsp:txXfrm>
        <a:off x="2846836" y="651592"/>
        <a:ext cx="2493587" cy="758247"/>
      </dsp:txXfrm>
    </dsp:sp>
    <dsp:sp modelId="{86F88A3D-CB58-455E-BA9C-B0D7841ECF92}">
      <dsp:nvSpPr>
        <dsp:cNvPr id="0" name=""/>
        <dsp:cNvSpPr/>
      </dsp:nvSpPr>
      <dsp:spPr>
        <a:xfrm>
          <a:off x="2846836" y="1409840"/>
          <a:ext cx="2493587" cy="1616804"/>
        </a:xfrm>
        <a:prstGeom prst="rect">
          <a:avLst/>
        </a:prstGeom>
        <a:solidFill>
          <a:schemeClr val="accent2">
            <a:tint val="40000"/>
            <a:alpha val="90000"/>
            <a:hueOff val="348263"/>
            <a:satOff val="4482"/>
            <a:lumOff val="584"/>
            <a:alphaOff val="0"/>
          </a:schemeClr>
        </a:solidFill>
        <a:ln w="22225" cap="rnd" cmpd="sng" algn="ctr">
          <a:solidFill>
            <a:schemeClr val="accent2">
              <a:tint val="40000"/>
              <a:alpha val="90000"/>
              <a:hueOff val="348263"/>
              <a:satOff val="4482"/>
              <a:lumOff val="5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GB" sz="1900" kern="1200"/>
            <a:t>Insight into AI techniques</a:t>
          </a:r>
          <a:endParaRPr lang="en-US" sz="1900" kern="1200"/>
        </a:p>
        <a:p>
          <a:pPr marL="171450" lvl="1" indent="-171450" algn="l" defTabSz="844550">
            <a:lnSpc>
              <a:spcPct val="90000"/>
            </a:lnSpc>
            <a:spcBef>
              <a:spcPct val="0"/>
            </a:spcBef>
            <a:spcAft>
              <a:spcPct val="15000"/>
            </a:spcAft>
            <a:buChar char="•"/>
          </a:pPr>
          <a:r>
            <a:rPr lang="en-GB" sz="1900" kern="1200"/>
            <a:t>Insight into software architecture</a:t>
          </a:r>
          <a:endParaRPr lang="en-US" sz="1900" kern="1200"/>
        </a:p>
      </dsp:txBody>
      <dsp:txXfrm>
        <a:off x="2846836" y="1409840"/>
        <a:ext cx="2493587" cy="1616804"/>
      </dsp:txXfrm>
    </dsp:sp>
    <dsp:sp modelId="{BCE89CBD-8B1E-415F-9610-6EA61856DE5B}">
      <dsp:nvSpPr>
        <dsp:cNvPr id="0" name=""/>
        <dsp:cNvSpPr/>
      </dsp:nvSpPr>
      <dsp:spPr>
        <a:xfrm>
          <a:off x="5689526" y="651592"/>
          <a:ext cx="2493587" cy="758247"/>
        </a:xfrm>
        <a:prstGeom prst="rect">
          <a:avLst/>
        </a:prstGeom>
        <a:solidFill>
          <a:schemeClr val="accent2">
            <a:hueOff val="794490"/>
            <a:satOff val="4609"/>
            <a:lumOff val="4576"/>
            <a:alphaOff val="0"/>
          </a:schemeClr>
        </a:solidFill>
        <a:ln w="22225" cap="rnd" cmpd="sng" algn="ctr">
          <a:solidFill>
            <a:schemeClr val="accent2">
              <a:hueOff val="794490"/>
              <a:satOff val="4609"/>
              <a:lumOff val="45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kern="1200" dirty="0"/>
            <a:t>20%</a:t>
          </a:r>
        </a:p>
        <a:p>
          <a:pPr marL="0" lvl="0" indent="0" algn="ctr" defTabSz="844550">
            <a:lnSpc>
              <a:spcPct val="90000"/>
            </a:lnSpc>
            <a:spcBef>
              <a:spcPct val="0"/>
            </a:spcBef>
            <a:spcAft>
              <a:spcPct val="35000"/>
            </a:spcAft>
            <a:buNone/>
          </a:pPr>
          <a:r>
            <a:rPr lang="en-GB" sz="1900" kern="1200" dirty="0"/>
            <a:t>Functional Coherence</a:t>
          </a:r>
          <a:endParaRPr lang="en-US" sz="1900" kern="1200" dirty="0"/>
        </a:p>
      </dsp:txBody>
      <dsp:txXfrm>
        <a:off x="5689526" y="651592"/>
        <a:ext cx="2493587" cy="758247"/>
      </dsp:txXfrm>
    </dsp:sp>
    <dsp:sp modelId="{A6B5655C-C2B1-4278-BBE1-1577DF3AC22D}">
      <dsp:nvSpPr>
        <dsp:cNvPr id="0" name=""/>
        <dsp:cNvSpPr/>
      </dsp:nvSpPr>
      <dsp:spPr>
        <a:xfrm>
          <a:off x="5689526" y="1409840"/>
          <a:ext cx="2493587" cy="1616804"/>
        </a:xfrm>
        <a:prstGeom prst="rect">
          <a:avLst/>
        </a:prstGeom>
        <a:solidFill>
          <a:schemeClr val="accent2">
            <a:tint val="40000"/>
            <a:alpha val="90000"/>
            <a:hueOff val="696526"/>
            <a:satOff val="8964"/>
            <a:lumOff val="1167"/>
            <a:alphaOff val="0"/>
          </a:schemeClr>
        </a:solidFill>
        <a:ln w="22225" cap="rnd" cmpd="sng" algn="ctr">
          <a:solidFill>
            <a:schemeClr val="accent2">
              <a:tint val="40000"/>
              <a:alpha val="90000"/>
              <a:hueOff val="696526"/>
              <a:satOff val="8964"/>
              <a:lumOff val="11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GB" sz="1900" kern="1200"/>
            <a:t>Requirements are met</a:t>
          </a:r>
          <a:endParaRPr lang="en-US" sz="1900" kern="1200"/>
        </a:p>
        <a:p>
          <a:pPr marL="171450" lvl="1" indent="-171450" algn="l" defTabSz="844550">
            <a:lnSpc>
              <a:spcPct val="90000"/>
            </a:lnSpc>
            <a:spcBef>
              <a:spcPct val="0"/>
            </a:spcBef>
            <a:spcAft>
              <a:spcPct val="15000"/>
            </a:spcAft>
            <a:buChar char="•"/>
          </a:pPr>
          <a:r>
            <a:rPr lang="en-GB" sz="1900" kern="1200" dirty="0"/>
            <a:t>No bugs detected</a:t>
          </a:r>
          <a:endParaRPr lang="en-US" sz="1900" kern="1200" dirty="0"/>
        </a:p>
      </dsp:txBody>
      <dsp:txXfrm>
        <a:off x="5689526" y="1409840"/>
        <a:ext cx="2493587" cy="1616804"/>
      </dsp:txXfrm>
    </dsp:sp>
    <dsp:sp modelId="{01C18219-C117-4605-97AD-6515FDFF7D4E}">
      <dsp:nvSpPr>
        <dsp:cNvPr id="0" name=""/>
        <dsp:cNvSpPr/>
      </dsp:nvSpPr>
      <dsp:spPr>
        <a:xfrm>
          <a:off x="8532215" y="651592"/>
          <a:ext cx="2493587" cy="758247"/>
        </a:xfrm>
        <a:prstGeom prst="rect">
          <a:avLst/>
        </a:prstGeom>
        <a:solidFill>
          <a:schemeClr val="accent2">
            <a:hueOff val="1191735"/>
            <a:satOff val="6913"/>
            <a:lumOff val="6864"/>
            <a:alphaOff val="0"/>
          </a:schemeClr>
        </a:solidFill>
        <a:ln w="22225" cap="rnd" cmpd="sng" algn="ctr">
          <a:solidFill>
            <a:schemeClr val="accent2">
              <a:hueOff val="1191735"/>
              <a:satOff val="6913"/>
              <a:lumOff val="686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GB" sz="1900" kern="1200" dirty="0"/>
            <a:t>20%</a:t>
          </a:r>
        </a:p>
        <a:p>
          <a:pPr marL="0" lvl="0" indent="0" algn="ctr" defTabSz="844550">
            <a:lnSpc>
              <a:spcPct val="90000"/>
            </a:lnSpc>
            <a:spcBef>
              <a:spcPct val="0"/>
            </a:spcBef>
            <a:spcAft>
              <a:spcPct val="35000"/>
            </a:spcAft>
            <a:buNone/>
          </a:pPr>
          <a:r>
            <a:rPr lang="en-GB" sz="1900" kern="1200" dirty="0"/>
            <a:t>Maintainability</a:t>
          </a:r>
          <a:endParaRPr lang="en-US" sz="1900" kern="1200" dirty="0"/>
        </a:p>
      </dsp:txBody>
      <dsp:txXfrm>
        <a:off x="8532215" y="651592"/>
        <a:ext cx="2493587" cy="758247"/>
      </dsp:txXfrm>
    </dsp:sp>
    <dsp:sp modelId="{0419C036-5B5E-4A4C-9D8F-6F05A568FBE9}">
      <dsp:nvSpPr>
        <dsp:cNvPr id="0" name=""/>
        <dsp:cNvSpPr/>
      </dsp:nvSpPr>
      <dsp:spPr>
        <a:xfrm>
          <a:off x="8532215" y="1409840"/>
          <a:ext cx="2493587" cy="1616804"/>
        </a:xfrm>
        <a:prstGeom prst="rect">
          <a:avLst/>
        </a:prstGeom>
        <a:solidFill>
          <a:schemeClr val="accent2">
            <a:tint val="40000"/>
            <a:alpha val="90000"/>
            <a:hueOff val="1044789"/>
            <a:satOff val="13446"/>
            <a:lumOff val="1751"/>
            <a:alphaOff val="0"/>
          </a:schemeClr>
        </a:solidFill>
        <a:ln w="22225" cap="rnd" cmpd="sng" algn="ctr">
          <a:solidFill>
            <a:schemeClr val="accent2">
              <a:tint val="40000"/>
              <a:alpha val="90000"/>
              <a:hueOff val="1044789"/>
              <a:satOff val="13446"/>
              <a:lumOff val="17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GB" sz="1900" kern="1200"/>
            <a:t>Code quality</a:t>
          </a:r>
          <a:endParaRPr lang="en-US" sz="1900" kern="1200"/>
        </a:p>
        <a:p>
          <a:pPr marL="171450" lvl="1" indent="-171450" algn="l" defTabSz="844550">
            <a:lnSpc>
              <a:spcPct val="90000"/>
            </a:lnSpc>
            <a:spcBef>
              <a:spcPct val="0"/>
            </a:spcBef>
            <a:spcAft>
              <a:spcPct val="15000"/>
            </a:spcAft>
            <a:buChar char="•"/>
          </a:pPr>
          <a:r>
            <a:rPr lang="en-GB" sz="1900" kern="1200"/>
            <a:t>Tweakability</a:t>
          </a:r>
          <a:endParaRPr lang="en-US" sz="1900" kern="1200"/>
        </a:p>
        <a:p>
          <a:pPr marL="171450" lvl="1" indent="-171450" algn="l" defTabSz="844550">
            <a:lnSpc>
              <a:spcPct val="90000"/>
            </a:lnSpc>
            <a:spcBef>
              <a:spcPct val="0"/>
            </a:spcBef>
            <a:spcAft>
              <a:spcPct val="15000"/>
            </a:spcAft>
            <a:buChar char="•"/>
          </a:pPr>
          <a:r>
            <a:rPr lang="en-GB" sz="1900" kern="1200"/>
            <a:t>Documentation</a:t>
          </a:r>
          <a:endParaRPr lang="en-US" sz="1900" kern="1200"/>
        </a:p>
      </dsp:txBody>
      <dsp:txXfrm>
        <a:off x="8532215" y="1409840"/>
        <a:ext cx="2493587" cy="16168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94DED-59A2-4B83-B4E2-E77A55C8AF63}">
      <dsp:nvSpPr>
        <dsp:cNvPr id="0" name=""/>
        <dsp:cNvSpPr/>
      </dsp:nvSpPr>
      <dsp:spPr>
        <a:xfrm>
          <a:off x="975923" y="413372"/>
          <a:ext cx="1458980" cy="14589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DBA8D5-A00C-4DF2-8AB0-936C4476CB23}">
      <dsp:nvSpPr>
        <dsp:cNvPr id="0" name=""/>
        <dsp:cNvSpPr/>
      </dsp:nvSpPr>
      <dsp:spPr>
        <a:xfrm>
          <a:off x="84324" y="2256941"/>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dirty="0"/>
            <a:t>Outline the </a:t>
          </a:r>
          <a:r>
            <a:rPr lang="en-GB" sz="1700" b="1" kern="1200" dirty="0"/>
            <a:t>concept</a:t>
          </a:r>
          <a:endParaRPr lang="en-US" sz="1700" b="1" kern="1200" dirty="0"/>
        </a:p>
      </dsp:txBody>
      <dsp:txXfrm>
        <a:off x="84324" y="2256941"/>
        <a:ext cx="3242179" cy="720000"/>
      </dsp:txXfrm>
    </dsp:sp>
    <dsp:sp modelId="{2E33E043-25D5-4C51-B531-8AE1E381830A}">
      <dsp:nvSpPr>
        <dsp:cNvPr id="0" name=""/>
        <dsp:cNvSpPr/>
      </dsp:nvSpPr>
      <dsp:spPr>
        <a:xfrm>
          <a:off x="4785484" y="413372"/>
          <a:ext cx="1458980" cy="14589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5DEA1E-834D-4917-B7D6-952ABCD8681A}">
      <dsp:nvSpPr>
        <dsp:cNvPr id="0" name=""/>
        <dsp:cNvSpPr/>
      </dsp:nvSpPr>
      <dsp:spPr>
        <a:xfrm>
          <a:off x="3893885" y="2256941"/>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dirty="0"/>
            <a:t>Describe the </a:t>
          </a:r>
          <a:r>
            <a:rPr lang="en-GB" sz="1700" b="1" kern="1200" dirty="0"/>
            <a:t>key requirements</a:t>
          </a:r>
          <a:endParaRPr lang="en-US" sz="1700" b="1" kern="1200" dirty="0"/>
        </a:p>
      </dsp:txBody>
      <dsp:txXfrm>
        <a:off x="3893885" y="2256941"/>
        <a:ext cx="3242179" cy="720000"/>
      </dsp:txXfrm>
    </dsp:sp>
    <dsp:sp modelId="{C7C90905-6549-4240-9E14-A0608D302828}">
      <dsp:nvSpPr>
        <dsp:cNvPr id="0" name=""/>
        <dsp:cNvSpPr/>
      </dsp:nvSpPr>
      <dsp:spPr>
        <a:xfrm>
          <a:off x="8595045" y="413372"/>
          <a:ext cx="1458980" cy="14589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8AC3C6-C3B6-44B2-B4CF-5B642725C8C9}">
      <dsp:nvSpPr>
        <dsp:cNvPr id="0" name=""/>
        <dsp:cNvSpPr/>
      </dsp:nvSpPr>
      <dsp:spPr>
        <a:xfrm>
          <a:off x="7703446" y="2256941"/>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dirty="0"/>
            <a:t>Identify the </a:t>
          </a:r>
          <a:r>
            <a:rPr lang="en-GB" sz="1700" b="1" kern="1200" dirty="0"/>
            <a:t>AI technique(s) </a:t>
          </a:r>
          <a:r>
            <a:rPr lang="en-GB" sz="1700" kern="1200" dirty="0"/>
            <a:t>you will implement (or if you don’t know yet, explain how you’ll find out)</a:t>
          </a:r>
          <a:endParaRPr lang="en-US" sz="1700" kern="1200" dirty="0"/>
        </a:p>
      </dsp:txBody>
      <dsp:txXfrm>
        <a:off x="7703446" y="2256941"/>
        <a:ext cx="3242179"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684DD-F266-4946-ACB6-2FA5F31189A1}">
      <dsp:nvSpPr>
        <dsp:cNvPr id="0" name=""/>
        <dsp:cNvSpPr/>
      </dsp:nvSpPr>
      <dsp:spPr>
        <a:xfrm>
          <a:off x="0" y="1526"/>
          <a:ext cx="11029615" cy="773736"/>
        </a:xfrm>
        <a:prstGeom prst="roundRect">
          <a:avLst>
            <a:gd name="adj" fmla="val 10000"/>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07D6713-41AB-4902-B464-2CE9AB85E089}">
      <dsp:nvSpPr>
        <dsp:cNvPr id="0" name=""/>
        <dsp:cNvSpPr/>
      </dsp:nvSpPr>
      <dsp:spPr>
        <a:xfrm>
          <a:off x="234055" y="175617"/>
          <a:ext cx="425555" cy="42555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F37E6F55-6F41-4215-AD91-F9349906A06A}">
      <dsp:nvSpPr>
        <dsp:cNvPr id="0" name=""/>
        <dsp:cNvSpPr/>
      </dsp:nvSpPr>
      <dsp:spPr>
        <a:xfrm>
          <a:off x="893665" y="1526"/>
          <a:ext cx="10135949" cy="77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7" tIns="81887" rIns="81887" bIns="81887" numCol="1" spcCol="1270" anchor="ctr" anchorCtr="0">
          <a:noAutofit/>
        </a:bodyPr>
        <a:lstStyle/>
        <a:p>
          <a:pPr marL="0" lvl="0" indent="0" algn="l" defTabSz="889000">
            <a:lnSpc>
              <a:spcPct val="100000"/>
            </a:lnSpc>
            <a:spcBef>
              <a:spcPct val="0"/>
            </a:spcBef>
            <a:spcAft>
              <a:spcPct val="35000"/>
            </a:spcAft>
            <a:buNone/>
          </a:pPr>
          <a:r>
            <a:rPr lang="en-GB" sz="2000" b="1" kern="1200" dirty="0"/>
            <a:t>Read</a:t>
          </a:r>
          <a:r>
            <a:rPr lang="en-GB" sz="2000" kern="1200" dirty="0"/>
            <a:t> a paper, which will be linked on </a:t>
          </a:r>
          <a:r>
            <a:rPr lang="en-GB" sz="2000" kern="1200" dirty="0" err="1"/>
            <a:t>LearningSpace</a:t>
          </a:r>
          <a:r>
            <a:rPr lang="en-GB" sz="2000" kern="1200" dirty="0"/>
            <a:t> the previous week</a:t>
          </a:r>
          <a:endParaRPr lang="en-US" sz="2000" kern="1200" dirty="0"/>
        </a:p>
      </dsp:txBody>
      <dsp:txXfrm>
        <a:off x="893665" y="1526"/>
        <a:ext cx="10135949" cy="773736"/>
      </dsp:txXfrm>
    </dsp:sp>
    <dsp:sp modelId="{0413E9B4-3DFC-4C36-96F3-9EEB02E47608}">
      <dsp:nvSpPr>
        <dsp:cNvPr id="0" name=""/>
        <dsp:cNvSpPr/>
      </dsp:nvSpPr>
      <dsp:spPr>
        <a:xfrm>
          <a:off x="0" y="968697"/>
          <a:ext cx="11029615" cy="773736"/>
        </a:xfrm>
        <a:prstGeom prst="roundRect">
          <a:avLst>
            <a:gd name="adj" fmla="val 10000"/>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59838D6B-5D6D-4F5E-AA74-BBF37959F9FD}">
      <dsp:nvSpPr>
        <dsp:cNvPr id="0" name=""/>
        <dsp:cNvSpPr/>
      </dsp:nvSpPr>
      <dsp:spPr>
        <a:xfrm>
          <a:off x="234055" y="1142788"/>
          <a:ext cx="425555" cy="4255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9010A3F-B0DF-489E-92F6-C1E487A365A8}">
      <dsp:nvSpPr>
        <dsp:cNvPr id="0" name=""/>
        <dsp:cNvSpPr/>
      </dsp:nvSpPr>
      <dsp:spPr>
        <a:xfrm>
          <a:off x="893665" y="968697"/>
          <a:ext cx="10135949" cy="77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7" tIns="81887" rIns="81887" bIns="81887" numCol="1" spcCol="1270" anchor="ctr" anchorCtr="0">
          <a:noAutofit/>
        </a:bodyPr>
        <a:lstStyle/>
        <a:p>
          <a:pPr marL="0" lvl="0" indent="0" algn="l" defTabSz="889000">
            <a:lnSpc>
              <a:spcPct val="100000"/>
            </a:lnSpc>
            <a:spcBef>
              <a:spcPct val="0"/>
            </a:spcBef>
            <a:spcAft>
              <a:spcPct val="35000"/>
            </a:spcAft>
            <a:buNone/>
          </a:pPr>
          <a:r>
            <a:rPr lang="en-GB" sz="2000" kern="1200" dirty="0"/>
            <a:t>Come to the seminar ready to </a:t>
          </a:r>
          <a:r>
            <a:rPr lang="en-GB" sz="2000" b="1" kern="1200" dirty="0"/>
            <a:t>discuss</a:t>
          </a:r>
          <a:r>
            <a:rPr lang="en-GB" sz="2000" kern="1200" dirty="0"/>
            <a:t> the paper: bring your comments, questions, thoughts</a:t>
          </a:r>
          <a:endParaRPr lang="en-US" sz="2000" kern="1200" dirty="0"/>
        </a:p>
      </dsp:txBody>
      <dsp:txXfrm>
        <a:off x="893665" y="968697"/>
        <a:ext cx="10135949" cy="773736"/>
      </dsp:txXfrm>
    </dsp:sp>
    <dsp:sp modelId="{77367DE0-E4FB-4847-8B83-5900B3D82FF0}">
      <dsp:nvSpPr>
        <dsp:cNvPr id="0" name=""/>
        <dsp:cNvSpPr/>
      </dsp:nvSpPr>
      <dsp:spPr>
        <a:xfrm>
          <a:off x="0" y="1935868"/>
          <a:ext cx="11029615" cy="773736"/>
        </a:xfrm>
        <a:prstGeom prst="roundRect">
          <a:avLst>
            <a:gd name="adj" fmla="val 10000"/>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15B33019-FE47-4A00-9F67-76039559C192}">
      <dsp:nvSpPr>
        <dsp:cNvPr id="0" name=""/>
        <dsp:cNvSpPr/>
      </dsp:nvSpPr>
      <dsp:spPr>
        <a:xfrm>
          <a:off x="234055" y="2109959"/>
          <a:ext cx="425555" cy="4255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AFBC8D85-BFE6-41FD-BF6E-E29B16A7137A}">
      <dsp:nvSpPr>
        <dsp:cNvPr id="0" name=""/>
        <dsp:cNvSpPr/>
      </dsp:nvSpPr>
      <dsp:spPr>
        <a:xfrm>
          <a:off x="893665" y="1935868"/>
          <a:ext cx="10135949" cy="77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7" tIns="81887" rIns="81887" bIns="81887" numCol="1" spcCol="1270" anchor="ctr" anchorCtr="0">
          <a:noAutofit/>
        </a:bodyPr>
        <a:lstStyle/>
        <a:p>
          <a:pPr marL="0" lvl="0" indent="0" algn="l" defTabSz="889000">
            <a:lnSpc>
              <a:spcPct val="100000"/>
            </a:lnSpc>
            <a:spcBef>
              <a:spcPct val="0"/>
            </a:spcBef>
            <a:spcAft>
              <a:spcPct val="35000"/>
            </a:spcAft>
            <a:buNone/>
          </a:pPr>
          <a:r>
            <a:rPr lang="en-US" sz="2000" kern="1200" dirty="0"/>
            <a:t>Not assessed, but an important opportunity to reflect on state-of-the-art AI research and possibly apply it to your own practice</a:t>
          </a:r>
        </a:p>
      </dsp:txBody>
      <dsp:txXfrm>
        <a:off x="893665" y="1935868"/>
        <a:ext cx="10135949" cy="773736"/>
      </dsp:txXfrm>
    </dsp:sp>
    <dsp:sp modelId="{67115BE2-1E23-4C05-9AC3-A83019D29D8A}">
      <dsp:nvSpPr>
        <dsp:cNvPr id="0" name=""/>
        <dsp:cNvSpPr/>
      </dsp:nvSpPr>
      <dsp:spPr>
        <a:xfrm>
          <a:off x="0" y="2903039"/>
          <a:ext cx="11029615" cy="773736"/>
        </a:xfrm>
        <a:prstGeom prst="roundRect">
          <a:avLst>
            <a:gd name="adj" fmla="val 10000"/>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5BB5C2FE-2E23-4353-8C0E-FD59AE4A6B48}">
      <dsp:nvSpPr>
        <dsp:cNvPr id="0" name=""/>
        <dsp:cNvSpPr/>
      </dsp:nvSpPr>
      <dsp:spPr>
        <a:xfrm>
          <a:off x="234055" y="3077130"/>
          <a:ext cx="425555" cy="425555"/>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3EC8021-59F6-49C0-AF4B-AE214B46481E}">
      <dsp:nvSpPr>
        <dsp:cNvPr id="0" name=""/>
        <dsp:cNvSpPr/>
      </dsp:nvSpPr>
      <dsp:spPr>
        <a:xfrm>
          <a:off x="893665" y="2903039"/>
          <a:ext cx="10135949" cy="77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7" tIns="81887" rIns="81887" bIns="81887" numCol="1" spcCol="1270" anchor="ctr" anchorCtr="0">
          <a:noAutofit/>
        </a:bodyPr>
        <a:lstStyle/>
        <a:p>
          <a:pPr marL="0" lvl="0" indent="0" algn="l" defTabSz="889000">
            <a:lnSpc>
              <a:spcPct val="100000"/>
            </a:lnSpc>
            <a:spcBef>
              <a:spcPct val="0"/>
            </a:spcBef>
            <a:spcAft>
              <a:spcPct val="35000"/>
            </a:spcAft>
            <a:buNone/>
          </a:pPr>
          <a:r>
            <a:rPr lang="en-US" sz="2000" kern="1200" dirty="0"/>
            <a:t>For </a:t>
          </a:r>
          <a:r>
            <a:rPr lang="en-US" sz="2000" b="1" kern="1200" dirty="0"/>
            <a:t>next Monday</a:t>
          </a:r>
          <a:r>
            <a:rPr lang="en-US" sz="2000" kern="1200" dirty="0"/>
            <a:t>: Grow et al. "A Methodology for Requirements Analysis of AI Architecture Authoring Tools"</a:t>
          </a:r>
        </a:p>
      </dsp:txBody>
      <dsp:txXfrm>
        <a:off x="893665" y="2903039"/>
        <a:ext cx="10135949" cy="7737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47AE5-6EB8-4D9C-9269-A8B38BCA99AE}">
      <dsp:nvSpPr>
        <dsp:cNvPr id="0" name=""/>
        <dsp:cNvSpPr/>
      </dsp:nvSpPr>
      <dsp:spPr>
        <a:xfrm>
          <a:off x="975829" y="454828"/>
          <a:ext cx="1458957" cy="145895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B6D966-8F26-4285-93DE-6D9DCFAADD05}">
      <dsp:nvSpPr>
        <dsp:cNvPr id="0" name=""/>
        <dsp:cNvSpPr/>
      </dsp:nvSpPr>
      <dsp:spPr>
        <a:xfrm>
          <a:off x="84244" y="2336392"/>
          <a:ext cx="3242127" cy="887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GB" sz="1800" b="1" kern="1200" dirty="0"/>
            <a:t>For this Friday</a:t>
          </a:r>
        </a:p>
        <a:p>
          <a:pPr marL="0" lvl="0" indent="0" algn="ctr" defTabSz="800100">
            <a:lnSpc>
              <a:spcPct val="100000"/>
            </a:lnSpc>
            <a:spcBef>
              <a:spcPct val="0"/>
            </a:spcBef>
            <a:spcAft>
              <a:spcPct val="35000"/>
            </a:spcAft>
            <a:buNone/>
          </a:pPr>
          <a:r>
            <a:rPr lang="en-GB" sz="1800" kern="1200" dirty="0"/>
            <a:t>Start drafting your proposal for</a:t>
          </a:r>
          <a:br>
            <a:rPr lang="en-GB" sz="1800" kern="1200" dirty="0"/>
          </a:br>
          <a:r>
            <a:rPr lang="en-GB" sz="1800" kern="1200" dirty="0"/>
            <a:t>AI Instance 1</a:t>
          </a:r>
          <a:endParaRPr lang="en-US" sz="1800" kern="1200" dirty="0"/>
        </a:p>
      </dsp:txBody>
      <dsp:txXfrm>
        <a:off x="84244" y="2336392"/>
        <a:ext cx="3242127" cy="887082"/>
      </dsp:txXfrm>
    </dsp:sp>
    <dsp:sp modelId="{CEBDF5B3-2619-4D81-8B1C-C4CE08EF1132}">
      <dsp:nvSpPr>
        <dsp:cNvPr id="0" name=""/>
        <dsp:cNvSpPr/>
      </dsp:nvSpPr>
      <dsp:spPr>
        <a:xfrm>
          <a:off x="4785328" y="451722"/>
          <a:ext cx="1458957" cy="14589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C39DCA-86E6-414E-801B-FC2E9C7A2A4D}">
      <dsp:nvSpPr>
        <dsp:cNvPr id="0" name=""/>
        <dsp:cNvSpPr/>
      </dsp:nvSpPr>
      <dsp:spPr>
        <a:xfrm>
          <a:off x="3893743" y="2327075"/>
          <a:ext cx="3242127" cy="899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GB" sz="1800" b="1" kern="1200" dirty="0"/>
            <a:t>For next Monday</a:t>
          </a:r>
        </a:p>
        <a:p>
          <a:pPr marL="0" lvl="0" indent="0" algn="ctr" defTabSz="800100">
            <a:lnSpc>
              <a:spcPct val="100000"/>
            </a:lnSpc>
            <a:spcBef>
              <a:spcPct val="0"/>
            </a:spcBef>
            <a:spcAft>
              <a:spcPct val="35000"/>
            </a:spcAft>
            <a:buNone/>
          </a:pPr>
          <a:r>
            <a:rPr lang="en-GB" sz="1800" kern="1200" dirty="0"/>
            <a:t>Read the first paper for</a:t>
          </a:r>
          <a:br>
            <a:rPr lang="en-GB" sz="1800" kern="1200" dirty="0"/>
          </a:br>
          <a:r>
            <a:rPr lang="en-GB" sz="1800" kern="1200" dirty="0"/>
            <a:t>Journal Club</a:t>
          </a:r>
          <a:endParaRPr lang="en-US" sz="1800" kern="1200" dirty="0"/>
        </a:p>
      </dsp:txBody>
      <dsp:txXfrm>
        <a:off x="3893743" y="2327075"/>
        <a:ext cx="3242127" cy="899504"/>
      </dsp:txXfrm>
    </dsp:sp>
    <dsp:sp modelId="{5DF8DDE1-F33F-47F9-8BBC-D51743D955DE}">
      <dsp:nvSpPr>
        <dsp:cNvPr id="0" name=""/>
        <dsp:cNvSpPr/>
      </dsp:nvSpPr>
      <dsp:spPr>
        <a:xfrm>
          <a:off x="8594828" y="451722"/>
          <a:ext cx="1458957" cy="14589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C8A51C-0A95-412A-8989-637199BE35AB}">
      <dsp:nvSpPr>
        <dsp:cNvPr id="0" name=""/>
        <dsp:cNvSpPr/>
      </dsp:nvSpPr>
      <dsp:spPr>
        <a:xfrm>
          <a:off x="7703243" y="2327075"/>
          <a:ext cx="3242127" cy="899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GB" sz="1800" b="1" kern="1200" dirty="0"/>
            <a:t>For now</a:t>
          </a:r>
          <a:endParaRPr lang="en-GB" sz="1800" kern="1200" dirty="0"/>
        </a:p>
        <a:p>
          <a:pPr marL="0" lvl="0" indent="0" algn="ctr" defTabSz="800100">
            <a:lnSpc>
              <a:spcPct val="100000"/>
            </a:lnSpc>
            <a:spcBef>
              <a:spcPct val="0"/>
            </a:spcBef>
            <a:spcAft>
              <a:spcPct val="35000"/>
            </a:spcAft>
            <a:buNone/>
          </a:pPr>
          <a:r>
            <a:rPr lang="en-GB" sz="1800" kern="1200" dirty="0"/>
            <a:t>Any questions?</a:t>
          </a:r>
          <a:endParaRPr lang="en-US" sz="1800" kern="1200" dirty="0"/>
        </a:p>
      </dsp:txBody>
      <dsp:txXfrm>
        <a:off x="7703243" y="2327075"/>
        <a:ext cx="3242127" cy="89950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9E534F8-EC88-491C-A843-F59F0165195D}" type="datetimeFigureOut">
              <a:rPr lang="en-GB" smtClean="0"/>
              <a:t>31/10/2021</a:t>
            </a:fld>
            <a:endParaRPr lang="en-GB"/>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695E4FD-8E2B-4254-9D39-83231B802DE1}" type="slidenum">
              <a:rPr lang="en-GB" smtClean="0"/>
              <a:t>‹#›</a:t>
            </a:fld>
            <a:endParaRPr lang="en-GB"/>
          </a:p>
        </p:txBody>
      </p:sp>
    </p:spTree>
    <p:extLst>
      <p:ext uri="{BB962C8B-B14F-4D97-AF65-F5344CB8AC3E}">
        <p14:creationId xmlns:p14="http://schemas.microsoft.com/office/powerpoint/2010/main" val="56571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E534F8-EC88-491C-A843-F59F0165195D}" type="datetimeFigureOut">
              <a:rPr lang="en-GB" smtClean="0"/>
              <a:t>31/10/2021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95E4FD-8E2B-4254-9D39-83231B802DE1}" type="slidenum">
              <a:rPr lang="en-GB" smtClean="0"/>
              <a:t>‹#›</a:t>
            </a:fld>
            <a:endParaRPr lang="en-GB"/>
          </a:p>
        </p:txBody>
      </p:sp>
    </p:spTree>
    <p:extLst>
      <p:ext uri="{BB962C8B-B14F-4D97-AF65-F5344CB8AC3E}">
        <p14:creationId xmlns:p14="http://schemas.microsoft.com/office/powerpoint/2010/main" val="240093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9E534F8-EC88-491C-A843-F59F0165195D}" type="datetimeFigureOut">
              <a:rPr lang="en-GB" smtClean="0"/>
              <a:t>31/10/2021</a:t>
            </a:fld>
            <a:endParaRPr lang="en-GB"/>
          </a:p>
        </p:txBody>
      </p:sp>
      <p:sp>
        <p:nvSpPr>
          <p:cNvPr id="5" name="Footer Placeholder 4"/>
          <p:cNvSpPr>
            <a:spLocks noGrp="1"/>
          </p:cNvSpPr>
          <p:nvPr>
            <p:ph type="ftr" sz="quarter" idx="11"/>
          </p:nvPr>
        </p:nvSpPr>
        <p:spPr>
          <a:xfrm>
            <a:off x="774923" y="5951811"/>
            <a:ext cx="7896279" cy="365125"/>
          </a:xfrm>
        </p:spPr>
        <p:txBody>
          <a:bodyPr/>
          <a:lstStyle/>
          <a:p>
            <a:endParaRPr lang="en-GB"/>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695E4FD-8E2B-4254-9D39-83231B802DE1}" type="slidenum">
              <a:rPr lang="en-GB" smtClean="0"/>
              <a:t>‹#›</a:t>
            </a:fld>
            <a:endParaRPr lang="en-GB"/>
          </a:p>
        </p:txBody>
      </p:sp>
    </p:spTree>
    <p:extLst>
      <p:ext uri="{BB962C8B-B14F-4D97-AF65-F5344CB8AC3E}">
        <p14:creationId xmlns:p14="http://schemas.microsoft.com/office/powerpoint/2010/main" val="2179294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E534F8-EC88-491C-A843-F59F0165195D}" type="datetimeFigureOut">
              <a:rPr lang="en-GB" smtClean="0"/>
              <a:t>31/10/2021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558300" y="5956137"/>
            <a:ext cx="1052508" cy="365125"/>
          </a:xfrm>
        </p:spPr>
        <p:txBody>
          <a:bodyPr/>
          <a:lstStyle/>
          <a:p>
            <a:fld id="{B695E4FD-8E2B-4254-9D39-83231B802DE1}" type="slidenum">
              <a:rPr lang="en-GB" smtClean="0"/>
              <a:t>‹#›</a:t>
            </a:fld>
            <a:endParaRPr lang="en-GB"/>
          </a:p>
        </p:txBody>
      </p:sp>
    </p:spTree>
    <p:extLst>
      <p:ext uri="{BB962C8B-B14F-4D97-AF65-F5344CB8AC3E}">
        <p14:creationId xmlns:p14="http://schemas.microsoft.com/office/powerpoint/2010/main" val="28161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9E534F8-EC88-491C-A843-F59F0165195D}" type="datetimeFigureOut">
              <a:rPr lang="en-GB" smtClean="0"/>
              <a:t>31/10/2021</a:t>
            </a:fld>
            <a:endParaRPr lang="en-GB"/>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95E4FD-8E2B-4254-9D39-83231B802DE1}" type="slidenum">
              <a:rPr lang="en-GB" smtClean="0"/>
              <a:t>‹#›</a:t>
            </a:fld>
            <a:endParaRPr lang="en-GB"/>
          </a:p>
        </p:txBody>
      </p:sp>
    </p:spTree>
    <p:extLst>
      <p:ext uri="{BB962C8B-B14F-4D97-AF65-F5344CB8AC3E}">
        <p14:creationId xmlns:p14="http://schemas.microsoft.com/office/powerpoint/2010/main" val="349949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E534F8-EC88-491C-A843-F59F0165195D}" type="datetimeFigureOut">
              <a:rPr lang="en-GB" smtClean="0"/>
              <a:t>31/10/2021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95E4FD-8E2B-4254-9D39-83231B802DE1}" type="slidenum">
              <a:rPr lang="en-GB" smtClean="0"/>
              <a:t>‹#›</a:t>
            </a:fld>
            <a:endParaRPr lang="en-GB"/>
          </a:p>
        </p:txBody>
      </p:sp>
    </p:spTree>
    <p:extLst>
      <p:ext uri="{BB962C8B-B14F-4D97-AF65-F5344CB8AC3E}">
        <p14:creationId xmlns:p14="http://schemas.microsoft.com/office/powerpoint/2010/main" val="89929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E534F8-EC88-491C-A843-F59F0165195D}" type="datetimeFigureOut">
              <a:rPr lang="en-GB" smtClean="0"/>
              <a:t>31/10/2021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695E4FD-8E2B-4254-9D39-83231B802DE1}" type="slidenum">
              <a:rPr lang="en-GB" smtClean="0"/>
              <a:t>‹#›</a:t>
            </a:fld>
            <a:endParaRPr lang="en-GB"/>
          </a:p>
        </p:txBody>
      </p:sp>
    </p:spTree>
    <p:extLst>
      <p:ext uri="{BB962C8B-B14F-4D97-AF65-F5344CB8AC3E}">
        <p14:creationId xmlns:p14="http://schemas.microsoft.com/office/powerpoint/2010/main" val="252573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E534F8-EC88-491C-A843-F59F0165195D}" type="datetimeFigureOut">
              <a:rPr lang="en-GB" smtClean="0"/>
              <a:t>31/10/2021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695E4FD-8E2B-4254-9D39-83231B802DE1}" type="slidenum">
              <a:rPr lang="en-GB" smtClean="0"/>
              <a:t>‹#›</a:t>
            </a:fld>
            <a:endParaRPr lang="en-GB"/>
          </a:p>
        </p:txBody>
      </p:sp>
    </p:spTree>
    <p:extLst>
      <p:ext uri="{BB962C8B-B14F-4D97-AF65-F5344CB8AC3E}">
        <p14:creationId xmlns:p14="http://schemas.microsoft.com/office/powerpoint/2010/main" val="3116389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534F8-EC88-491C-A843-F59F0165195D}" type="datetimeFigureOut">
              <a:rPr lang="en-GB" smtClean="0"/>
              <a:t>31/10/2021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695E4FD-8E2B-4254-9D39-83231B802DE1}" type="slidenum">
              <a:rPr lang="en-GB" smtClean="0"/>
              <a:t>‹#›</a:t>
            </a:fld>
            <a:endParaRPr lang="en-GB"/>
          </a:p>
        </p:txBody>
      </p:sp>
    </p:spTree>
    <p:extLst>
      <p:ext uri="{BB962C8B-B14F-4D97-AF65-F5344CB8AC3E}">
        <p14:creationId xmlns:p14="http://schemas.microsoft.com/office/powerpoint/2010/main" val="1002614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9E534F8-EC88-491C-A843-F59F0165195D}" type="datetimeFigureOut">
              <a:rPr lang="en-GB" smtClean="0"/>
              <a:t>31/10/2021</a:t>
            </a:fld>
            <a:endParaRPr lang="en-GB"/>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695E4FD-8E2B-4254-9D39-83231B802DE1}" type="slidenum">
              <a:rPr lang="en-GB" smtClean="0"/>
              <a:t>‹#›</a:t>
            </a:fld>
            <a:endParaRPr lang="en-GB"/>
          </a:p>
        </p:txBody>
      </p:sp>
    </p:spTree>
    <p:extLst>
      <p:ext uri="{BB962C8B-B14F-4D97-AF65-F5344CB8AC3E}">
        <p14:creationId xmlns:p14="http://schemas.microsoft.com/office/powerpoint/2010/main" val="3557953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E534F8-EC88-491C-A843-F59F0165195D}" type="datetimeFigureOut">
              <a:rPr lang="en-GB" smtClean="0"/>
              <a:t>31/10/2021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95E4FD-8E2B-4254-9D39-83231B802DE1}" type="slidenum">
              <a:rPr lang="en-GB" smtClean="0"/>
              <a:t>‹#›</a:t>
            </a:fld>
            <a:endParaRPr lang="en-GB"/>
          </a:p>
        </p:txBody>
      </p:sp>
    </p:spTree>
    <p:extLst>
      <p:ext uri="{BB962C8B-B14F-4D97-AF65-F5344CB8AC3E}">
        <p14:creationId xmlns:p14="http://schemas.microsoft.com/office/powerpoint/2010/main" val="794705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9E534F8-EC88-491C-A843-F59F0165195D}" type="datetimeFigureOut">
              <a:rPr lang="en-GB" smtClean="0"/>
              <a:t>31/10/2021</a:t>
            </a:fld>
            <a:endParaRPr lang="en-GB"/>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GB"/>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695E4FD-8E2B-4254-9D39-83231B802DE1}" type="slidenum">
              <a:rPr lang="en-GB" smtClean="0"/>
              <a:t>‹#›</a:t>
            </a:fld>
            <a:endParaRPr lang="en-GB"/>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985055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4F34AF-75E7-4149-A3CF-2E483C744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PU with binary numbers and blueprint">
            <a:extLst>
              <a:ext uri="{FF2B5EF4-FFF2-40B4-BE49-F238E27FC236}">
                <a16:creationId xmlns:a16="http://schemas.microsoft.com/office/drawing/2014/main" id="{761A2982-2A32-4838-B259-FA1E85CFD806}"/>
              </a:ext>
            </a:extLst>
          </p:cNvPr>
          <p:cNvPicPr>
            <a:picLocks noChangeAspect="1"/>
          </p:cNvPicPr>
          <p:nvPr/>
        </p:nvPicPr>
        <p:blipFill rotWithShape="1">
          <a:blip r:embed="rId2">
            <a:grayscl/>
          </a:blip>
          <a:srcRect/>
          <a:stretch/>
        </p:blipFill>
        <p:spPr>
          <a:xfrm>
            <a:off x="20" y="-49152"/>
            <a:ext cx="12191980" cy="6857990"/>
          </a:xfrm>
          <a:prstGeom prst="rect">
            <a:avLst/>
          </a:prstGeom>
        </p:spPr>
      </p:pic>
      <p:grpSp>
        <p:nvGrpSpPr>
          <p:cNvPr id="10" name="Group 9">
            <a:extLst>
              <a:ext uri="{FF2B5EF4-FFF2-40B4-BE49-F238E27FC236}">
                <a16:creationId xmlns:a16="http://schemas.microsoft.com/office/drawing/2014/main" id="{1654C7F9-AF92-42BD-A713-6B020F63B3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1" name="Rectangle 10">
              <a:extLst>
                <a:ext uri="{FF2B5EF4-FFF2-40B4-BE49-F238E27FC236}">
                  <a16:creationId xmlns:a16="http://schemas.microsoft.com/office/drawing/2014/main" id="{D4E3B121-1133-4B7A-BF30-80EF7C9F0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8C0F23FC-3B0D-4C62-B729-C43F56DC1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DD75023-230C-4337-976E-D7DF1AE22784}"/>
              </a:ext>
            </a:extLst>
          </p:cNvPr>
          <p:cNvSpPr>
            <a:spLocks noGrp="1"/>
          </p:cNvSpPr>
          <p:nvPr>
            <p:ph type="ctrTitle"/>
          </p:nvPr>
        </p:nvSpPr>
        <p:spPr>
          <a:xfrm>
            <a:off x="583101" y="1546913"/>
            <a:ext cx="3412067" cy="3764174"/>
          </a:xfrm>
        </p:spPr>
        <p:txBody>
          <a:bodyPr>
            <a:normAutofit/>
          </a:bodyPr>
          <a:lstStyle/>
          <a:p>
            <a:pPr>
              <a:lnSpc>
                <a:spcPct val="90000"/>
              </a:lnSpc>
            </a:pPr>
            <a:r>
              <a:rPr lang="en-GB" sz="3300" dirty="0">
                <a:solidFill>
                  <a:srgbClr val="FFFFFF"/>
                </a:solidFill>
              </a:rPr>
              <a:t>COMP702</a:t>
            </a:r>
            <a:br>
              <a:rPr lang="en-GB" sz="3300" dirty="0">
                <a:solidFill>
                  <a:srgbClr val="FFFFFF"/>
                </a:solidFill>
              </a:rPr>
            </a:br>
            <a:br>
              <a:rPr lang="en-GB" sz="3300" dirty="0">
                <a:solidFill>
                  <a:srgbClr val="FFFFFF"/>
                </a:solidFill>
              </a:rPr>
            </a:br>
            <a:r>
              <a:rPr lang="en-GB" sz="3300" dirty="0">
                <a:solidFill>
                  <a:srgbClr val="FFFFFF"/>
                </a:solidFill>
              </a:rPr>
              <a:t>Classical Artificial Intelligence</a:t>
            </a:r>
            <a:br>
              <a:rPr lang="en-GB" sz="3300" dirty="0">
                <a:solidFill>
                  <a:srgbClr val="FFFFFF"/>
                </a:solidFill>
              </a:rPr>
            </a:br>
            <a:br>
              <a:rPr lang="en-GB" sz="3300" dirty="0">
                <a:solidFill>
                  <a:srgbClr val="FFFFFF"/>
                </a:solidFill>
              </a:rPr>
            </a:br>
            <a:r>
              <a:rPr lang="en-GB" sz="3300" dirty="0">
                <a:solidFill>
                  <a:srgbClr val="FFFFFF"/>
                </a:solidFill>
              </a:rPr>
              <a:t>Module Induction</a:t>
            </a:r>
          </a:p>
        </p:txBody>
      </p:sp>
    </p:spTree>
    <p:extLst>
      <p:ext uri="{BB962C8B-B14F-4D97-AF65-F5344CB8AC3E}">
        <p14:creationId xmlns:p14="http://schemas.microsoft.com/office/powerpoint/2010/main" val="925152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D9C0E-7FFD-407A-B397-68B8388B0D5D}"/>
              </a:ext>
            </a:extLst>
          </p:cNvPr>
          <p:cNvSpPr>
            <a:spLocks noGrp="1"/>
          </p:cNvSpPr>
          <p:nvPr>
            <p:ph type="title"/>
          </p:nvPr>
        </p:nvSpPr>
        <p:spPr/>
        <p:txBody>
          <a:bodyPr/>
          <a:lstStyle/>
          <a:p>
            <a:r>
              <a:rPr lang="en-GB" dirty="0"/>
              <a:t>Timetable overview</a:t>
            </a:r>
          </a:p>
        </p:txBody>
      </p:sp>
      <p:graphicFrame>
        <p:nvGraphicFramePr>
          <p:cNvPr id="4" name="Table 5">
            <a:extLst>
              <a:ext uri="{FF2B5EF4-FFF2-40B4-BE49-F238E27FC236}">
                <a16:creationId xmlns:a16="http://schemas.microsoft.com/office/drawing/2014/main" id="{E69C120C-CCC2-4555-8203-72D497FB5F13}"/>
              </a:ext>
            </a:extLst>
          </p:cNvPr>
          <p:cNvGraphicFramePr>
            <a:graphicFrameLocks noGrp="1"/>
          </p:cNvGraphicFramePr>
          <p:nvPr>
            <p:extLst>
              <p:ext uri="{D42A27DB-BD31-4B8C-83A1-F6EECF244321}">
                <p14:modId xmlns:p14="http://schemas.microsoft.com/office/powerpoint/2010/main" val="2320858202"/>
              </p:ext>
            </p:extLst>
          </p:nvPr>
        </p:nvGraphicFramePr>
        <p:xfrm>
          <a:off x="417444" y="2183487"/>
          <a:ext cx="11357112" cy="4234337"/>
        </p:xfrm>
        <a:graphic>
          <a:graphicData uri="http://schemas.openxmlformats.org/drawingml/2006/table">
            <a:tbl>
              <a:tblPr>
                <a:tableStyleId>{5C22544A-7EE6-4342-B048-85BDC9FD1C3A}</a:tableStyleId>
              </a:tblPr>
              <a:tblGrid>
                <a:gridCol w="1892852">
                  <a:extLst>
                    <a:ext uri="{9D8B030D-6E8A-4147-A177-3AD203B41FA5}">
                      <a16:colId xmlns:a16="http://schemas.microsoft.com/office/drawing/2014/main" val="865814767"/>
                    </a:ext>
                  </a:extLst>
                </a:gridCol>
                <a:gridCol w="1892852">
                  <a:extLst>
                    <a:ext uri="{9D8B030D-6E8A-4147-A177-3AD203B41FA5}">
                      <a16:colId xmlns:a16="http://schemas.microsoft.com/office/drawing/2014/main" val="3519968387"/>
                    </a:ext>
                  </a:extLst>
                </a:gridCol>
                <a:gridCol w="1892852">
                  <a:extLst>
                    <a:ext uri="{9D8B030D-6E8A-4147-A177-3AD203B41FA5}">
                      <a16:colId xmlns:a16="http://schemas.microsoft.com/office/drawing/2014/main" val="2872645993"/>
                    </a:ext>
                  </a:extLst>
                </a:gridCol>
                <a:gridCol w="1892852">
                  <a:extLst>
                    <a:ext uri="{9D8B030D-6E8A-4147-A177-3AD203B41FA5}">
                      <a16:colId xmlns:a16="http://schemas.microsoft.com/office/drawing/2014/main" val="2992479678"/>
                    </a:ext>
                  </a:extLst>
                </a:gridCol>
                <a:gridCol w="1892852">
                  <a:extLst>
                    <a:ext uri="{9D8B030D-6E8A-4147-A177-3AD203B41FA5}">
                      <a16:colId xmlns:a16="http://schemas.microsoft.com/office/drawing/2014/main" val="164743354"/>
                    </a:ext>
                  </a:extLst>
                </a:gridCol>
                <a:gridCol w="1892852">
                  <a:extLst>
                    <a:ext uri="{9D8B030D-6E8A-4147-A177-3AD203B41FA5}">
                      <a16:colId xmlns:a16="http://schemas.microsoft.com/office/drawing/2014/main" val="3513641933"/>
                    </a:ext>
                  </a:extLst>
                </a:gridCol>
              </a:tblGrid>
              <a:tr h="1756972">
                <a:tc>
                  <a:txBody>
                    <a:bodyPr/>
                    <a:lstStyle/>
                    <a:p>
                      <a:pPr algn="ctr"/>
                      <a:r>
                        <a:rPr lang="en-GB" dirty="0"/>
                        <a:t>Week 7</a:t>
                      </a:r>
                    </a:p>
                  </a:txBody>
                  <a:tcPr/>
                </a:tc>
                <a:tc>
                  <a:txBody>
                    <a:bodyPr/>
                    <a:lstStyle/>
                    <a:p>
                      <a:pPr algn="ctr"/>
                      <a:r>
                        <a:rPr lang="en-GB" dirty="0"/>
                        <a:t>Week 8</a:t>
                      </a:r>
                    </a:p>
                  </a:txBody>
                  <a:tcPr/>
                </a:tc>
                <a:tc>
                  <a:txBody>
                    <a:bodyPr/>
                    <a:lstStyle/>
                    <a:p>
                      <a:pPr algn="ctr"/>
                      <a:r>
                        <a:rPr lang="en-GB" dirty="0"/>
                        <a:t>Week 9</a:t>
                      </a:r>
                    </a:p>
                  </a:txBody>
                  <a:tcPr/>
                </a:tc>
                <a:tc>
                  <a:txBody>
                    <a:bodyPr/>
                    <a:lstStyle/>
                    <a:p>
                      <a:pPr algn="ctr"/>
                      <a:r>
                        <a:rPr lang="en-GB" dirty="0"/>
                        <a:t>Week 10</a:t>
                      </a:r>
                    </a:p>
                  </a:txBody>
                  <a:tcPr/>
                </a:tc>
                <a:tc>
                  <a:txBody>
                    <a:bodyPr/>
                    <a:lstStyle/>
                    <a:p>
                      <a:pPr algn="ctr"/>
                      <a:r>
                        <a:rPr lang="en-GB" dirty="0"/>
                        <a:t>Week 11</a:t>
                      </a:r>
                    </a:p>
                  </a:txBody>
                  <a:tcPr/>
                </a:tc>
                <a:tc>
                  <a:txBody>
                    <a:bodyPr/>
                    <a:lstStyle/>
                    <a:p>
                      <a:pPr algn="ctr"/>
                      <a:r>
                        <a:rPr lang="en-GB" dirty="0"/>
                        <a:t>Week 12</a:t>
                      </a:r>
                    </a:p>
                  </a:txBody>
                  <a:tcPr/>
                </a:tc>
                <a:extLst>
                  <a:ext uri="{0D108BD9-81ED-4DB2-BD59-A6C34878D82A}">
                    <a16:rowId xmlns:a16="http://schemas.microsoft.com/office/drawing/2014/main" val="1877176510"/>
                  </a:ext>
                </a:extLst>
              </a:tr>
              <a:tr h="720393">
                <a:tc gridSpan="6">
                  <a:txBody>
                    <a:bodyPr/>
                    <a:lstStyle/>
                    <a:p>
                      <a:pPr algn="ctr"/>
                      <a:r>
                        <a:rPr lang="en-GB" sz="2400" dirty="0"/>
                        <a:t>Holiday</a:t>
                      </a:r>
                    </a:p>
                  </a:txBody>
                  <a:tcPr anchor="ct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711902193"/>
                  </a:ext>
                </a:extLst>
              </a:tr>
              <a:tr h="1756972">
                <a:tc>
                  <a:txBody>
                    <a:bodyPr/>
                    <a:lstStyle/>
                    <a:p>
                      <a:pPr algn="ctr"/>
                      <a:r>
                        <a:rPr lang="en-GB" dirty="0"/>
                        <a:t>Week 13</a:t>
                      </a:r>
                    </a:p>
                  </a:txBody>
                  <a:tcPr/>
                </a:tc>
                <a:tc>
                  <a:txBody>
                    <a:bodyPr/>
                    <a:lstStyle/>
                    <a:p>
                      <a:pPr algn="ctr"/>
                      <a:r>
                        <a:rPr lang="en-GB" dirty="0"/>
                        <a:t>Week 14</a:t>
                      </a:r>
                    </a:p>
                  </a:txBody>
                  <a:tcPr/>
                </a:tc>
                <a:tc>
                  <a:txBody>
                    <a:bodyPr/>
                    <a:lstStyle/>
                    <a:p>
                      <a:pPr algn="ctr"/>
                      <a:r>
                        <a:rPr lang="en-GB" dirty="0"/>
                        <a:t>Week 15</a:t>
                      </a:r>
                    </a:p>
                  </a:txBody>
                  <a:tcPr/>
                </a:tc>
                <a:tc>
                  <a:txBody>
                    <a:bodyPr/>
                    <a:lstStyle/>
                    <a:p>
                      <a:pPr algn="ctr"/>
                      <a:endParaRPr lang="en-GB" dirty="0"/>
                    </a:p>
                  </a:txBody>
                  <a:tcPr/>
                </a:tc>
                <a:tc>
                  <a:txBody>
                    <a:bodyPr/>
                    <a:lstStyle/>
                    <a:p>
                      <a:pPr algn="ctr"/>
                      <a:endParaRPr lang="en-GB"/>
                    </a:p>
                  </a:txBody>
                  <a:tcPr/>
                </a:tc>
                <a:tc>
                  <a:txBody>
                    <a:bodyPr/>
                    <a:lstStyle/>
                    <a:p>
                      <a:pPr algn="ctr"/>
                      <a:endParaRPr lang="en-GB" dirty="0"/>
                    </a:p>
                  </a:txBody>
                  <a:tcPr/>
                </a:tc>
                <a:extLst>
                  <a:ext uri="{0D108BD9-81ED-4DB2-BD59-A6C34878D82A}">
                    <a16:rowId xmlns:a16="http://schemas.microsoft.com/office/drawing/2014/main" val="485635388"/>
                  </a:ext>
                </a:extLst>
              </a:tr>
            </a:tbl>
          </a:graphicData>
        </a:graphic>
      </p:graphicFrame>
      <p:sp>
        <p:nvSpPr>
          <p:cNvPr id="5" name="TextBox 4">
            <a:extLst>
              <a:ext uri="{FF2B5EF4-FFF2-40B4-BE49-F238E27FC236}">
                <a16:creationId xmlns:a16="http://schemas.microsoft.com/office/drawing/2014/main" id="{82316B4A-23DD-427D-912A-6356C1E0336F}"/>
              </a:ext>
            </a:extLst>
          </p:cNvPr>
          <p:cNvSpPr txBox="1"/>
          <p:nvPr/>
        </p:nvSpPr>
        <p:spPr>
          <a:xfrm>
            <a:off x="477079" y="3004229"/>
            <a:ext cx="1773141" cy="33855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GB" sz="1600" dirty="0"/>
              <a:t>Workshop (2 hr)</a:t>
            </a:r>
          </a:p>
        </p:txBody>
      </p:sp>
      <p:sp>
        <p:nvSpPr>
          <p:cNvPr id="6" name="TextBox 5">
            <a:extLst>
              <a:ext uri="{FF2B5EF4-FFF2-40B4-BE49-F238E27FC236}">
                <a16:creationId xmlns:a16="http://schemas.microsoft.com/office/drawing/2014/main" id="{7299565F-51BE-4436-81FD-5530A402BF62}"/>
              </a:ext>
            </a:extLst>
          </p:cNvPr>
          <p:cNvSpPr txBox="1"/>
          <p:nvPr/>
        </p:nvSpPr>
        <p:spPr>
          <a:xfrm>
            <a:off x="477078" y="2592980"/>
            <a:ext cx="1773141" cy="33855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GB" sz="1600" dirty="0"/>
              <a:t>Induction (1 hr)</a:t>
            </a:r>
          </a:p>
        </p:txBody>
      </p:sp>
      <p:sp>
        <p:nvSpPr>
          <p:cNvPr id="7" name="TextBox 6">
            <a:extLst>
              <a:ext uri="{FF2B5EF4-FFF2-40B4-BE49-F238E27FC236}">
                <a16:creationId xmlns:a16="http://schemas.microsoft.com/office/drawing/2014/main" id="{359FC218-F598-4978-9539-9F3687A8C247}"/>
              </a:ext>
            </a:extLst>
          </p:cNvPr>
          <p:cNvSpPr txBox="1"/>
          <p:nvPr/>
        </p:nvSpPr>
        <p:spPr>
          <a:xfrm>
            <a:off x="2370812" y="2592980"/>
            <a:ext cx="1773141" cy="338554"/>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GB" sz="1600" dirty="0"/>
              <a:t>Journal Club (2 hr)</a:t>
            </a:r>
          </a:p>
        </p:txBody>
      </p:sp>
      <p:sp>
        <p:nvSpPr>
          <p:cNvPr id="8" name="TextBox 7">
            <a:extLst>
              <a:ext uri="{FF2B5EF4-FFF2-40B4-BE49-F238E27FC236}">
                <a16:creationId xmlns:a16="http://schemas.microsoft.com/office/drawing/2014/main" id="{06CA2B8D-B024-446C-9603-C2F9AC099E82}"/>
              </a:ext>
            </a:extLst>
          </p:cNvPr>
          <p:cNvSpPr txBox="1"/>
          <p:nvPr/>
        </p:nvSpPr>
        <p:spPr>
          <a:xfrm>
            <a:off x="2370812" y="5046206"/>
            <a:ext cx="1773141" cy="830997"/>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GB" sz="1600" dirty="0"/>
              <a:t>Assessment &amp; feedback </a:t>
            </a:r>
            <a:r>
              <a:rPr lang="en-GB" sz="1600" dirty="0" err="1"/>
              <a:t>vivas</a:t>
            </a:r>
            <a:endParaRPr lang="en-GB" sz="1600" dirty="0"/>
          </a:p>
          <a:p>
            <a:r>
              <a:rPr lang="en-GB" sz="1600" dirty="0"/>
              <a:t>(1 hr)</a:t>
            </a:r>
          </a:p>
        </p:txBody>
      </p:sp>
      <p:sp>
        <p:nvSpPr>
          <p:cNvPr id="9" name="TextBox 8">
            <a:extLst>
              <a:ext uri="{FF2B5EF4-FFF2-40B4-BE49-F238E27FC236}">
                <a16:creationId xmlns:a16="http://schemas.microsoft.com/office/drawing/2014/main" id="{B71CC85D-5AEF-4F63-8349-CC08CE915248}"/>
              </a:ext>
            </a:extLst>
          </p:cNvPr>
          <p:cNvSpPr txBox="1"/>
          <p:nvPr/>
        </p:nvSpPr>
        <p:spPr>
          <a:xfrm>
            <a:off x="477078" y="5046206"/>
            <a:ext cx="1773141" cy="584775"/>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defPPr>
              <a:defRPr lang="en-US"/>
            </a:defPPr>
            <a:lvl1pPr>
              <a:defRPr sz="16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dirty="0"/>
              <a:t>Peer Review</a:t>
            </a:r>
          </a:p>
          <a:p>
            <a:r>
              <a:rPr lang="en-GB" dirty="0"/>
              <a:t>(1 hr)</a:t>
            </a:r>
          </a:p>
        </p:txBody>
      </p:sp>
      <p:sp>
        <p:nvSpPr>
          <p:cNvPr id="10" name="TextBox 9">
            <a:extLst>
              <a:ext uri="{FF2B5EF4-FFF2-40B4-BE49-F238E27FC236}">
                <a16:creationId xmlns:a16="http://schemas.microsoft.com/office/drawing/2014/main" id="{8C83E77F-0A81-435E-BAF3-536FAC91295E}"/>
              </a:ext>
            </a:extLst>
          </p:cNvPr>
          <p:cNvSpPr txBox="1"/>
          <p:nvPr/>
        </p:nvSpPr>
        <p:spPr>
          <a:xfrm>
            <a:off x="2370812" y="3015317"/>
            <a:ext cx="1773141" cy="33855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GB" sz="1600" dirty="0"/>
              <a:t>Workshop (2 hr)</a:t>
            </a:r>
          </a:p>
        </p:txBody>
      </p:sp>
      <p:sp>
        <p:nvSpPr>
          <p:cNvPr id="11" name="TextBox 10">
            <a:extLst>
              <a:ext uri="{FF2B5EF4-FFF2-40B4-BE49-F238E27FC236}">
                <a16:creationId xmlns:a16="http://schemas.microsoft.com/office/drawing/2014/main" id="{E51C1EA0-C2BD-4F14-B932-72D006557E10}"/>
              </a:ext>
            </a:extLst>
          </p:cNvPr>
          <p:cNvSpPr txBox="1"/>
          <p:nvPr/>
        </p:nvSpPr>
        <p:spPr>
          <a:xfrm>
            <a:off x="2370811" y="3424810"/>
            <a:ext cx="1773141" cy="33855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GB" sz="1600" dirty="0"/>
              <a:t>Workshop (2 hr)</a:t>
            </a:r>
          </a:p>
        </p:txBody>
      </p:sp>
      <p:sp>
        <p:nvSpPr>
          <p:cNvPr id="12" name="TextBox 11">
            <a:extLst>
              <a:ext uri="{FF2B5EF4-FFF2-40B4-BE49-F238E27FC236}">
                <a16:creationId xmlns:a16="http://schemas.microsoft.com/office/drawing/2014/main" id="{7B2DD80C-3ED8-4070-A12C-AB6DE942D050}"/>
              </a:ext>
            </a:extLst>
          </p:cNvPr>
          <p:cNvSpPr txBox="1"/>
          <p:nvPr/>
        </p:nvSpPr>
        <p:spPr>
          <a:xfrm>
            <a:off x="4264543" y="2592980"/>
            <a:ext cx="1773141" cy="338554"/>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GB" sz="1600" dirty="0"/>
              <a:t>Journal Club (2 hr)</a:t>
            </a:r>
          </a:p>
        </p:txBody>
      </p:sp>
      <p:sp>
        <p:nvSpPr>
          <p:cNvPr id="13" name="TextBox 12">
            <a:extLst>
              <a:ext uri="{FF2B5EF4-FFF2-40B4-BE49-F238E27FC236}">
                <a16:creationId xmlns:a16="http://schemas.microsoft.com/office/drawing/2014/main" id="{ED057F4C-37E4-4744-B708-71EA04204F1E}"/>
              </a:ext>
            </a:extLst>
          </p:cNvPr>
          <p:cNvSpPr txBox="1"/>
          <p:nvPr/>
        </p:nvSpPr>
        <p:spPr>
          <a:xfrm>
            <a:off x="4264543" y="3015317"/>
            <a:ext cx="1773141" cy="33855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GB" sz="1600" dirty="0"/>
              <a:t>Workshop (2 hr)</a:t>
            </a:r>
          </a:p>
        </p:txBody>
      </p:sp>
      <p:sp>
        <p:nvSpPr>
          <p:cNvPr id="14" name="TextBox 13">
            <a:extLst>
              <a:ext uri="{FF2B5EF4-FFF2-40B4-BE49-F238E27FC236}">
                <a16:creationId xmlns:a16="http://schemas.microsoft.com/office/drawing/2014/main" id="{11CAB30B-E7C6-4BCA-93A2-3B10B1C67046}"/>
              </a:ext>
            </a:extLst>
          </p:cNvPr>
          <p:cNvSpPr txBox="1"/>
          <p:nvPr/>
        </p:nvSpPr>
        <p:spPr>
          <a:xfrm>
            <a:off x="4264542" y="3424810"/>
            <a:ext cx="1773141" cy="33855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GB" sz="1600" dirty="0"/>
              <a:t>Workshop (2 hr)</a:t>
            </a:r>
          </a:p>
        </p:txBody>
      </p:sp>
      <p:sp>
        <p:nvSpPr>
          <p:cNvPr id="15" name="TextBox 14">
            <a:extLst>
              <a:ext uri="{FF2B5EF4-FFF2-40B4-BE49-F238E27FC236}">
                <a16:creationId xmlns:a16="http://schemas.microsoft.com/office/drawing/2014/main" id="{C9D9704A-4F8D-4BB3-A90F-13E0D65D3C6E}"/>
              </a:ext>
            </a:extLst>
          </p:cNvPr>
          <p:cNvSpPr txBox="1"/>
          <p:nvPr/>
        </p:nvSpPr>
        <p:spPr>
          <a:xfrm>
            <a:off x="6150692" y="2592980"/>
            <a:ext cx="1773141" cy="338554"/>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GB" sz="1600" dirty="0"/>
              <a:t>Journal Club (2 hr)</a:t>
            </a:r>
          </a:p>
        </p:txBody>
      </p:sp>
      <p:sp>
        <p:nvSpPr>
          <p:cNvPr id="16" name="TextBox 15">
            <a:extLst>
              <a:ext uri="{FF2B5EF4-FFF2-40B4-BE49-F238E27FC236}">
                <a16:creationId xmlns:a16="http://schemas.microsoft.com/office/drawing/2014/main" id="{02614199-D06B-45C9-98EF-0B1732C64B3A}"/>
              </a:ext>
            </a:extLst>
          </p:cNvPr>
          <p:cNvSpPr txBox="1"/>
          <p:nvPr/>
        </p:nvSpPr>
        <p:spPr>
          <a:xfrm>
            <a:off x="6150692" y="3015317"/>
            <a:ext cx="1773141" cy="33855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GB" sz="1600" dirty="0"/>
              <a:t>Workshop (2 hr)</a:t>
            </a:r>
          </a:p>
        </p:txBody>
      </p:sp>
      <p:sp>
        <p:nvSpPr>
          <p:cNvPr id="17" name="TextBox 16">
            <a:extLst>
              <a:ext uri="{FF2B5EF4-FFF2-40B4-BE49-F238E27FC236}">
                <a16:creationId xmlns:a16="http://schemas.microsoft.com/office/drawing/2014/main" id="{AB04F285-D9A7-4673-9351-92215C3A3D0C}"/>
              </a:ext>
            </a:extLst>
          </p:cNvPr>
          <p:cNvSpPr txBox="1"/>
          <p:nvPr/>
        </p:nvSpPr>
        <p:spPr>
          <a:xfrm>
            <a:off x="6150691" y="3424810"/>
            <a:ext cx="1773141" cy="33855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GB" sz="1600" dirty="0"/>
              <a:t>Workshop (2 hr)</a:t>
            </a:r>
          </a:p>
        </p:txBody>
      </p:sp>
      <p:sp>
        <p:nvSpPr>
          <p:cNvPr id="18" name="TextBox 17">
            <a:extLst>
              <a:ext uri="{FF2B5EF4-FFF2-40B4-BE49-F238E27FC236}">
                <a16:creationId xmlns:a16="http://schemas.microsoft.com/office/drawing/2014/main" id="{B69B7E50-D688-4EDC-A0D4-3EDEF5FA550F}"/>
              </a:ext>
            </a:extLst>
          </p:cNvPr>
          <p:cNvSpPr txBox="1"/>
          <p:nvPr/>
        </p:nvSpPr>
        <p:spPr>
          <a:xfrm>
            <a:off x="8036841" y="2592980"/>
            <a:ext cx="1773141" cy="338554"/>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GB" sz="1600" dirty="0"/>
              <a:t>Journal Club (2 hr)</a:t>
            </a:r>
          </a:p>
        </p:txBody>
      </p:sp>
      <p:sp>
        <p:nvSpPr>
          <p:cNvPr id="19" name="TextBox 18">
            <a:extLst>
              <a:ext uri="{FF2B5EF4-FFF2-40B4-BE49-F238E27FC236}">
                <a16:creationId xmlns:a16="http://schemas.microsoft.com/office/drawing/2014/main" id="{B5CABA80-C820-461F-8961-3366AAB8042A}"/>
              </a:ext>
            </a:extLst>
          </p:cNvPr>
          <p:cNvSpPr txBox="1"/>
          <p:nvPr/>
        </p:nvSpPr>
        <p:spPr>
          <a:xfrm>
            <a:off x="8036841" y="3015317"/>
            <a:ext cx="1773141" cy="33855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GB" sz="1600" dirty="0"/>
              <a:t>Workshop (2 hr)</a:t>
            </a:r>
          </a:p>
        </p:txBody>
      </p:sp>
      <p:sp>
        <p:nvSpPr>
          <p:cNvPr id="20" name="TextBox 19">
            <a:extLst>
              <a:ext uri="{FF2B5EF4-FFF2-40B4-BE49-F238E27FC236}">
                <a16:creationId xmlns:a16="http://schemas.microsoft.com/office/drawing/2014/main" id="{B00EA8A2-608A-4FD3-A0A4-7871FE81B0E1}"/>
              </a:ext>
            </a:extLst>
          </p:cNvPr>
          <p:cNvSpPr txBox="1"/>
          <p:nvPr/>
        </p:nvSpPr>
        <p:spPr>
          <a:xfrm>
            <a:off x="8036840" y="3424810"/>
            <a:ext cx="1773141" cy="33855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GB" sz="1600" dirty="0"/>
              <a:t>Workshop (2 hr)</a:t>
            </a:r>
          </a:p>
        </p:txBody>
      </p:sp>
      <p:sp>
        <p:nvSpPr>
          <p:cNvPr id="21" name="TextBox 20">
            <a:extLst>
              <a:ext uri="{FF2B5EF4-FFF2-40B4-BE49-F238E27FC236}">
                <a16:creationId xmlns:a16="http://schemas.microsoft.com/office/drawing/2014/main" id="{E33475DA-5533-41C8-98F6-18291B7717D6}"/>
              </a:ext>
            </a:extLst>
          </p:cNvPr>
          <p:cNvSpPr txBox="1"/>
          <p:nvPr/>
        </p:nvSpPr>
        <p:spPr>
          <a:xfrm>
            <a:off x="9930396" y="2604333"/>
            <a:ext cx="1773141" cy="338554"/>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GB" sz="1600" dirty="0"/>
              <a:t>Journal Club (2 hr)</a:t>
            </a:r>
          </a:p>
        </p:txBody>
      </p:sp>
      <p:sp>
        <p:nvSpPr>
          <p:cNvPr id="22" name="TextBox 21">
            <a:extLst>
              <a:ext uri="{FF2B5EF4-FFF2-40B4-BE49-F238E27FC236}">
                <a16:creationId xmlns:a16="http://schemas.microsoft.com/office/drawing/2014/main" id="{5F03555C-1C52-4747-818E-48A1D34A764E}"/>
              </a:ext>
            </a:extLst>
          </p:cNvPr>
          <p:cNvSpPr txBox="1"/>
          <p:nvPr/>
        </p:nvSpPr>
        <p:spPr>
          <a:xfrm>
            <a:off x="9930396" y="3026670"/>
            <a:ext cx="1773141" cy="33855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GB" sz="1600" dirty="0"/>
              <a:t>Workshop (2 hr)</a:t>
            </a:r>
          </a:p>
        </p:txBody>
      </p:sp>
      <p:sp>
        <p:nvSpPr>
          <p:cNvPr id="23" name="Cloud 22">
            <a:extLst>
              <a:ext uri="{FF2B5EF4-FFF2-40B4-BE49-F238E27FC236}">
                <a16:creationId xmlns:a16="http://schemas.microsoft.com/office/drawing/2014/main" id="{E8EC31F5-D097-46E4-A55D-D9AEBC600429}"/>
              </a:ext>
            </a:extLst>
          </p:cNvPr>
          <p:cNvSpPr/>
          <p:nvPr/>
        </p:nvSpPr>
        <p:spPr>
          <a:xfrm>
            <a:off x="6661355" y="4675240"/>
            <a:ext cx="4424516" cy="168145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Refer to </a:t>
            </a:r>
            <a:r>
              <a:rPr lang="en-GB" dirty="0" err="1"/>
              <a:t>MyTimetable</a:t>
            </a:r>
            <a:r>
              <a:rPr lang="en-GB" dirty="0"/>
              <a:t> for up-to-date timetable details</a:t>
            </a:r>
          </a:p>
        </p:txBody>
      </p:sp>
      <p:sp>
        <p:nvSpPr>
          <p:cNvPr id="24" name="TextBox 23">
            <a:extLst>
              <a:ext uri="{FF2B5EF4-FFF2-40B4-BE49-F238E27FC236}">
                <a16:creationId xmlns:a16="http://schemas.microsoft.com/office/drawing/2014/main" id="{229C6B4F-92A6-43E8-AB43-479B52964751}"/>
              </a:ext>
            </a:extLst>
          </p:cNvPr>
          <p:cNvSpPr txBox="1"/>
          <p:nvPr/>
        </p:nvSpPr>
        <p:spPr>
          <a:xfrm>
            <a:off x="477077" y="5740345"/>
            <a:ext cx="1773141"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n-US"/>
            </a:defPPr>
            <a:lvl1pPr>
              <a:defRPr sz="16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a:t>Assessment Deadline (check </a:t>
            </a:r>
            <a:r>
              <a:rPr lang="en-GB" dirty="0" err="1"/>
              <a:t>MyFalmouth</a:t>
            </a:r>
            <a:r>
              <a:rPr lang="en-GB" dirty="0"/>
              <a:t>!)</a:t>
            </a:r>
          </a:p>
        </p:txBody>
      </p:sp>
    </p:spTree>
    <p:extLst>
      <p:ext uri="{BB962C8B-B14F-4D97-AF65-F5344CB8AC3E}">
        <p14:creationId xmlns:p14="http://schemas.microsoft.com/office/powerpoint/2010/main" val="12729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
                                        <p:tgtEl>
                                          <p:spTgt spid="5"/>
                                        </p:tgtEl>
                                      </p:cBhvr>
                                    </p:animEffect>
                                  </p:childTnLst>
                                </p:cTn>
                              </p:par>
                            </p:childTnLst>
                          </p:cTn>
                        </p:par>
                        <p:par>
                          <p:cTn id="13" fill="hold">
                            <p:stCondLst>
                              <p:cond delay="1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
                                        <p:tgtEl>
                                          <p:spTgt spid="10"/>
                                        </p:tgtEl>
                                      </p:cBhvr>
                                    </p:animEffect>
                                  </p:childTnLst>
                                </p:cTn>
                              </p:par>
                            </p:childTnLst>
                          </p:cTn>
                        </p:par>
                        <p:par>
                          <p:cTn id="17" fill="hold">
                            <p:stCondLst>
                              <p:cond delay="2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
                                        <p:tgtEl>
                                          <p:spTgt spid="11"/>
                                        </p:tgtEl>
                                      </p:cBhvr>
                                    </p:animEffect>
                                  </p:childTnLst>
                                </p:cTn>
                              </p:par>
                            </p:childTnLst>
                          </p:cTn>
                        </p:par>
                        <p:par>
                          <p:cTn id="21" fill="hold">
                            <p:stCondLst>
                              <p:cond delay="300"/>
                            </p:stCondLst>
                            <p:childTnLst>
                              <p:par>
                                <p:cTn id="22" presetID="10"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
                                        <p:tgtEl>
                                          <p:spTgt spid="13"/>
                                        </p:tgtEl>
                                      </p:cBhvr>
                                    </p:animEffect>
                                  </p:childTnLst>
                                </p:cTn>
                              </p:par>
                            </p:childTnLst>
                          </p:cTn>
                        </p:par>
                        <p:par>
                          <p:cTn id="25" fill="hold">
                            <p:stCondLst>
                              <p:cond delay="400"/>
                            </p:stCondLst>
                            <p:childTnLst>
                              <p:par>
                                <p:cTn id="26" presetID="10" presetClass="entr" presetSubtype="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
                                        <p:tgtEl>
                                          <p:spTgt spid="14"/>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
                                        <p:tgtEl>
                                          <p:spTgt spid="16"/>
                                        </p:tgtEl>
                                      </p:cBhvr>
                                    </p:animEffect>
                                  </p:childTnLst>
                                </p:cTn>
                              </p:par>
                            </p:childTnLst>
                          </p:cTn>
                        </p:par>
                        <p:par>
                          <p:cTn id="33" fill="hold">
                            <p:stCondLst>
                              <p:cond delay="600"/>
                            </p:stCondLst>
                            <p:childTnLst>
                              <p:par>
                                <p:cTn id="34" presetID="10" presetClass="entr" presetSubtype="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
                                        <p:tgtEl>
                                          <p:spTgt spid="17"/>
                                        </p:tgtEl>
                                      </p:cBhvr>
                                    </p:animEffect>
                                  </p:childTnLst>
                                </p:cTn>
                              </p:par>
                            </p:childTnLst>
                          </p:cTn>
                        </p:par>
                        <p:par>
                          <p:cTn id="37" fill="hold">
                            <p:stCondLst>
                              <p:cond delay="700"/>
                            </p:stCondLst>
                            <p:childTnLst>
                              <p:par>
                                <p:cTn id="38" presetID="10"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100"/>
                                        <p:tgtEl>
                                          <p:spTgt spid="19"/>
                                        </p:tgtEl>
                                      </p:cBhvr>
                                    </p:animEffect>
                                  </p:childTnLst>
                                </p:cTn>
                              </p:par>
                            </p:childTnLst>
                          </p:cTn>
                        </p:par>
                        <p:par>
                          <p:cTn id="41" fill="hold">
                            <p:stCondLst>
                              <p:cond delay="800"/>
                            </p:stCondLst>
                            <p:childTnLst>
                              <p:par>
                                <p:cTn id="42" presetID="10" presetClass="entr" presetSubtype="0"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
                                        <p:tgtEl>
                                          <p:spTgt spid="20"/>
                                        </p:tgtEl>
                                      </p:cBhvr>
                                    </p:animEffect>
                                  </p:childTnLst>
                                </p:cTn>
                              </p:par>
                            </p:childTnLst>
                          </p:cTn>
                        </p:par>
                        <p:par>
                          <p:cTn id="45" fill="hold">
                            <p:stCondLst>
                              <p:cond delay="900"/>
                            </p:stCondLst>
                            <p:childTnLst>
                              <p:par>
                                <p:cTn id="46" presetID="10" presetClass="entr" presetSubtype="0"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1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100"/>
                                        <p:tgtEl>
                                          <p:spTgt spid="7"/>
                                        </p:tgtEl>
                                      </p:cBhvr>
                                    </p:animEffect>
                                  </p:childTnLst>
                                </p:cTn>
                              </p:par>
                            </p:childTnLst>
                          </p:cTn>
                        </p:par>
                        <p:par>
                          <p:cTn id="54" fill="hold">
                            <p:stCondLst>
                              <p:cond delay="100"/>
                            </p:stCondLst>
                            <p:childTnLst>
                              <p:par>
                                <p:cTn id="55" presetID="10" presetClass="entr" presetSubtype="0"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100"/>
                                        <p:tgtEl>
                                          <p:spTgt spid="12"/>
                                        </p:tgtEl>
                                      </p:cBhvr>
                                    </p:animEffect>
                                  </p:childTnLst>
                                </p:cTn>
                              </p:par>
                            </p:childTnLst>
                          </p:cTn>
                        </p:par>
                        <p:par>
                          <p:cTn id="58" fill="hold">
                            <p:stCondLst>
                              <p:cond delay="200"/>
                            </p:stCondLst>
                            <p:childTnLst>
                              <p:par>
                                <p:cTn id="59" presetID="10" presetClass="entr" presetSubtype="0"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100"/>
                                        <p:tgtEl>
                                          <p:spTgt spid="15"/>
                                        </p:tgtEl>
                                      </p:cBhvr>
                                    </p:animEffect>
                                  </p:childTnLst>
                                </p:cTn>
                              </p:par>
                            </p:childTnLst>
                          </p:cTn>
                        </p:par>
                        <p:par>
                          <p:cTn id="62" fill="hold">
                            <p:stCondLst>
                              <p:cond delay="300"/>
                            </p:stCondLst>
                            <p:childTnLst>
                              <p:par>
                                <p:cTn id="63" presetID="10" presetClass="entr" presetSubtype="0"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100"/>
                                        <p:tgtEl>
                                          <p:spTgt spid="18"/>
                                        </p:tgtEl>
                                      </p:cBhvr>
                                    </p:animEffect>
                                  </p:childTnLst>
                                </p:cTn>
                              </p:par>
                            </p:childTnLst>
                          </p:cTn>
                        </p:par>
                        <p:par>
                          <p:cTn id="66" fill="hold">
                            <p:stCondLst>
                              <p:cond delay="400"/>
                            </p:stCondLst>
                            <p:childTnLst>
                              <p:par>
                                <p:cTn id="67" presetID="10" presetClass="entr" presetSubtype="0" fill="hold" grpId="0" nodeType="after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1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fade">
                                      <p:cBhvr>
                                        <p:cTn id="74" dur="100"/>
                                        <p:tgtEl>
                                          <p:spTgt spid="9"/>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100"/>
                                        <p:tgtEl>
                                          <p:spTgt spid="2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8"/>
                                        </p:tgtEl>
                                        <p:attrNameLst>
                                          <p:attrName>style.visibility</p:attrName>
                                        </p:attrNameLst>
                                      </p:cBhvr>
                                      <p:to>
                                        <p:strVal val="visible"/>
                                      </p:to>
                                    </p:set>
                                    <p:animEffect transition="in" filter="fade">
                                      <p:cBhvr>
                                        <p:cTn id="84" dur="1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97A1F-6C0F-418C-A5DF-A40AC391B7A8}"/>
              </a:ext>
            </a:extLst>
          </p:cNvPr>
          <p:cNvSpPr>
            <a:spLocks noGrp="1"/>
          </p:cNvSpPr>
          <p:nvPr>
            <p:ph type="title"/>
          </p:nvPr>
        </p:nvSpPr>
        <p:spPr/>
        <p:txBody>
          <a:bodyPr/>
          <a:lstStyle/>
          <a:p>
            <a:r>
              <a:rPr lang="en-GB" dirty="0"/>
              <a:t>Journal club seminars</a:t>
            </a:r>
          </a:p>
        </p:txBody>
      </p:sp>
      <p:graphicFrame>
        <p:nvGraphicFramePr>
          <p:cNvPr id="5" name="Content Placeholder 2">
            <a:extLst>
              <a:ext uri="{FF2B5EF4-FFF2-40B4-BE49-F238E27FC236}">
                <a16:creationId xmlns:a16="http://schemas.microsoft.com/office/drawing/2014/main" id="{E76A9CAB-42FE-468D-8371-491ABB9298FF}"/>
              </a:ext>
            </a:extLst>
          </p:cNvPr>
          <p:cNvGraphicFramePr>
            <a:graphicFrameLocks noGrp="1"/>
          </p:cNvGraphicFramePr>
          <p:nvPr>
            <p:ph idx="1"/>
            <p:extLst>
              <p:ext uri="{D42A27DB-BD31-4B8C-83A1-F6EECF244321}">
                <p14:modId xmlns:p14="http://schemas.microsoft.com/office/powerpoint/2010/main" val="776334425"/>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616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F71684DD-F266-4946-ACB6-2FA5F31189A1}"/>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207D6713-41AB-4902-B464-2CE9AB85E089}"/>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F37E6F55-6F41-4215-AD91-F9349906A06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0413E9B4-3DFC-4C36-96F3-9EEB02E47608}"/>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59838D6B-5D6D-4F5E-AA74-BBF37959F9F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49010A3F-B0DF-489E-92F6-C1E487A365A8}"/>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15B33019-FE47-4A00-9F67-76039559C192}"/>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77367DE0-E4FB-4847-8B83-5900B3D82FF0}"/>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AFBC8D85-BFE6-41FD-BF6E-E29B16A7137A}"/>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5BB5C2FE-2E23-4353-8C0E-FD59AE4A6B48}"/>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67115BE2-1E23-4C05-9AC3-A83019D29D8A}"/>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graphicEl>
                                              <a:dgm id="{83EC8021-59F6-49C0-AF4B-AE214B46481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D9B0-D5F6-4AA1-AF27-A6605F06D41F}"/>
              </a:ext>
            </a:extLst>
          </p:cNvPr>
          <p:cNvSpPr>
            <a:spLocks noGrp="1"/>
          </p:cNvSpPr>
          <p:nvPr>
            <p:ph type="title"/>
          </p:nvPr>
        </p:nvSpPr>
        <p:spPr/>
        <p:txBody>
          <a:bodyPr/>
          <a:lstStyle/>
          <a:p>
            <a:r>
              <a:rPr lang="en-GB"/>
              <a:t>Summary of what’s next</a:t>
            </a:r>
            <a:endParaRPr lang="en-GB" dirty="0"/>
          </a:p>
        </p:txBody>
      </p:sp>
      <p:graphicFrame>
        <p:nvGraphicFramePr>
          <p:cNvPr id="7" name="Content Placeholder 2">
            <a:extLst>
              <a:ext uri="{FF2B5EF4-FFF2-40B4-BE49-F238E27FC236}">
                <a16:creationId xmlns:a16="http://schemas.microsoft.com/office/drawing/2014/main" id="{727FE151-782A-4A31-84C8-1C29B6645E40}"/>
              </a:ext>
            </a:extLst>
          </p:cNvPr>
          <p:cNvGraphicFramePr>
            <a:graphicFrameLocks noGrp="1"/>
          </p:cNvGraphicFramePr>
          <p:nvPr>
            <p:ph idx="1"/>
            <p:extLst>
              <p:ext uri="{D42A27DB-BD31-4B8C-83A1-F6EECF244321}">
                <p14:modId xmlns:p14="http://schemas.microsoft.com/office/powerpoint/2010/main" val="607446319"/>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7399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A407E-C93C-4852-8684-B06F00F035F2}"/>
              </a:ext>
            </a:extLst>
          </p:cNvPr>
          <p:cNvSpPr>
            <a:spLocks noGrp="1"/>
          </p:cNvSpPr>
          <p:nvPr>
            <p:ph type="title"/>
          </p:nvPr>
        </p:nvSpPr>
        <p:spPr/>
        <p:txBody>
          <a:bodyPr/>
          <a:lstStyle/>
          <a:p>
            <a:r>
              <a:rPr lang="en-GB" dirty="0"/>
              <a:t>Module Aim</a:t>
            </a:r>
          </a:p>
        </p:txBody>
      </p:sp>
      <p:sp>
        <p:nvSpPr>
          <p:cNvPr id="3" name="Content Placeholder 2">
            <a:extLst>
              <a:ext uri="{FF2B5EF4-FFF2-40B4-BE49-F238E27FC236}">
                <a16:creationId xmlns:a16="http://schemas.microsoft.com/office/drawing/2014/main" id="{0A3E656F-4C69-4B2E-9F73-D955E0016C94}"/>
              </a:ext>
            </a:extLst>
          </p:cNvPr>
          <p:cNvSpPr>
            <a:spLocks noGrp="1"/>
          </p:cNvSpPr>
          <p:nvPr>
            <p:ph idx="1"/>
          </p:nvPr>
        </p:nvSpPr>
        <p:spPr/>
        <p:txBody>
          <a:bodyPr>
            <a:normAutofit/>
          </a:bodyPr>
          <a:lstStyle/>
          <a:p>
            <a:pPr marL="0" indent="0" algn="ctr">
              <a:buNone/>
            </a:pPr>
            <a:r>
              <a:rPr lang="en-US" sz="3200" dirty="0"/>
              <a:t>To confidently implement artificial intelligence techniques which are commonly used to solve problems in industry.</a:t>
            </a:r>
            <a:endParaRPr lang="en-GB" sz="3200" dirty="0"/>
          </a:p>
        </p:txBody>
      </p:sp>
    </p:spTree>
    <p:extLst>
      <p:ext uri="{BB962C8B-B14F-4D97-AF65-F5344CB8AC3E}">
        <p14:creationId xmlns:p14="http://schemas.microsoft.com/office/powerpoint/2010/main" val="233665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FD0F-E7D8-4939-869B-97236C2FA911}"/>
              </a:ext>
            </a:extLst>
          </p:cNvPr>
          <p:cNvSpPr>
            <a:spLocks noGrp="1"/>
          </p:cNvSpPr>
          <p:nvPr>
            <p:ph type="title"/>
          </p:nvPr>
        </p:nvSpPr>
        <p:spPr/>
        <p:txBody>
          <a:bodyPr/>
          <a:lstStyle/>
          <a:p>
            <a:r>
              <a:rPr lang="en-GB"/>
              <a:t>Summary Module Description</a:t>
            </a:r>
            <a:endParaRPr lang="en-GB" dirty="0"/>
          </a:p>
        </p:txBody>
      </p:sp>
      <p:sp>
        <p:nvSpPr>
          <p:cNvPr id="3" name="Content Placeholder 2">
            <a:extLst>
              <a:ext uri="{FF2B5EF4-FFF2-40B4-BE49-F238E27FC236}">
                <a16:creationId xmlns:a16="http://schemas.microsoft.com/office/drawing/2014/main" id="{74A2F953-2F48-415E-B247-1177C5F79AFD}"/>
              </a:ext>
            </a:extLst>
          </p:cNvPr>
          <p:cNvSpPr>
            <a:spLocks noGrp="1"/>
          </p:cNvSpPr>
          <p:nvPr>
            <p:ph idx="1"/>
          </p:nvPr>
        </p:nvSpPr>
        <p:spPr>
          <a:xfrm>
            <a:off x="581192" y="2180496"/>
            <a:ext cx="9320575" cy="1472871"/>
          </a:xfrm>
        </p:spPr>
        <p:txBody>
          <a:bodyPr>
            <a:normAutofit/>
          </a:bodyPr>
          <a:lstStyle/>
          <a:p>
            <a:pPr marL="0" indent="0" algn="just">
              <a:buNone/>
            </a:pPr>
            <a:r>
              <a:rPr lang="en-US" dirty="0"/>
              <a:t>This module introduces you to the core techniques of artificial intelligence (AI): computational techniques for tackling problems that normally require human intelligence. You will refine your understanding of these techniques by applying them to well-defined problem domains, laying the foundation for more complex applications in subsequent modules. A deep knowledge of the past and present of AI will equip you for future developments in this fast-moving field.</a:t>
            </a:r>
          </a:p>
        </p:txBody>
      </p:sp>
      <p:sp>
        <p:nvSpPr>
          <p:cNvPr id="7" name="TextBox 6">
            <a:extLst>
              <a:ext uri="{FF2B5EF4-FFF2-40B4-BE49-F238E27FC236}">
                <a16:creationId xmlns:a16="http://schemas.microsoft.com/office/drawing/2014/main" id="{8124D987-EBBA-4B57-B4F2-E9B7F27F562E}"/>
              </a:ext>
            </a:extLst>
          </p:cNvPr>
          <p:cNvSpPr txBox="1"/>
          <p:nvPr/>
        </p:nvSpPr>
        <p:spPr>
          <a:xfrm>
            <a:off x="1375219" y="3905240"/>
            <a:ext cx="10235589" cy="2031325"/>
          </a:xfrm>
          <a:prstGeom prst="rect">
            <a:avLst/>
          </a:prstGeom>
          <a:noFill/>
        </p:spPr>
        <p:txBody>
          <a:bodyPr wrap="square">
            <a:spAutoFit/>
          </a:bodyPr>
          <a:lstStyle/>
          <a:p>
            <a:pPr marL="0" indent="0" algn="just">
              <a:buNone/>
            </a:pPr>
            <a:r>
              <a:rPr lang="en-US" dirty="0"/>
              <a:t>This module covers “classical” AI focusing upon techniques that are commonly applied to decision-making and content generation in games and beyond. Applications of such techniques include the authoring of non-player character </a:t>
            </a:r>
            <a:r>
              <a:rPr lang="en-US" dirty="0" err="1"/>
              <a:t>behaviours</a:t>
            </a:r>
            <a:r>
              <a:rPr lang="en-US" dirty="0"/>
              <a:t> in games, the navigation of complex environments, the formation of logistical plans with respect to constraints, and the generation of content in creative domains. You will build a portfolio of AI instances applied to simplified versions of these and other domains. Thus you will study the strengths and weaknesses of standard AI techniques, gaining the ability to select appropriate technologies to solve real problems and to </a:t>
            </a:r>
            <a:r>
              <a:rPr lang="en-US" dirty="0" err="1"/>
              <a:t>contextualise</a:t>
            </a:r>
            <a:r>
              <a:rPr lang="en-US" dirty="0"/>
              <a:t> recent advances in the field.</a:t>
            </a:r>
            <a:endParaRPr lang="en-GB" dirty="0"/>
          </a:p>
        </p:txBody>
      </p:sp>
    </p:spTree>
    <p:extLst>
      <p:ext uri="{BB962C8B-B14F-4D97-AF65-F5344CB8AC3E}">
        <p14:creationId xmlns:p14="http://schemas.microsoft.com/office/powerpoint/2010/main" val="99846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9518-2284-454B-8AF9-D53EE35F1511}"/>
              </a:ext>
            </a:extLst>
          </p:cNvPr>
          <p:cNvSpPr>
            <a:spLocks noGrp="1"/>
          </p:cNvSpPr>
          <p:nvPr>
            <p:ph type="title"/>
          </p:nvPr>
        </p:nvSpPr>
        <p:spPr/>
        <p:txBody>
          <a:bodyPr/>
          <a:lstStyle/>
          <a:p>
            <a:r>
              <a:rPr lang="en-GB" dirty="0"/>
              <a:t>Learning Outcomes</a:t>
            </a:r>
          </a:p>
        </p:txBody>
      </p:sp>
      <p:graphicFrame>
        <p:nvGraphicFramePr>
          <p:cNvPr id="5" name="Content Placeholder 2">
            <a:extLst>
              <a:ext uri="{FF2B5EF4-FFF2-40B4-BE49-F238E27FC236}">
                <a16:creationId xmlns:a16="http://schemas.microsoft.com/office/drawing/2014/main" id="{B1537AF7-8422-4849-84F3-89382E043260}"/>
              </a:ext>
            </a:extLst>
          </p:cNvPr>
          <p:cNvGraphicFramePr>
            <a:graphicFrameLocks noGrp="1"/>
          </p:cNvGraphicFramePr>
          <p:nvPr>
            <p:ph idx="1"/>
            <p:extLst>
              <p:ext uri="{D42A27DB-BD31-4B8C-83A1-F6EECF244321}">
                <p14:modId xmlns:p14="http://schemas.microsoft.com/office/powerpoint/2010/main" val="216854491"/>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516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F441AA83-D2F5-4FAA-B50F-94449F9128FB}"/>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CCC58B3F-290A-48DD-85CD-DEE9C963B26B}"/>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2CAFA610-F7C7-487B-AE9E-282A60715D89}"/>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D791F14E-5F35-44DB-BF51-73FADC2902BB}"/>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972392D6-5D48-4CD8-9E17-80E22CEE6BF2}"/>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ECC78D73-AFBF-4E86-91D0-03B4CE67387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A2F6D7-C17D-422F-B5D1-4370FDC58B05}"/>
              </a:ext>
            </a:extLst>
          </p:cNvPr>
          <p:cNvSpPr>
            <a:spLocks noGrp="1"/>
          </p:cNvSpPr>
          <p:nvPr>
            <p:ph type="title"/>
          </p:nvPr>
        </p:nvSpPr>
        <p:spPr>
          <a:xfrm>
            <a:off x="746228" y="1037967"/>
            <a:ext cx="3054091" cy="4709131"/>
          </a:xfrm>
        </p:spPr>
        <p:txBody>
          <a:bodyPr anchor="ctr">
            <a:normAutofit/>
          </a:bodyPr>
          <a:lstStyle/>
          <a:p>
            <a:r>
              <a:rPr lang="en-GB">
                <a:solidFill>
                  <a:schemeClr val="accent1"/>
                </a:solidFill>
              </a:rPr>
              <a:t>Assessment</a:t>
            </a:r>
          </a:p>
        </p:txBody>
      </p:sp>
      <p:sp>
        <p:nvSpPr>
          <p:cNvPr id="11" name="Rectangle 10">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69A6C1A-D374-43EC-A1B6-1D3AE3111788}"/>
              </a:ext>
            </a:extLst>
          </p:cNvPr>
          <p:cNvGraphicFramePr>
            <a:graphicFrameLocks noGrp="1"/>
          </p:cNvGraphicFramePr>
          <p:nvPr>
            <p:ph idx="1"/>
            <p:extLst>
              <p:ext uri="{D42A27DB-BD31-4B8C-83A1-F6EECF244321}">
                <p14:modId xmlns:p14="http://schemas.microsoft.com/office/powerpoint/2010/main" val="200585001"/>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12630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6B6210B0-846A-473A-9CB7-E8E8EBF2B607}"/>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56510AA2-4D2D-4A63-B17A-CD151CC4DEC4}"/>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34331F44-12C8-45EF-BFCF-71CFF4469E7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9E96AFCB-B871-4038-9D78-778E0C65DBC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0BDB40E8-5864-403F-9C8A-1B1CB1087999}"/>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B1A9CF06-5B60-44B3-93E7-453C2B2EC17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EBC756C8-CBC1-464A-867F-7E16E20ECDCE}"/>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9EA0C680-006A-428D-BAB2-1AB62AD4F9F6}"/>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87DC2300-F052-446D-AC3D-15397AC4C640}"/>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AD902BD7-90B6-42AE-8902-DF8FB2530202}"/>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C0D93BF1-7A50-4D1D-AE5A-461337251488}"/>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graphicEl>
                                              <a:dgm id="{2650CD37-4A03-4E04-9065-C1E51CC45E4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7FC9-C38A-4646-B0AF-CD7324989660}"/>
              </a:ext>
            </a:extLst>
          </p:cNvPr>
          <p:cNvSpPr>
            <a:spLocks noGrp="1"/>
          </p:cNvSpPr>
          <p:nvPr>
            <p:ph type="title"/>
          </p:nvPr>
        </p:nvSpPr>
        <p:spPr>
          <a:xfrm>
            <a:off x="581192" y="702156"/>
            <a:ext cx="11029616" cy="1013800"/>
          </a:xfrm>
        </p:spPr>
        <p:txBody>
          <a:bodyPr>
            <a:normAutofit/>
          </a:bodyPr>
          <a:lstStyle/>
          <a:p>
            <a:r>
              <a:rPr lang="en-GB" dirty="0">
                <a:solidFill>
                  <a:srgbClr val="FFFEFF"/>
                </a:solidFill>
              </a:rPr>
              <a:t>AI instances – examples / ideas</a:t>
            </a:r>
          </a:p>
        </p:txBody>
      </p:sp>
      <p:graphicFrame>
        <p:nvGraphicFramePr>
          <p:cNvPr id="5" name="Content Placeholder 2">
            <a:extLst>
              <a:ext uri="{FF2B5EF4-FFF2-40B4-BE49-F238E27FC236}">
                <a16:creationId xmlns:a16="http://schemas.microsoft.com/office/drawing/2014/main" id="{1FD526EF-B6C4-4058-9DCA-AACA916CC885}"/>
              </a:ext>
            </a:extLst>
          </p:cNvPr>
          <p:cNvGraphicFramePr>
            <a:graphicFrameLocks noGrp="1"/>
          </p:cNvGraphicFramePr>
          <p:nvPr>
            <p:ph idx="1"/>
            <p:extLst>
              <p:ext uri="{D42A27DB-BD31-4B8C-83A1-F6EECF244321}">
                <p14:modId xmlns:p14="http://schemas.microsoft.com/office/powerpoint/2010/main" val="1991260194"/>
              </p:ext>
            </p:extLst>
          </p:nvPr>
        </p:nvGraphicFramePr>
        <p:xfrm>
          <a:off x="581025" y="2181225"/>
          <a:ext cx="11029950" cy="4211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071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FBFE3334-6873-4256-BE5C-89CA74CE583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D3DEB3F2-8A77-4A59-99D2-F26B483CD989}"/>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E0E48E53-DB15-4A96-863A-26B704CFB30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936C42B8-FB8A-44A7-877F-5860B86C992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01E3711D-4F16-4979-9A6E-157370EAC1E8}"/>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dgm id="{EEE863F9-1BB7-4A8C-9CB8-6EF15B798F2B}"/>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51ADF94C-28AA-4D5B-9CA4-F25D500251FB}"/>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graphicEl>
                                              <a:dgm id="{64579EEA-5298-46FD-BA1F-70B0850D84A4}"/>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graphicEl>
                                              <a:dgm id="{BA62BFB6-6F7E-4B4F-9998-0F84A83F9978}"/>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graphicEl>
                                              <a:dgm id="{181648A9-6846-4B29-83F2-14A5B7DBF8A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54EFF-8D64-42DC-90C4-1E8A2D6E02BF}"/>
              </a:ext>
            </a:extLst>
          </p:cNvPr>
          <p:cNvSpPr>
            <a:spLocks noGrp="1"/>
          </p:cNvSpPr>
          <p:nvPr>
            <p:ph type="title"/>
          </p:nvPr>
        </p:nvSpPr>
        <p:spPr>
          <a:xfrm>
            <a:off x="581192" y="702156"/>
            <a:ext cx="11029616" cy="1013800"/>
          </a:xfrm>
        </p:spPr>
        <p:txBody>
          <a:bodyPr>
            <a:normAutofit/>
          </a:bodyPr>
          <a:lstStyle/>
          <a:p>
            <a:r>
              <a:rPr lang="en-GB">
                <a:solidFill>
                  <a:srgbClr val="FFFEFF"/>
                </a:solidFill>
              </a:rPr>
              <a:t>Assessment criteria</a:t>
            </a:r>
          </a:p>
        </p:txBody>
      </p:sp>
      <p:graphicFrame>
        <p:nvGraphicFramePr>
          <p:cNvPr id="5" name="Content Placeholder 2">
            <a:extLst>
              <a:ext uri="{FF2B5EF4-FFF2-40B4-BE49-F238E27FC236}">
                <a16:creationId xmlns:a16="http://schemas.microsoft.com/office/drawing/2014/main" id="{C63BBB6B-9699-48F2-8F7D-546AE995295E}"/>
              </a:ext>
            </a:extLst>
          </p:cNvPr>
          <p:cNvGraphicFramePr>
            <a:graphicFrameLocks noGrp="1"/>
          </p:cNvGraphicFramePr>
          <p:nvPr>
            <p:ph idx="1"/>
            <p:extLst>
              <p:ext uri="{D42A27DB-BD31-4B8C-83A1-F6EECF244321}">
                <p14:modId xmlns:p14="http://schemas.microsoft.com/office/powerpoint/2010/main" val="2140773291"/>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673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09D98193-7480-4766-82BA-B429213D679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9D7325C5-7FED-4334-A703-20374A9962A1}"/>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FEB0A6D6-9CC9-47B8-BD68-73A87E70A727}"/>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86F88A3D-CB58-455E-BA9C-B0D7841ECF92}"/>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BCE89CBD-8B1E-415F-9610-6EA61856DE5B}"/>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A6B5655C-C2B1-4278-BBE1-1577DF3AC22D}"/>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dgm id="{01C18219-C117-4605-97AD-6515FDFF7D4E}"/>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0419C036-5B5E-4A4C-9D8F-6F05A568FBE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F1C63-A6E7-46DB-A0D4-7D68F091813D}"/>
              </a:ext>
            </a:extLst>
          </p:cNvPr>
          <p:cNvSpPr>
            <a:spLocks noGrp="1"/>
          </p:cNvSpPr>
          <p:nvPr>
            <p:ph type="title"/>
          </p:nvPr>
        </p:nvSpPr>
        <p:spPr>
          <a:xfrm>
            <a:off x="581192" y="702156"/>
            <a:ext cx="11029616" cy="1013800"/>
          </a:xfrm>
        </p:spPr>
        <p:txBody>
          <a:bodyPr>
            <a:normAutofit/>
          </a:bodyPr>
          <a:lstStyle/>
          <a:p>
            <a:r>
              <a:rPr lang="en-GB">
                <a:solidFill>
                  <a:srgbClr val="FFFEFF"/>
                </a:solidFill>
              </a:rPr>
              <a:t>Instance 1 proposal</a:t>
            </a:r>
          </a:p>
        </p:txBody>
      </p:sp>
      <p:graphicFrame>
        <p:nvGraphicFramePr>
          <p:cNvPr id="7" name="Content Placeholder 2">
            <a:extLst>
              <a:ext uri="{FF2B5EF4-FFF2-40B4-BE49-F238E27FC236}">
                <a16:creationId xmlns:a16="http://schemas.microsoft.com/office/drawing/2014/main" id="{E2F24128-D3EF-4D2B-8B02-FEDC299EDBFB}"/>
              </a:ext>
            </a:extLst>
          </p:cNvPr>
          <p:cNvGraphicFramePr>
            <a:graphicFrameLocks noGrp="1"/>
          </p:cNvGraphicFramePr>
          <p:nvPr>
            <p:ph idx="1"/>
            <p:extLst>
              <p:ext uri="{D42A27DB-BD31-4B8C-83A1-F6EECF244321}">
                <p14:modId xmlns:p14="http://schemas.microsoft.com/office/powerpoint/2010/main" val="3416259588"/>
              </p:ext>
            </p:extLst>
          </p:nvPr>
        </p:nvGraphicFramePr>
        <p:xfrm>
          <a:off x="581025" y="3160541"/>
          <a:ext cx="11029950" cy="3390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EEA9283F-F9D7-4C58-9A63-450452B96A58}"/>
              </a:ext>
            </a:extLst>
          </p:cNvPr>
          <p:cNvSpPr txBox="1"/>
          <p:nvPr/>
        </p:nvSpPr>
        <p:spPr>
          <a:xfrm>
            <a:off x="817033" y="2141683"/>
            <a:ext cx="10557934" cy="954107"/>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a:r>
              <a:rPr lang="en-GB" sz="2800" dirty="0"/>
              <a:t>For </a:t>
            </a:r>
            <a:r>
              <a:rPr lang="en-GB" sz="2800" b="1" dirty="0"/>
              <a:t>this Friday’s workshop</a:t>
            </a:r>
            <a:r>
              <a:rPr lang="en-GB" sz="2800" dirty="0"/>
              <a:t>, prepare a </a:t>
            </a:r>
            <a:r>
              <a:rPr lang="en-GB" sz="2800" b="1" dirty="0"/>
              <a:t>draft proposal </a:t>
            </a:r>
            <a:r>
              <a:rPr lang="en-GB" sz="2800" dirty="0"/>
              <a:t>for your first AI instance (authored behaviour)</a:t>
            </a:r>
          </a:p>
        </p:txBody>
      </p:sp>
    </p:spTree>
    <p:extLst>
      <p:ext uri="{BB962C8B-B14F-4D97-AF65-F5344CB8AC3E}">
        <p14:creationId xmlns:p14="http://schemas.microsoft.com/office/powerpoint/2010/main" val="376474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84494DED-59A2-4B83-B4E2-E77A55C8AF63}"/>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graphicEl>
                                              <a:dgm id="{B2DBA8D5-A00C-4DF2-8AB0-936C4476CB23}"/>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graphicEl>
                                              <a:dgm id="{2E33E043-25D5-4C51-B531-8AE1E381830A}"/>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C85DEA1E-834D-4917-B7D6-952ABCD8681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C7C90905-6549-4240-9E14-A0608D302828}"/>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graphicEl>
                                              <a:dgm id="{C98AC3C6-C3B6-44B2-B4CF-5B642725C8C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68BC-22EA-40F2-8A3A-62A53EF81C42}"/>
              </a:ext>
            </a:extLst>
          </p:cNvPr>
          <p:cNvSpPr>
            <a:spLocks noGrp="1"/>
          </p:cNvSpPr>
          <p:nvPr>
            <p:ph type="title"/>
          </p:nvPr>
        </p:nvSpPr>
        <p:spPr/>
        <p:txBody>
          <a:bodyPr/>
          <a:lstStyle/>
          <a:p>
            <a:r>
              <a:rPr lang="en-GB" dirty="0"/>
              <a:t>Preliminary Topic Schedule</a:t>
            </a:r>
          </a:p>
        </p:txBody>
      </p:sp>
      <p:sp>
        <p:nvSpPr>
          <p:cNvPr id="3" name="Content Placeholder 2">
            <a:extLst>
              <a:ext uri="{FF2B5EF4-FFF2-40B4-BE49-F238E27FC236}">
                <a16:creationId xmlns:a16="http://schemas.microsoft.com/office/drawing/2014/main" id="{C89DCB1E-6EA8-4EAB-A2B2-E9DB3018E4AC}"/>
              </a:ext>
            </a:extLst>
          </p:cNvPr>
          <p:cNvSpPr>
            <a:spLocks noGrp="1"/>
          </p:cNvSpPr>
          <p:nvPr>
            <p:ph sz="half" idx="1"/>
          </p:nvPr>
        </p:nvSpPr>
        <p:spPr>
          <a:xfrm>
            <a:off x="581193" y="2173926"/>
            <a:ext cx="5422390" cy="4020397"/>
          </a:xfrm>
        </p:spPr>
        <p:txBody>
          <a:bodyPr>
            <a:normAutofit lnSpcReduction="10000"/>
          </a:bodyPr>
          <a:lstStyle/>
          <a:p>
            <a:r>
              <a:rPr lang="en-GB" sz="2400" b="1" dirty="0"/>
              <a:t>Week 7</a:t>
            </a:r>
          </a:p>
          <a:p>
            <a:pPr lvl="1"/>
            <a:r>
              <a:rPr lang="en-GB" sz="2000" dirty="0"/>
              <a:t>Module Induction</a:t>
            </a:r>
          </a:p>
          <a:p>
            <a:pPr lvl="1"/>
            <a:r>
              <a:rPr lang="en-GB" sz="2000" dirty="0"/>
              <a:t>What Is AI?</a:t>
            </a:r>
          </a:p>
          <a:p>
            <a:r>
              <a:rPr lang="en-GB" sz="2400" b="1" dirty="0"/>
              <a:t>Week 8</a:t>
            </a:r>
          </a:p>
          <a:p>
            <a:pPr lvl="1"/>
            <a:r>
              <a:rPr lang="en-GB" sz="2000" dirty="0"/>
              <a:t>Authored Behaviour</a:t>
            </a:r>
          </a:p>
          <a:p>
            <a:pPr lvl="1"/>
            <a:r>
              <a:rPr lang="en-GB" sz="2000" dirty="0"/>
              <a:t>Emergence</a:t>
            </a:r>
          </a:p>
          <a:p>
            <a:r>
              <a:rPr lang="en-GB" sz="2400" b="1" dirty="0"/>
              <a:t>Week 9</a:t>
            </a:r>
          </a:p>
          <a:p>
            <a:pPr lvl="1"/>
            <a:r>
              <a:rPr lang="en-GB" sz="2000" dirty="0"/>
              <a:t>Theoretical Models</a:t>
            </a:r>
          </a:p>
          <a:p>
            <a:pPr lvl="1"/>
            <a:r>
              <a:rPr lang="en-GB" sz="2000" dirty="0"/>
              <a:t>Monte Carlo Tree Search</a:t>
            </a:r>
          </a:p>
        </p:txBody>
      </p:sp>
      <p:sp>
        <p:nvSpPr>
          <p:cNvPr id="4" name="Content Placeholder 3">
            <a:extLst>
              <a:ext uri="{FF2B5EF4-FFF2-40B4-BE49-F238E27FC236}">
                <a16:creationId xmlns:a16="http://schemas.microsoft.com/office/drawing/2014/main" id="{AB895501-3856-4223-A64B-C11E788D4DA8}"/>
              </a:ext>
            </a:extLst>
          </p:cNvPr>
          <p:cNvSpPr>
            <a:spLocks noGrp="1"/>
          </p:cNvSpPr>
          <p:nvPr>
            <p:ph sz="half" idx="2"/>
          </p:nvPr>
        </p:nvSpPr>
        <p:spPr>
          <a:xfrm>
            <a:off x="6188417" y="2173926"/>
            <a:ext cx="5422392" cy="4020397"/>
          </a:xfrm>
        </p:spPr>
        <p:txBody>
          <a:bodyPr>
            <a:normAutofit lnSpcReduction="10000"/>
          </a:bodyPr>
          <a:lstStyle/>
          <a:p>
            <a:r>
              <a:rPr lang="en-GB" sz="2400" b="1" dirty="0"/>
              <a:t>Week 10</a:t>
            </a:r>
          </a:p>
          <a:p>
            <a:pPr lvl="1"/>
            <a:r>
              <a:rPr lang="en-GB" sz="2000" dirty="0"/>
              <a:t>Navigation</a:t>
            </a:r>
          </a:p>
          <a:p>
            <a:pPr lvl="1"/>
            <a:r>
              <a:rPr lang="en-GB" sz="2000" dirty="0"/>
              <a:t>Planning</a:t>
            </a:r>
          </a:p>
          <a:p>
            <a:r>
              <a:rPr lang="en-GB" sz="2400" b="1" dirty="0"/>
              <a:t>Week 11</a:t>
            </a:r>
          </a:p>
          <a:p>
            <a:pPr lvl="1"/>
            <a:r>
              <a:rPr lang="en-GB" sz="2000" dirty="0"/>
              <a:t>Constraint Programming</a:t>
            </a:r>
          </a:p>
          <a:p>
            <a:pPr lvl="1"/>
            <a:r>
              <a:rPr lang="en-GB" sz="2000" dirty="0"/>
              <a:t>Logic Programming</a:t>
            </a:r>
          </a:p>
          <a:p>
            <a:r>
              <a:rPr lang="en-GB" sz="2400" b="1" dirty="0"/>
              <a:t>Week 12</a:t>
            </a:r>
          </a:p>
          <a:p>
            <a:pPr lvl="1"/>
            <a:r>
              <a:rPr lang="en-GB" sz="2000" dirty="0"/>
              <a:t>Fuzzy Logic</a:t>
            </a:r>
          </a:p>
          <a:p>
            <a:pPr lvl="1"/>
            <a:endParaRPr lang="en-GB" sz="2000" dirty="0"/>
          </a:p>
        </p:txBody>
      </p:sp>
    </p:spTree>
    <p:extLst>
      <p:ext uri="{BB962C8B-B14F-4D97-AF65-F5344CB8AC3E}">
        <p14:creationId xmlns:p14="http://schemas.microsoft.com/office/powerpoint/2010/main" val="371166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0</TotalTime>
  <Words>683</Words>
  <Application>Microsoft Office PowerPoint</Application>
  <PresentationFormat>Widescreen</PresentationFormat>
  <Paragraphs>115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Wingdings 2</vt:lpstr>
      <vt:lpstr>Dividend</vt:lpstr>
      <vt:lpstr>COMP702  Classical Artificial Intelligence  Module Induction</vt:lpstr>
      <vt:lpstr>Module Aim</vt:lpstr>
      <vt:lpstr>Summary Module Description</vt:lpstr>
      <vt:lpstr>Learning Outcomes</vt:lpstr>
      <vt:lpstr>Assessment</vt:lpstr>
      <vt:lpstr>AI instances – examples / ideas</vt:lpstr>
      <vt:lpstr>Assessment criteria</vt:lpstr>
      <vt:lpstr>Instance 1 proposal</vt:lpstr>
      <vt:lpstr>Preliminary Topic Schedule</vt:lpstr>
      <vt:lpstr>Timetable overview</vt:lpstr>
      <vt:lpstr>Journal club seminars</vt:lpstr>
      <vt:lpstr>Summary of 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 Powley</dc:creator>
  <cp:lastModifiedBy>ed powley</cp:lastModifiedBy>
  <cp:revision>23</cp:revision>
  <dcterms:created xsi:type="dcterms:W3CDTF">2020-09-01T22:04:55Z</dcterms:created>
  <dcterms:modified xsi:type="dcterms:W3CDTF">2021-10-31T21:57:01Z</dcterms:modified>
</cp:coreProperties>
</file>