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3366-D512-4D35-8F4C-B6ED8FFC7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B2979-F436-4BBD-AF17-E1901A27E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846E-8FFC-4A0E-B272-8836BD63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2703-F30D-49EB-9E19-8B7A7546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48FE-FA3E-4C16-ACAF-3B10F60F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C98-EE1A-4094-8A77-042C5C13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26AF-08E0-4390-ACC8-F0AC3EEFE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8313-2FBF-4CBB-88D5-D0443241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8BBE-2183-4FA5-A699-8B1AA91B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58EA-BA37-4B9D-924B-EE3436F0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F2D1A-B02F-4E58-871E-766D9029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61962-6931-4460-9553-9078BD6C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544C-5F92-4AA4-B1E7-A161F561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C622-A11E-432D-8034-B83B850D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2FF5-E85F-4438-82F8-835DE0A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B5ED-03C6-4D96-BFB5-7691D1A4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1F43-10C4-46F8-A6DA-5F3CEE0E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BDD6-0702-4436-8BFF-4916B7D0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35FC-36EA-45C9-BCD3-0E58E1F9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2B19-82B6-4321-96E1-04A4CDBA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1597-1AEC-44B5-A103-7BC2DCA3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E0BC-883B-44C3-9424-DB9E2B77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E8DA-9522-48F1-856E-5E81E867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C7F0-62F5-4E66-A05E-6F8078AF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412A-3507-4D1A-821B-02FC254F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74D3-6A87-48FD-8BE0-A9A58B2C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27D3-CBE0-42F9-A1E4-30FA06B99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D720-93DC-48FF-9700-2C06AFA6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ADBC-086B-4608-814C-80F29782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07CC6-6AC6-442B-9889-C654B45C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91A7-9CFF-41EC-B380-03B7E031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29EA-0F9F-4D08-A318-1CA82D40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CCC7-53B1-4784-8CA0-698A315A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3B6C1-F9AE-47D0-89C8-264E597E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73F1-6516-4D23-8817-A5C5A33B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445F5-EF8F-4D1E-BF0B-5BFA033EC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9892E-AFD1-4B4D-ADBF-C0A6F4C7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AE6EF-C26D-4927-9CA0-4E43F89B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3B805-6302-42E1-AFB5-9D94DF60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8DB-6434-4CF7-84D2-59A5A94A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540E9-6834-4B70-8F4B-41F4826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C6B12-40C6-44BA-B50E-0ACCBF3E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D09FA-550C-43A5-A892-5BC78C8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4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90B0C-B19A-4E71-A547-A86A2204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7A587-5DA7-401C-BCE5-EE1A321E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AA558-5DB7-4411-85AA-C6DAE535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9269-0073-4B81-9AE2-FF78CB4C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9394-8A72-4B61-9E3E-3D902BE2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01DC-6AB1-4958-8967-CF44F771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8F08D-83FF-425F-A5B5-7C19ADA8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E6C3-2A5B-4120-BC85-A1E866A1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E16BB-FAC8-4405-875B-75D4154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6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F3C0-9E5C-4652-951D-CF1C565B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FD76D-5894-4514-AAAD-93281E901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84A5-7B9D-4B0A-BA9E-2AF3FF77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2CE5-50AC-401A-AB3A-49EA324C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1873-561A-4331-9ED0-68560806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56529-2548-4FAB-B846-215665C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53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2B2D0-24B8-4F1A-A3AE-3098C49A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EBD4-718C-4443-9D83-D9AD5995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A5B8-BD63-4E63-B823-ADBA94731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BCE7-2700-4DB6-BBEC-E6A250B68CC9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F361-9D8C-4563-AE26-6D9553F6A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11AF-84F4-4443-A815-6710EED28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6681-64F4-49C9-AB39-48DCACFF2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7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lmouth.ac.uk/research/research-ethics-integr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746D-AD60-45A0-A3C0-E1044074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0" i="0" dirty="0">
                <a:solidFill>
                  <a:srgbClr val="000000"/>
                </a:solidFill>
                <a:effectLst/>
                <a:latin typeface="URWGothicL-Book"/>
              </a:rPr>
              <a:t>GAM705 MAJOR PROJECT</a:t>
            </a:r>
            <a:r>
              <a:rPr lang="en-GB" sz="66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DF6DF-24E1-4AF3-9053-F745B375E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Rory Summerley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3DE2-989F-4F3A-961B-AE09E167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URWGothicL-Book"/>
              </a:rPr>
              <a:t>Your project may be: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A6DC-F7A7-4ACC-A25B-9ABE31C6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000" b="1" i="0" dirty="0">
                <a:solidFill>
                  <a:srgbClr val="000000"/>
                </a:solidFill>
                <a:effectLst/>
                <a:latin typeface="URWGothicL-Demi"/>
              </a:rPr>
              <a:t>A standalone individual project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, where you undertake all of the work yourself.</a:t>
            </a:r>
          </a:p>
          <a:p>
            <a:pPr>
              <a:spcBef>
                <a:spcPts val="0"/>
              </a:spcBef>
            </a:pPr>
            <a:r>
              <a:rPr lang="en-US" sz="2000" b="1" i="0" dirty="0">
                <a:solidFill>
                  <a:srgbClr val="000000"/>
                </a:solidFill>
                <a:effectLst/>
                <a:latin typeface="URWGothicL-Demi"/>
              </a:rPr>
              <a:t>An individual contribution to a group project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Demi"/>
              </a:rPr>
              <a:t>with other GAM705 students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. The maximum size of 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group in this case is 4, and each member of the group must have a well-defined contribution to the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overall project.</a:t>
            </a:r>
          </a:p>
          <a:p>
            <a:pPr>
              <a:spcBef>
                <a:spcPts val="0"/>
              </a:spcBef>
            </a:pPr>
            <a:r>
              <a:rPr lang="en-US" sz="2000" b="1" i="0" dirty="0">
                <a:solidFill>
                  <a:srgbClr val="000000"/>
                </a:solidFill>
                <a:effectLst/>
                <a:latin typeface="URWGothicL-Demi"/>
              </a:rPr>
              <a:t>An individual contribution to an external project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. Some students at this stage of their studies may be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working as interns or part-time employees in industry, as members of teams under incubation schemes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such as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URWGothicL-Book"/>
              </a:rPr>
              <a:t>Transfuzer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, or collaborating with students from other courses. In this case, you may leverage this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work as the basis for your major project as long as:</a:t>
            </a:r>
          </a:p>
          <a:p>
            <a:pPr lvl="1">
              <a:spcBef>
                <a:spcPts val="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you are able to fulfil the requirements of this assignment;</a:t>
            </a:r>
          </a:p>
          <a:p>
            <a:pPr lvl="1">
              <a:spcBef>
                <a:spcPts val="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you are making a well-defined contribution to the external project; and</a:t>
            </a:r>
          </a:p>
          <a:p>
            <a:pPr lvl="1">
              <a:spcBef>
                <a:spcPts val="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you obtain permission from your external partners, in particular addressing any issues around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intellectual property or commercially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URWGothicL-Book"/>
              </a:rPr>
              <a:t>sensistive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 information.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URWGothicL-Book"/>
            </a:endParaRPr>
          </a:p>
        </p:txBody>
      </p:sp>
    </p:spTree>
    <p:extLst>
      <p:ext uri="{BB962C8B-B14F-4D97-AF65-F5344CB8AC3E}">
        <p14:creationId xmlns:p14="http://schemas.microsoft.com/office/powerpoint/2010/main" val="3590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0427-3D48-4020-B65F-758C1885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‘Artefact’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1586-7540-41AA-A337-946277F8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The main aim for this project is to produce some kind of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Demi"/>
              </a:rPr>
              <a:t>artefact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Again, the definition of “artefact” is intentionally open-ended, but should be a physical or digital work which satisfies a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Demi"/>
              </a:rPr>
              <a:t>need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for an intended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Demi"/>
              </a:rPr>
              <a:t>audience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. This could be: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</a:br>
            <a:endParaRPr lang="en-US" sz="2800" b="0" i="0" dirty="0">
              <a:solidFill>
                <a:srgbClr val="000000"/>
              </a:solidFill>
              <a:effectLst/>
              <a:latin typeface="URWGothicL-Book"/>
            </a:endParaRPr>
          </a:p>
          <a:p>
            <a:pPr>
              <a:spcBef>
                <a:spcPts val="0"/>
              </a:spcBef>
            </a:pPr>
            <a:r>
              <a:rPr lang="en-US" sz="2800" b="1" i="0" dirty="0">
                <a:solidFill>
                  <a:srgbClr val="000000"/>
                </a:solidFill>
                <a:effectLst/>
                <a:latin typeface="URWGothicL-Demi"/>
              </a:rPr>
              <a:t>A software product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Demi"/>
              </a:rPr>
              <a:t>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For example a game, an app, or a reusable software component. This could be a marketable product, or a demo / prototype.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</a:br>
            <a:endParaRPr lang="en-US" sz="2800" b="0" i="0" dirty="0">
              <a:solidFill>
                <a:srgbClr val="000000"/>
              </a:solidFill>
              <a:effectLst/>
              <a:latin typeface="URWGothicL-Book"/>
            </a:endParaRPr>
          </a:p>
          <a:p>
            <a:pPr>
              <a:spcBef>
                <a:spcPts val="0"/>
              </a:spcBef>
            </a:pPr>
            <a:r>
              <a:rPr lang="en-US" sz="2800" b="1" i="0" dirty="0">
                <a:solidFill>
                  <a:srgbClr val="000000"/>
                </a:solidFill>
                <a:effectLst/>
                <a:latin typeface="URWGothicL-Demi"/>
              </a:rPr>
              <a:t>A written dissertation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Demi"/>
              </a:rPr>
              <a:t>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That is, a long-form piece of academic writing, based on an in-depth review of relevant academic literature and possibly a piece of primary research, making a contribution to knowledge in a particular specialist field.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</a:br>
            <a:endParaRPr lang="en-US" sz="2800" b="0" i="0" dirty="0">
              <a:solidFill>
                <a:srgbClr val="000000"/>
              </a:solidFill>
              <a:effectLst/>
              <a:latin typeface="URWGothicL-Book"/>
            </a:endParaRPr>
          </a:p>
          <a:p>
            <a:pPr>
              <a:spcBef>
                <a:spcPts val="0"/>
              </a:spcBef>
            </a:pPr>
            <a:r>
              <a:rPr lang="en-US" sz="2800" b="1" i="0" dirty="0">
                <a:solidFill>
                  <a:srgbClr val="000000"/>
                </a:solidFill>
                <a:effectLst/>
                <a:latin typeface="URWGothicL-Demi"/>
              </a:rPr>
              <a:t>A portfolio of creative works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Demi"/>
              </a:rPr>
              <a:t>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For example, a portfolio of art assets, presented professionally and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coherently, demonstrating the student’s artistic process.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</a:br>
            <a:endParaRPr lang="en-US" sz="2800" b="0" i="0" dirty="0">
              <a:solidFill>
                <a:srgbClr val="000000"/>
              </a:solidFill>
              <a:effectLst/>
              <a:latin typeface="URWGothicL-Book"/>
            </a:endParaRPr>
          </a:p>
          <a:p>
            <a:pPr>
              <a:spcBef>
                <a:spcPts val="0"/>
              </a:spcBef>
            </a:pPr>
            <a:r>
              <a:rPr lang="en-US" sz="2800" b="1" i="0" dirty="0">
                <a:solidFill>
                  <a:srgbClr val="000000"/>
                </a:solidFill>
                <a:effectLst/>
                <a:latin typeface="URWGothicL-Demi"/>
              </a:rPr>
              <a:t>Something else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Demi"/>
              </a:rPr>
              <a:t>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The brief is intentionally open-ended, and you are welcome to discuss with your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URWGothicL-Book"/>
              </a:rPr>
              <a:t>supervisor what might constitute a suitable artefact.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63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63C0-14E9-4E26-A9F8-A4D6F2B2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URWGothicL-Demi"/>
              </a:rPr>
              <a:t>GAM705 Final Major Project: Proposal (20%)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7059-8555-43B2-80D7-E4958EEE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RWGothicL-Book"/>
              </a:rPr>
              <a:t>Your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RWGothicL-Demi"/>
              </a:rPr>
              <a:t>proposal pitch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URWGothicL-Book"/>
              </a:rPr>
              <a:t>will present your project concept and disseminate your initial research and experimentation.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RWGothicL-Book"/>
              </a:rPr>
              <a:t>In delivering this proposal pitch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URWGothicL-Book"/>
              </a:rPr>
              <a:t>you will evidence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RWGothicL-Book"/>
              </a:rPr>
              <a:t>a familiarity with the wider context of your project, how it relates to the relevant academic literature and the value of the work to be carried out.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URWGothicL-Book"/>
              </a:rPr>
              <a:t>You are also required to address the ethical issues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RWGothicL-Book"/>
              </a:rPr>
              <a:t> surrounding your project, and justify your proposed research methods accordingly.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URWGothicL-Book"/>
              </a:rPr>
              <a:t>A plan should be present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RWGothicL-Book"/>
              </a:rPr>
              <a:t> that shows you have thought about the time constraints of the module, potential blockers that might hinder development and the milestones that will ensure project delivery.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RWGothicL-Book"/>
              </a:rPr>
              <a:t>You will be provided with a template to help shape the proposal but you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RWGothicL-Demi"/>
              </a:rPr>
              <a:t>should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RWGothicL-Book"/>
              </a:rPr>
              <a:t>adapt it to suit the requirements of your project</a:t>
            </a:r>
            <a:r>
              <a:rPr lang="en-US" sz="2400" dirty="0"/>
              <a:t> 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AC7C-A893-4909-A6C6-E0805D62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URWGothicL-Demi"/>
              </a:rPr>
              <a:t>GAM705: Final Major Project: Artefact (80%)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C6F-1648-4967-9663-3926FA4F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URWGothicL-Book"/>
              </a:rPr>
              <a:t>The nature of the artefact </a:t>
            </a:r>
            <a:r>
              <a:rPr lang="en-US" b="1" i="0" dirty="0">
                <a:solidFill>
                  <a:srgbClr val="000000"/>
                </a:solidFill>
                <a:effectLst/>
                <a:latin typeface="URWGothicL-Book"/>
              </a:rPr>
              <a:t>will vary dramatically </a:t>
            </a:r>
            <a:r>
              <a:rPr lang="en-US" b="0" i="0" dirty="0">
                <a:solidFill>
                  <a:srgbClr val="000000"/>
                </a:solidFill>
                <a:effectLst/>
                <a:latin typeface="URWGothicL-Book"/>
              </a:rPr>
              <a:t>between individuals.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URWGothicL-Book"/>
              </a:rPr>
              <a:t>It is critically important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RWGothicL-Book"/>
              </a:rPr>
              <a:t>recognise</a:t>
            </a:r>
            <a:r>
              <a:rPr lang="en-US" b="0" i="0" dirty="0">
                <a:solidFill>
                  <a:srgbClr val="000000"/>
                </a:solidFill>
                <a:effectLst/>
                <a:latin typeface="URWGothicL-Book"/>
              </a:rPr>
              <a:t> that in this project </a:t>
            </a:r>
            <a:r>
              <a:rPr lang="en-US" b="1" i="0" dirty="0">
                <a:solidFill>
                  <a:srgbClr val="000000"/>
                </a:solidFill>
                <a:effectLst/>
                <a:latin typeface="URWGothicL-Book"/>
              </a:rPr>
              <a:t>you </a:t>
            </a:r>
            <a:r>
              <a:rPr lang="en-US" b="1" i="0" dirty="0">
                <a:solidFill>
                  <a:srgbClr val="000000"/>
                </a:solidFill>
                <a:effectLst/>
                <a:latin typeface="URWGothicL-Demi"/>
              </a:rPr>
              <a:t>must </a:t>
            </a:r>
            <a:r>
              <a:rPr lang="en-US" b="1" i="0" dirty="0">
                <a:solidFill>
                  <a:srgbClr val="000000"/>
                </a:solidFill>
                <a:effectLst/>
                <a:latin typeface="URWGothicL-Book"/>
              </a:rPr>
              <a:t>evidence an iterative process</a:t>
            </a:r>
            <a:br>
              <a:rPr lang="en-US" b="1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URWGothicL-Book"/>
              </a:rPr>
              <a:t>and document your critical thinking.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URWGothicL-Book"/>
              </a:rPr>
              <a:t>It is </a:t>
            </a:r>
            <a:r>
              <a:rPr lang="en-US" b="1" i="0" dirty="0">
                <a:solidFill>
                  <a:srgbClr val="000000"/>
                </a:solidFill>
                <a:effectLst/>
                <a:latin typeface="URWGothicL-Book"/>
              </a:rPr>
              <a:t>your choice how you document your process </a:t>
            </a:r>
            <a:r>
              <a:rPr lang="en-US" b="0" i="0" dirty="0">
                <a:solidFill>
                  <a:srgbClr val="000000"/>
                </a:solidFill>
                <a:effectLst/>
                <a:latin typeface="URWGothicL-Book"/>
              </a:rPr>
              <a:t>but tools such as blogs, version control, design portfolios, sketchbooks and many others can be used.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URWGothicL-Book"/>
              </a:rPr>
              <a:t>When it comes to assessment, </a:t>
            </a:r>
            <a:r>
              <a:rPr lang="en-US" b="1" i="0" dirty="0">
                <a:solidFill>
                  <a:srgbClr val="000000"/>
                </a:solidFill>
                <a:effectLst/>
                <a:latin typeface="URWGothicL-Book"/>
              </a:rPr>
              <a:t>it is vital that the assessor is able to identify how your project has developed from initial concept, through a series of prototypes and arrived at the final deliverable</a:t>
            </a:r>
            <a:r>
              <a:rPr lang="en-US" b="1" dirty="0"/>
              <a:t> </a:t>
            </a:r>
            <a:br>
              <a:rPr lang="en-US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5650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615B-2FE7-4538-B1A6-64756695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Project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C40E-30BB-40A1-A336-F81814EA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118586"/>
            <a:ext cx="11683013" cy="505837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Part A: Project Concept – Week 1 + 3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single formative submission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.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Discuss this topic with your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supervisor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in the timetabled supervision meetings in weeks 1 and 3. You will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receive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informal feedback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on your proposal, which you should use to iterate upon your ideas.</a:t>
            </a:r>
            <a:endParaRPr lang="en-US" sz="1600" b="0" i="0" dirty="0">
              <a:solidFill>
                <a:srgbClr val="000000"/>
              </a:solidFill>
              <a:effectLst/>
              <a:latin typeface="URWGothicL-Book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Part B: Proposal Pitch – Week 4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single summative submission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, worth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20%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of the overall marks for this assignment. This work is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individual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and will be assessed on 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criterion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basis, according to the rubric.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Deliver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your presentation in the timetabled session in week 4, and be prepared to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defend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your proposal in Q&amp;A.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Part C: Project Delivery – Weeks 5, 7, 9, 11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This part consists of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multiple formative submissions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URWGothicL-Book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You will receive regular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informal feedback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about your work through meetings with your supervisor. Iteratively improve the artefact and show it to your supervisor in a timetabled meeting.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Part D: Artefact Submission – Week 12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single summative submission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that feeds into Part E. To complete this part, upload a .zip file containing the final version of your artefact and any assets/dependencies to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URWGothicL-Book"/>
              </a:rPr>
              <a:t>LearningSpace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..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Part E: Viva Presentation – Week 13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single summative submission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. Together, parts D and E are worth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80%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of the overall marks for this assignment. This work is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individual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and will be assessed on 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threshold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basis, according to the rubric To complete this part,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prepare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a 15-minute presentation that will answer the following high-level questions: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If appropriate to the project, your presentation should include a 5-minute demonstration of your artefact. You can demonstrate the artefact “live” in the presentation if you wish, however it is strongly advised you also prepare a pre-recorded video demonstration as a backup.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Deliver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your presentation in the timetabled session in week 13, and be prepared to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defend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your project in Q&amp;A.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</a:br>
            <a:br>
              <a:rPr lang="en-US" sz="1600" dirty="0"/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749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615B-2FE7-4538-B1A6-64756695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Project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C40E-30BB-40A1-A336-F81814EA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118586"/>
            <a:ext cx="11683013" cy="5058377"/>
          </a:xfrm>
        </p:spPr>
        <p:txBody>
          <a:bodyPr>
            <a:no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URWGothicL-Demi"/>
              </a:rPr>
              <a:t>Part A: Project Concept – Week 1 + 3</a:t>
            </a:r>
            <a:br>
              <a:rPr lang="en-US" sz="1600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i="0" dirty="0">
                <a:solidFill>
                  <a:srgbClr val="000000"/>
                </a:solidFill>
                <a:effectLst/>
                <a:latin typeface="URWGothicL-Demi"/>
              </a:rPr>
              <a:t>single formative submission</a:t>
            </a:r>
            <a: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  <a:t>.</a:t>
            </a:r>
            <a:b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  <a:t>Discuss this topic with your </a:t>
            </a:r>
            <a:r>
              <a:rPr lang="en-US" sz="1600" i="0" dirty="0">
                <a:solidFill>
                  <a:srgbClr val="000000"/>
                </a:solidFill>
                <a:effectLst/>
                <a:latin typeface="URWGothicL-Demi"/>
              </a:rPr>
              <a:t>supervisor </a:t>
            </a:r>
            <a: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  <a:t>in the timetabled supervision meetings in weeks 1 and 3. You will</a:t>
            </a:r>
            <a:b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  <a:t>receive </a:t>
            </a:r>
            <a:r>
              <a:rPr lang="en-US" sz="1600" i="0" dirty="0">
                <a:solidFill>
                  <a:srgbClr val="000000"/>
                </a:solidFill>
                <a:effectLst/>
                <a:latin typeface="URWGothicL-Demi"/>
              </a:rPr>
              <a:t>informal feedback </a:t>
            </a:r>
            <a:r>
              <a:rPr lang="en-US" sz="1600" i="0" dirty="0">
                <a:solidFill>
                  <a:srgbClr val="000000"/>
                </a:solidFill>
                <a:effectLst/>
                <a:latin typeface="URWGothicL-Book"/>
              </a:rPr>
              <a:t>on your proposal, which you should use to iterate upon your ideas.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Part B: Proposal Pitch – Week 4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single summative submission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, worth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20%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of the overall marks for this assignment. This work is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individual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and will be assessed on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criterion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basis, according to the rubric.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Deliver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your presentation in the timetabled session in week 4, and be prepared to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defend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your proposal in Q&amp;A.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Part C: Project Delivery – Weeks 5, 7, 9, 11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This part consists of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multiple formative submissions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URWGothicL-Book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You will receive regular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Demi"/>
              </a:rPr>
              <a:t>informal feedback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  <a:t>about your work through meetings with your supervisor. Iteratively improve the artefact and show it to your supervisor in a timetabled meeting. 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Part D: Artefact Submission – Week 12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single summative submission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that feeds into Part E. To complete this part, upload a .zip file containing the final version of your artefact and any assets/dependencies to the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URWGothicL-Book"/>
              </a:rPr>
              <a:t>LearningSpace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..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Part E: Viva Presentation – Week 13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This part consists of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single summative submission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. Together, parts D and E are worth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80%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of the overall marks for this assignment. This work is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individual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and will be assessed on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threshold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basis, according to the rubric To complete this part,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prepare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a 15-minute presentation that will answer the following high-level questions: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</a:br>
            <a:b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If appropriate to the project, your presentation should include a 5-minute demonstration of your artefact. You can demonstrate the artefact “live” in the presentation if you wish, however it is strongly advised you also prepare a pre-recorded video demonstration as a backup.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Deliver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your presentation in the timetabled session in week 13, and be prepared to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Demi"/>
              </a:rPr>
              <a:t>defend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URWGothicL-Book"/>
              </a:rPr>
              <a:t>your project in Q&amp;A.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URWGothicL-Book"/>
              </a:rPr>
            </a:br>
            <a:br>
              <a:rPr lang="en-US" sz="1600" dirty="0"/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7305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69B4-12B7-4203-BA9E-1B48D46A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URWGothicL-Demi"/>
              </a:rPr>
              <a:t>Ethical Clearance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657A-CB71-474E-9E96-7E805336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Demi"/>
              </a:rPr>
              <a:t>All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students must follow Falmouth University’s Research Ethics Policy.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In practice, this means you may need to complete the Research Ethics Approval Application Form and obtain ethical clearance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Demi"/>
              </a:rPr>
              <a:t>before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using the research artefact you have created to collect primary data.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Even if collecting such data presents minimal to no risk. Furthermore, if your project involves human participants (e.g. for testing a game system you have developed), or presents a significant ethical risk (e.g., systems that process personal data) then you will need to have completed the full Research Ethics Approval Application Form available on the Falmouth Integrity &amp; Ethics page linked below.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You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Demi"/>
              </a:rPr>
              <a:t>should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discuss matters of an ethical nature with your research supervisor and pay particular attention to how you address these issues in your research methodology.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The ethics form should be submitted as part of the final artefact submission.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Read more about Falmouth University’s Integrity and Ethics policy here: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  <a:hlinkClick r:id="rId2"/>
              </a:rPr>
              <a:t>https://www.falmouth.ac.uk/research/research-ethics-integrity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RWGothicL-Book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RWGothicL-Book"/>
              </a:rPr>
            </a:b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19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E07D-A168-452A-A6A3-DD939A0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Criteria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0075-8079-412C-B96D-935869F4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Research Proposal (20%)</a:t>
            </a:r>
          </a:p>
          <a:p>
            <a:r>
              <a:rPr lang="en-US" dirty="0"/>
              <a:t>Ethical considerations</a:t>
            </a:r>
          </a:p>
          <a:p>
            <a:r>
              <a:rPr lang="en-US" dirty="0"/>
              <a:t>Communication skills</a:t>
            </a:r>
          </a:p>
          <a:p>
            <a:r>
              <a:rPr lang="en-US" dirty="0"/>
              <a:t>Innovation and flair</a:t>
            </a:r>
          </a:p>
          <a:p>
            <a:r>
              <a:rPr lang="en-US" dirty="0"/>
              <a:t>Research</a:t>
            </a:r>
          </a:p>
          <a:p>
            <a:r>
              <a:rPr lang="en-US" dirty="0"/>
              <a:t>Feasibility</a:t>
            </a:r>
          </a:p>
          <a:p>
            <a:r>
              <a:rPr lang="en-US" dirty="0"/>
              <a:t>Depth of insight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Artefact (80%)</a:t>
            </a:r>
          </a:p>
          <a:p>
            <a:r>
              <a:rPr lang="en-US" dirty="0"/>
              <a:t>Innovation</a:t>
            </a:r>
          </a:p>
          <a:p>
            <a:r>
              <a:rPr lang="en-US" dirty="0"/>
              <a:t>Viability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Defense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86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1584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URWGothicL-Book</vt:lpstr>
      <vt:lpstr>URWGothicL-Demi</vt:lpstr>
      <vt:lpstr>Office Theme</vt:lpstr>
      <vt:lpstr>GAM705 MAJOR PROJECT </vt:lpstr>
      <vt:lpstr>Your project may be:</vt:lpstr>
      <vt:lpstr>The ‘Artefact’</vt:lpstr>
      <vt:lpstr>GAM705 Final Major Project: Proposal (20%)</vt:lpstr>
      <vt:lpstr>GAM705: Final Major Project: Artefact (80%)</vt:lpstr>
      <vt:lpstr>Project Outline</vt:lpstr>
      <vt:lpstr>Project Outline</vt:lpstr>
      <vt:lpstr>Ethical Clearance</vt:lpstr>
      <vt:lpstr>Marking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Che Wilbraham</dc:creator>
  <cp:lastModifiedBy>Rory Summerley</cp:lastModifiedBy>
  <cp:revision>12</cp:revision>
  <dcterms:created xsi:type="dcterms:W3CDTF">2021-02-16T09:24:06Z</dcterms:created>
  <dcterms:modified xsi:type="dcterms:W3CDTF">2021-06-01T12:06:42Z</dcterms:modified>
</cp:coreProperties>
</file>