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128803" y="1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0" y="0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113463" y="4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3849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113588" y="10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0" y="1015199"/>
                </a:moveTo>
                <a:lnTo>
                  <a:pt x="0" y="0"/>
                </a:lnTo>
                <a:lnTo>
                  <a:pt x="1015199" y="0"/>
                </a:lnTo>
                <a:lnTo>
                  <a:pt x="0" y="1015199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6098378" y="9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8128789" y="101537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4">
                <a:moveTo>
                  <a:pt x="1015199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475" y="1373239"/>
            <a:ext cx="7539049" cy="1303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128803" y="1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0" y="0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113463" y="4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3849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113588" y="10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0" y="1015199"/>
                </a:moveTo>
                <a:lnTo>
                  <a:pt x="0" y="0"/>
                </a:lnTo>
                <a:lnTo>
                  <a:pt x="1015199" y="0"/>
                </a:lnTo>
                <a:lnTo>
                  <a:pt x="0" y="1015199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6098378" y="9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8128789" y="101537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4">
                <a:moveTo>
                  <a:pt x="1015199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77021" y="1447587"/>
            <a:ext cx="3191510" cy="3063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128803" y="1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0" y="0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113463" y="4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3849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113588" y="10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0" y="1015199"/>
                </a:moveTo>
                <a:lnTo>
                  <a:pt x="0" y="0"/>
                </a:lnTo>
                <a:lnTo>
                  <a:pt x="1015199" y="0"/>
                </a:lnTo>
                <a:lnTo>
                  <a:pt x="0" y="1015199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6098378" y="9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8128789" y="101537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4">
                <a:moveTo>
                  <a:pt x="1015199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128803" y="1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0" y="0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113463" y="4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3849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113588" y="10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0" y="1015199"/>
                </a:moveTo>
                <a:lnTo>
                  <a:pt x="0" y="0"/>
                </a:lnTo>
                <a:lnTo>
                  <a:pt x="1015199" y="0"/>
                </a:lnTo>
                <a:lnTo>
                  <a:pt x="0" y="1015199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6098378" y="9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8128789" y="101537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4">
                <a:moveTo>
                  <a:pt x="1015199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54895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181162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170273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D133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154757" y="3903682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0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9B25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4891594"/>
            <a:ext cx="9144000" cy="252095"/>
          </a:xfrm>
          <a:custGeom>
            <a:avLst/>
            <a:gdLst/>
            <a:ahLst/>
            <a:cxnLst/>
            <a:rect l="l" t="t" r="r" b="b"/>
            <a:pathLst>
              <a:path w="9144000" h="252095">
                <a:moveTo>
                  <a:pt x="9143999" y="251999"/>
                </a:moveTo>
                <a:lnTo>
                  <a:pt x="0" y="251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2519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1125" y="2218623"/>
            <a:ext cx="7801749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5249" y="1239708"/>
            <a:ext cx="8193500" cy="3400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475" y="1373239"/>
            <a:ext cx="2236470" cy="130365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04"/>
              </a:spcBef>
            </a:pPr>
            <a:r>
              <a:rPr dirty="0" sz="4200" spc="-5">
                <a:solidFill>
                  <a:srgbClr val="FFFFFF"/>
                </a:solidFill>
                <a:latin typeface="Roboto"/>
                <a:cs typeface="Roboto"/>
              </a:rPr>
              <a:t>Module </a:t>
            </a:r>
            <a:r>
              <a:rPr dirty="0" sz="420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4200" spc="-5">
                <a:solidFill>
                  <a:srgbClr val="FFFFFF"/>
                </a:solidFill>
                <a:latin typeface="Roboto"/>
                <a:cs typeface="Roboto"/>
              </a:rPr>
              <a:t>Induction</a:t>
            </a:r>
            <a:endParaRPr sz="4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2625" y="2984107"/>
            <a:ext cx="278193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solidFill>
                  <a:srgbClr val="999999"/>
                </a:solidFill>
                <a:latin typeface="Roboto"/>
                <a:cs typeface="Roboto"/>
              </a:rPr>
              <a:t>GAM705:</a:t>
            </a:r>
            <a:r>
              <a:rPr dirty="0" sz="2100" spc="-40">
                <a:solidFill>
                  <a:srgbClr val="999999"/>
                </a:solidFill>
                <a:latin typeface="Roboto"/>
                <a:cs typeface="Roboto"/>
              </a:rPr>
              <a:t> </a:t>
            </a:r>
            <a:r>
              <a:rPr dirty="0" sz="2100" spc="-5">
                <a:solidFill>
                  <a:srgbClr val="999999"/>
                </a:solidFill>
                <a:latin typeface="Roboto"/>
                <a:cs typeface="Roboto"/>
              </a:rPr>
              <a:t>Major</a:t>
            </a:r>
            <a:r>
              <a:rPr dirty="0" sz="2100" spc="-35">
                <a:solidFill>
                  <a:srgbClr val="999999"/>
                </a:solidFill>
                <a:latin typeface="Roboto"/>
                <a:cs typeface="Roboto"/>
              </a:rPr>
              <a:t> </a:t>
            </a:r>
            <a:r>
              <a:rPr dirty="0" sz="2100" spc="-10">
                <a:solidFill>
                  <a:srgbClr val="999999"/>
                </a:solidFill>
                <a:latin typeface="Roboto"/>
                <a:cs typeface="Roboto"/>
              </a:rPr>
              <a:t>Project</a:t>
            </a:r>
            <a:endParaRPr sz="21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25" y="4260924"/>
            <a:ext cx="2059775" cy="5702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66553" y="3898250"/>
            <a:ext cx="1736922" cy="932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45059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2A3890"/>
                </a:solidFill>
              </a:rPr>
              <a:t>The</a:t>
            </a:r>
            <a:r>
              <a:rPr dirty="0" sz="3000" spc="-35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Spectrum</a:t>
            </a:r>
            <a:r>
              <a:rPr dirty="0" sz="3000" spc="-25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of</a:t>
            </a:r>
            <a:r>
              <a:rPr dirty="0" sz="3000" spc="-30">
                <a:solidFill>
                  <a:srgbClr val="2A3890"/>
                </a:solidFill>
              </a:rPr>
              <a:t> </a:t>
            </a:r>
            <a:r>
              <a:rPr dirty="0" sz="3000" spc="-10">
                <a:solidFill>
                  <a:srgbClr val="2A3890"/>
                </a:solidFill>
              </a:rPr>
              <a:t>Research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306937" y="2250887"/>
            <a:ext cx="1311910" cy="490855"/>
            <a:chOff x="306937" y="2250887"/>
            <a:chExt cx="1311910" cy="490855"/>
          </a:xfrm>
        </p:grpSpPr>
        <p:sp>
          <p:nvSpPr>
            <p:cNvPr id="4" name="object 4"/>
            <p:cNvSpPr/>
            <p:nvPr/>
          </p:nvSpPr>
          <p:spPr>
            <a:xfrm>
              <a:off x="311699" y="2255649"/>
              <a:ext cx="1302385" cy="481330"/>
            </a:xfrm>
            <a:custGeom>
              <a:avLst/>
              <a:gdLst/>
              <a:ahLst/>
              <a:cxnLst/>
              <a:rect l="l" t="t" r="r" b="b"/>
              <a:pathLst>
                <a:path w="1302385" h="481330">
                  <a:moveTo>
                    <a:pt x="1222098" y="481199"/>
                  </a:moveTo>
                  <a:lnTo>
                    <a:pt x="80201" y="481199"/>
                  </a:lnTo>
                  <a:lnTo>
                    <a:pt x="48983" y="474897"/>
                  </a:lnTo>
                  <a:lnTo>
                    <a:pt x="23490" y="457709"/>
                  </a:lnTo>
                  <a:lnTo>
                    <a:pt x="6302" y="432216"/>
                  </a:lnTo>
                  <a:lnTo>
                    <a:pt x="0" y="400998"/>
                  </a:lnTo>
                  <a:lnTo>
                    <a:pt x="0" y="80201"/>
                  </a:lnTo>
                  <a:lnTo>
                    <a:pt x="6302" y="48983"/>
                  </a:lnTo>
                  <a:lnTo>
                    <a:pt x="23490" y="23490"/>
                  </a:lnTo>
                  <a:lnTo>
                    <a:pt x="48983" y="6302"/>
                  </a:lnTo>
                  <a:lnTo>
                    <a:pt x="80201" y="0"/>
                  </a:lnTo>
                  <a:lnTo>
                    <a:pt x="1222098" y="0"/>
                  </a:lnTo>
                  <a:lnTo>
                    <a:pt x="1266594" y="13474"/>
                  </a:lnTo>
                  <a:lnTo>
                    <a:pt x="1296195" y="49509"/>
                  </a:lnTo>
                  <a:lnTo>
                    <a:pt x="1302299" y="80201"/>
                  </a:lnTo>
                  <a:lnTo>
                    <a:pt x="1302299" y="400998"/>
                  </a:lnTo>
                  <a:lnTo>
                    <a:pt x="1295997" y="432216"/>
                  </a:lnTo>
                  <a:lnTo>
                    <a:pt x="1278809" y="457709"/>
                  </a:lnTo>
                  <a:lnTo>
                    <a:pt x="1253316" y="474897"/>
                  </a:lnTo>
                  <a:lnTo>
                    <a:pt x="1222098" y="481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11699" y="2255649"/>
              <a:ext cx="1302385" cy="481330"/>
            </a:xfrm>
            <a:custGeom>
              <a:avLst/>
              <a:gdLst/>
              <a:ahLst/>
              <a:cxnLst/>
              <a:rect l="l" t="t" r="r" b="b"/>
              <a:pathLst>
                <a:path w="1302385" h="481330">
                  <a:moveTo>
                    <a:pt x="0" y="80201"/>
                  </a:moveTo>
                  <a:lnTo>
                    <a:pt x="6302" y="48983"/>
                  </a:lnTo>
                  <a:lnTo>
                    <a:pt x="23490" y="23490"/>
                  </a:lnTo>
                  <a:lnTo>
                    <a:pt x="48983" y="6302"/>
                  </a:lnTo>
                  <a:lnTo>
                    <a:pt x="80201" y="0"/>
                  </a:lnTo>
                  <a:lnTo>
                    <a:pt x="1222098" y="0"/>
                  </a:lnTo>
                  <a:lnTo>
                    <a:pt x="1266594" y="13474"/>
                  </a:lnTo>
                  <a:lnTo>
                    <a:pt x="1296195" y="49509"/>
                  </a:lnTo>
                  <a:lnTo>
                    <a:pt x="1302299" y="80201"/>
                  </a:lnTo>
                  <a:lnTo>
                    <a:pt x="1302299" y="400998"/>
                  </a:lnTo>
                  <a:lnTo>
                    <a:pt x="1295997" y="432216"/>
                  </a:lnTo>
                  <a:lnTo>
                    <a:pt x="1278809" y="457709"/>
                  </a:lnTo>
                  <a:lnTo>
                    <a:pt x="1253316" y="474897"/>
                  </a:lnTo>
                  <a:lnTo>
                    <a:pt x="1222098" y="481199"/>
                  </a:lnTo>
                  <a:lnTo>
                    <a:pt x="80201" y="481199"/>
                  </a:lnTo>
                  <a:lnTo>
                    <a:pt x="48983" y="474897"/>
                  </a:lnTo>
                  <a:lnTo>
                    <a:pt x="23490" y="457709"/>
                  </a:lnTo>
                  <a:lnTo>
                    <a:pt x="6302" y="432216"/>
                  </a:lnTo>
                  <a:lnTo>
                    <a:pt x="0" y="400998"/>
                  </a:lnTo>
                  <a:lnTo>
                    <a:pt x="0" y="80201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07156" y="2266888"/>
            <a:ext cx="910590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87630" marR="5080" indent="-75565">
              <a:lnSpc>
                <a:spcPts val="1650"/>
              </a:lnSpc>
              <a:spcBef>
                <a:spcPts val="180"/>
              </a:spcBef>
            </a:pPr>
            <a:r>
              <a:rPr dirty="0" sz="1400" spc="-5">
                <a:solidFill>
                  <a:srgbClr val="FFFFFF"/>
                </a:solidFill>
                <a:latin typeface="Roboto"/>
                <a:cs typeface="Roboto"/>
              </a:rPr>
              <a:t>Theo</a:t>
            </a:r>
            <a:r>
              <a:rPr dirty="0" sz="1400" spc="-15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dirty="0" sz="1400" spc="-5">
                <a:solidFill>
                  <a:srgbClr val="FFFFFF"/>
                </a:solidFill>
                <a:latin typeface="Roboto"/>
                <a:cs typeface="Roboto"/>
              </a:rPr>
              <a:t>etical  </a:t>
            </a:r>
            <a:r>
              <a:rPr dirty="0" sz="1400" spc="-10">
                <a:solidFill>
                  <a:srgbClr val="FFFFFF"/>
                </a:solidFill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72212" y="2250887"/>
            <a:ext cx="1311910" cy="490855"/>
            <a:chOff x="7272212" y="2250887"/>
            <a:chExt cx="1311910" cy="490855"/>
          </a:xfrm>
        </p:grpSpPr>
        <p:sp>
          <p:nvSpPr>
            <p:cNvPr id="8" name="object 8"/>
            <p:cNvSpPr/>
            <p:nvPr/>
          </p:nvSpPr>
          <p:spPr>
            <a:xfrm>
              <a:off x="7276975" y="2255649"/>
              <a:ext cx="1302385" cy="481330"/>
            </a:xfrm>
            <a:custGeom>
              <a:avLst/>
              <a:gdLst/>
              <a:ahLst/>
              <a:cxnLst/>
              <a:rect l="l" t="t" r="r" b="b"/>
              <a:pathLst>
                <a:path w="1302384" h="481330">
                  <a:moveTo>
                    <a:pt x="1222098" y="481199"/>
                  </a:moveTo>
                  <a:lnTo>
                    <a:pt x="80201" y="481199"/>
                  </a:lnTo>
                  <a:lnTo>
                    <a:pt x="48983" y="474897"/>
                  </a:lnTo>
                  <a:lnTo>
                    <a:pt x="23490" y="457709"/>
                  </a:lnTo>
                  <a:lnTo>
                    <a:pt x="6302" y="432216"/>
                  </a:lnTo>
                  <a:lnTo>
                    <a:pt x="0" y="400998"/>
                  </a:lnTo>
                  <a:lnTo>
                    <a:pt x="0" y="80201"/>
                  </a:lnTo>
                  <a:lnTo>
                    <a:pt x="6302" y="48983"/>
                  </a:lnTo>
                  <a:lnTo>
                    <a:pt x="23490" y="23490"/>
                  </a:lnTo>
                  <a:lnTo>
                    <a:pt x="48983" y="6302"/>
                  </a:lnTo>
                  <a:lnTo>
                    <a:pt x="80201" y="0"/>
                  </a:lnTo>
                  <a:lnTo>
                    <a:pt x="1222098" y="0"/>
                  </a:lnTo>
                  <a:lnTo>
                    <a:pt x="1266594" y="13474"/>
                  </a:lnTo>
                  <a:lnTo>
                    <a:pt x="1296194" y="49509"/>
                  </a:lnTo>
                  <a:lnTo>
                    <a:pt x="1302299" y="80201"/>
                  </a:lnTo>
                  <a:lnTo>
                    <a:pt x="1302299" y="400998"/>
                  </a:lnTo>
                  <a:lnTo>
                    <a:pt x="1295997" y="432216"/>
                  </a:lnTo>
                  <a:lnTo>
                    <a:pt x="1278809" y="457709"/>
                  </a:lnTo>
                  <a:lnTo>
                    <a:pt x="1253316" y="474897"/>
                  </a:lnTo>
                  <a:lnTo>
                    <a:pt x="1222098" y="481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76975" y="2255649"/>
              <a:ext cx="1302385" cy="481330"/>
            </a:xfrm>
            <a:custGeom>
              <a:avLst/>
              <a:gdLst/>
              <a:ahLst/>
              <a:cxnLst/>
              <a:rect l="l" t="t" r="r" b="b"/>
              <a:pathLst>
                <a:path w="1302384" h="481330">
                  <a:moveTo>
                    <a:pt x="0" y="80201"/>
                  </a:moveTo>
                  <a:lnTo>
                    <a:pt x="6302" y="48983"/>
                  </a:lnTo>
                  <a:lnTo>
                    <a:pt x="23490" y="23490"/>
                  </a:lnTo>
                  <a:lnTo>
                    <a:pt x="48983" y="6302"/>
                  </a:lnTo>
                  <a:lnTo>
                    <a:pt x="80201" y="0"/>
                  </a:lnTo>
                  <a:lnTo>
                    <a:pt x="1222098" y="0"/>
                  </a:lnTo>
                  <a:lnTo>
                    <a:pt x="1266594" y="13474"/>
                  </a:lnTo>
                  <a:lnTo>
                    <a:pt x="1296194" y="49509"/>
                  </a:lnTo>
                  <a:lnTo>
                    <a:pt x="1302299" y="80201"/>
                  </a:lnTo>
                  <a:lnTo>
                    <a:pt x="1302299" y="400998"/>
                  </a:lnTo>
                  <a:lnTo>
                    <a:pt x="1295997" y="432216"/>
                  </a:lnTo>
                  <a:lnTo>
                    <a:pt x="1278809" y="457709"/>
                  </a:lnTo>
                  <a:lnTo>
                    <a:pt x="1253316" y="474897"/>
                  </a:lnTo>
                  <a:lnTo>
                    <a:pt x="1222098" y="481199"/>
                  </a:lnTo>
                  <a:lnTo>
                    <a:pt x="80201" y="481199"/>
                  </a:lnTo>
                  <a:lnTo>
                    <a:pt x="48983" y="474897"/>
                  </a:lnTo>
                  <a:lnTo>
                    <a:pt x="23490" y="457709"/>
                  </a:lnTo>
                  <a:lnTo>
                    <a:pt x="6302" y="432216"/>
                  </a:lnTo>
                  <a:lnTo>
                    <a:pt x="0" y="400998"/>
                  </a:lnTo>
                  <a:lnTo>
                    <a:pt x="0" y="80201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592042" y="2371663"/>
            <a:ext cx="6718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Roboto"/>
                <a:cs typeface="Roboto"/>
              </a:rPr>
              <a:t>Practice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23962" y="2378237"/>
            <a:ext cx="5578475" cy="1184275"/>
            <a:chOff x="1523962" y="2378237"/>
            <a:chExt cx="5578475" cy="1184275"/>
          </a:xfrm>
        </p:grpSpPr>
        <p:sp>
          <p:nvSpPr>
            <p:cNvPr id="12" name="object 12"/>
            <p:cNvSpPr/>
            <p:nvPr/>
          </p:nvSpPr>
          <p:spPr>
            <a:xfrm>
              <a:off x="1528724" y="2717726"/>
              <a:ext cx="1094740" cy="840105"/>
            </a:xfrm>
            <a:custGeom>
              <a:avLst/>
              <a:gdLst/>
              <a:ahLst/>
              <a:cxnLst/>
              <a:rect l="l" t="t" r="r" b="b"/>
              <a:pathLst>
                <a:path w="1094739" h="840104">
                  <a:moveTo>
                    <a:pt x="456124" y="311398"/>
                  </a:moveTo>
                  <a:lnTo>
                    <a:pt x="182449" y="311398"/>
                  </a:lnTo>
                  <a:lnTo>
                    <a:pt x="518997" y="0"/>
                  </a:lnTo>
                  <a:lnTo>
                    <a:pt x="456124" y="311398"/>
                  </a:lnTo>
                  <a:close/>
                </a:path>
                <a:path w="1094739" h="840104">
                  <a:moveTo>
                    <a:pt x="1006599" y="839998"/>
                  </a:moveTo>
                  <a:lnTo>
                    <a:pt x="88099" y="839998"/>
                  </a:lnTo>
                  <a:lnTo>
                    <a:pt x="53807" y="833074"/>
                  </a:lnTo>
                  <a:lnTo>
                    <a:pt x="25803" y="814194"/>
                  </a:lnTo>
                  <a:lnTo>
                    <a:pt x="6923" y="786190"/>
                  </a:lnTo>
                  <a:lnTo>
                    <a:pt x="0" y="751898"/>
                  </a:lnTo>
                  <a:lnTo>
                    <a:pt x="0" y="399498"/>
                  </a:lnTo>
                  <a:lnTo>
                    <a:pt x="6923" y="365205"/>
                  </a:lnTo>
                  <a:lnTo>
                    <a:pt x="25803" y="337202"/>
                  </a:lnTo>
                  <a:lnTo>
                    <a:pt x="53807" y="318321"/>
                  </a:lnTo>
                  <a:lnTo>
                    <a:pt x="88099" y="311398"/>
                  </a:lnTo>
                  <a:lnTo>
                    <a:pt x="1006599" y="311398"/>
                  </a:lnTo>
                  <a:lnTo>
                    <a:pt x="1055477" y="326200"/>
                  </a:lnTo>
                  <a:lnTo>
                    <a:pt x="1087993" y="365783"/>
                  </a:lnTo>
                  <a:lnTo>
                    <a:pt x="1094699" y="399498"/>
                  </a:lnTo>
                  <a:lnTo>
                    <a:pt x="1094699" y="751898"/>
                  </a:lnTo>
                  <a:lnTo>
                    <a:pt x="1087776" y="786190"/>
                  </a:lnTo>
                  <a:lnTo>
                    <a:pt x="1068896" y="814194"/>
                  </a:lnTo>
                  <a:lnTo>
                    <a:pt x="1040892" y="833074"/>
                  </a:lnTo>
                  <a:lnTo>
                    <a:pt x="1006599" y="8399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28725" y="2717726"/>
              <a:ext cx="1094740" cy="840105"/>
            </a:xfrm>
            <a:custGeom>
              <a:avLst/>
              <a:gdLst/>
              <a:ahLst/>
              <a:cxnLst/>
              <a:rect l="l" t="t" r="r" b="b"/>
              <a:pathLst>
                <a:path w="1094739" h="840104">
                  <a:moveTo>
                    <a:pt x="0" y="399498"/>
                  </a:moveTo>
                  <a:lnTo>
                    <a:pt x="6923" y="365205"/>
                  </a:lnTo>
                  <a:lnTo>
                    <a:pt x="25803" y="337202"/>
                  </a:lnTo>
                  <a:lnTo>
                    <a:pt x="53807" y="318321"/>
                  </a:lnTo>
                  <a:lnTo>
                    <a:pt x="88099" y="311398"/>
                  </a:lnTo>
                  <a:lnTo>
                    <a:pt x="182449" y="311398"/>
                  </a:lnTo>
                  <a:lnTo>
                    <a:pt x="518997" y="0"/>
                  </a:lnTo>
                  <a:lnTo>
                    <a:pt x="456124" y="311398"/>
                  </a:lnTo>
                  <a:lnTo>
                    <a:pt x="1006599" y="311398"/>
                  </a:lnTo>
                  <a:lnTo>
                    <a:pt x="1023867" y="313106"/>
                  </a:lnTo>
                  <a:lnTo>
                    <a:pt x="1068895" y="337202"/>
                  </a:lnTo>
                  <a:lnTo>
                    <a:pt x="1092991" y="382230"/>
                  </a:lnTo>
                  <a:lnTo>
                    <a:pt x="1094699" y="399498"/>
                  </a:lnTo>
                  <a:lnTo>
                    <a:pt x="1094699" y="531648"/>
                  </a:lnTo>
                  <a:lnTo>
                    <a:pt x="1094699" y="751898"/>
                  </a:lnTo>
                  <a:lnTo>
                    <a:pt x="1087776" y="786190"/>
                  </a:lnTo>
                  <a:lnTo>
                    <a:pt x="1068896" y="814194"/>
                  </a:lnTo>
                  <a:lnTo>
                    <a:pt x="1040892" y="833074"/>
                  </a:lnTo>
                  <a:lnTo>
                    <a:pt x="1006599" y="839998"/>
                  </a:lnTo>
                  <a:lnTo>
                    <a:pt x="456124" y="839998"/>
                  </a:lnTo>
                  <a:lnTo>
                    <a:pt x="182449" y="839998"/>
                  </a:lnTo>
                  <a:lnTo>
                    <a:pt x="88099" y="839998"/>
                  </a:lnTo>
                  <a:lnTo>
                    <a:pt x="53807" y="833074"/>
                  </a:lnTo>
                  <a:lnTo>
                    <a:pt x="25803" y="814194"/>
                  </a:lnTo>
                  <a:lnTo>
                    <a:pt x="6923" y="786190"/>
                  </a:lnTo>
                  <a:lnTo>
                    <a:pt x="0" y="751898"/>
                  </a:lnTo>
                  <a:lnTo>
                    <a:pt x="0" y="531648"/>
                  </a:lnTo>
                  <a:lnTo>
                    <a:pt x="0" y="399498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93337" y="2383000"/>
              <a:ext cx="5304790" cy="226695"/>
            </a:xfrm>
            <a:custGeom>
              <a:avLst/>
              <a:gdLst/>
              <a:ahLst/>
              <a:cxnLst/>
              <a:rect l="l" t="t" r="r" b="b"/>
              <a:pathLst>
                <a:path w="5304790" h="226694">
                  <a:moveTo>
                    <a:pt x="5191049" y="226499"/>
                  </a:moveTo>
                  <a:lnTo>
                    <a:pt x="5191049" y="169874"/>
                  </a:lnTo>
                  <a:lnTo>
                    <a:pt x="113249" y="169874"/>
                  </a:lnTo>
                  <a:lnTo>
                    <a:pt x="113249" y="226499"/>
                  </a:lnTo>
                  <a:lnTo>
                    <a:pt x="0" y="113249"/>
                  </a:lnTo>
                  <a:lnTo>
                    <a:pt x="113249" y="0"/>
                  </a:lnTo>
                  <a:lnTo>
                    <a:pt x="113249" y="56624"/>
                  </a:lnTo>
                  <a:lnTo>
                    <a:pt x="5191049" y="56624"/>
                  </a:lnTo>
                  <a:lnTo>
                    <a:pt x="5191049" y="0"/>
                  </a:lnTo>
                  <a:lnTo>
                    <a:pt x="5304299" y="113249"/>
                  </a:lnTo>
                  <a:lnTo>
                    <a:pt x="5191049" y="226499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793337" y="2383000"/>
              <a:ext cx="5304790" cy="226695"/>
            </a:xfrm>
            <a:custGeom>
              <a:avLst/>
              <a:gdLst/>
              <a:ahLst/>
              <a:cxnLst/>
              <a:rect l="l" t="t" r="r" b="b"/>
              <a:pathLst>
                <a:path w="5304790" h="226694">
                  <a:moveTo>
                    <a:pt x="0" y="113249"/>
                  </a:moveTo>
                  <a:lnTo>
                    <a:pt x="113249" y="0"/>
                  </a:lnTo>
                  <a:lnTo>
                    <a:pt x="113249" y="56624"/>
                  </a:lnTo>
                  <a:lnTo>
                    <a:pt x="5191049" y="56624"/>
                  </a:lnTo>
                  <a:lnTo>
                    <a:pt x="5191049" y="0"/>
                  </a:lnTo>
                  <a:lnTo>
                    <a:pt x="5304299" y="113249"/>
                  </a:lnTo>
                  <a:lnTo>
                    <a:pt x="5191049" y="226499"/>
                  </a:lnTo>
                  <a:lnTo>
                    <a:pt x="5191049" y="169874"/>
                  </a:lnTo>
                  <a:lnTo>
                    <a:pt x="113249" y="169874"/>
                  </a:lnTo>
                  <a:lnTo>
                    <a:pt x="113249" y="226499"/>
                  </a:lnTo>
                  <a:lnTo>
                    <a:pt x="0" y="113249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645112" y="3064063"/>
            <a:ext cx="859790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62865" marR="5080" indent="-50800">
              <a:lnSpc>
                <a:spcPts val="1650"/>
              </a:lnSpc>
              <a:spcBef>
                <a:spcPts val="180"/>
              </a:spcBef>
            </a:pPr>
            <a:r>
              <a:rPr dirty="0" sz="1400" spc="-55">
                <a:latin typeface="Roboto"/>
                <a:cs typeface="Roboto"/>
              </a:rPr>
              <a:t>T</a:t>
            </a:r>
            <a:r>
              <a:rPr dirty="0" sz="1400" spc="-30">
                <a:latin typeface="Roboto"/>
                <a:cs typeface="Roboto"/>
              </a:rPr>
              <a:t>r</a:t>
            </a:r>
            <a:r>
              <a:rPr dirty="0" sz="1400" spc="-5">
                <a:latin typeface="Roboto"/>
                <a:cs typeface="Roboto"/>
              </a:rPr>
              <a:t>aditional  </a:t>
            </a:r>
            <a:r>
              <a:rPr dirty="0" sz="1400" spc="-10"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63199" y="2717726"/>
            <a:ext cx="1301115" cy="840105"/>
          </a:xfrm>
          <a:custGeom>
            <a:avLst/>
            <a:gdLst/>
            <a:ahLst/>
            <a:cxnLst/>
            <a:rect l="l" t="t" r="r" b="b"/>
            <a:pathLst>
              <a:path w="1301114" h="840104">
                <a:moveTo>
                  <a:pt x="0" y="399498"/>
                </a:moveTo>
                <a:lnTo>
                  <a:pt x="6923" y="365205"/>
                </a:lnTo>
                <a:lnTo>
                  <a:pt x="25803" y="337202"/>
                </a:lnTo>
                <a:lnTo>
                  <a:pt x="53807" y="318321"/>
                </a:lnTo>
                <a:lnTo>
                  <a:pt x="88099" y="311398"/>
                </a:lnTo>
                <a:lnTo>
                  <a:pt x="216849" y="311398"/>
                </a:lnTo>
                <a:lnTo>
                  <a:pt x="616851" y="0"/>
                </a:lnTo>
                <a:lnTo>
                  <a:pt x="542124" y="311398"/>
                </a:lnTo>
                <a:lnTo>
                  <a:pt x="1212999" y="311398"/>
                </a:lnTo>
                <a:lnTo>
                  <a:pt x="1230267" y="313106"/>
                </a:lnTo>
                <a:lnTo>
                  <a:pt x="1275295" y="337202"/>
                </a:lnTo>
                <a:lnTo>
                  <a:pt x="1299391" y="382230"/>
                </a:lnTo>
                <a:lnTo>
                  <a:pt x="1301099" y="399498"/>
                </a:lnTo>
                <a:lnTo>
                  <a:pt x="1301099" y="531648"/>
                </a:lnTo>
                <a:lnTo>
                  <a:pt x="1301099" y="751898"/>
                </a:lnTo>
                <a:lnTo>
                  <a:pt x="1294176" y="786190"/>
                </a:lnTo>
                <a:lnTo>
                  <a:pt x="1275296" y="814194"/>
                </a:lnTo>
                <a:lnTo>
                  <a:pt x="1247292" y="833074"/>
                </a:lnTo>
                <a:lnTo>
                  <a:pt x="1212999" y="839998"/>
                </a:lnTo>
                <a:lnTo>
                  <a:pt x="542124" y="839998"/>
                </a:lnTo>
                <a:lnTo>
                  <a:pt x="216849" y="839998"/>
                </a:lnTo>
                <a:lnTo>
                  <a:pt x="88099" y="839998"/>
                </a:lnTo>
                <a:lnTo>
                  <a:pt x="53807" y="833074"/>
                </a:lnTo>
                <a:lnTo>
                  <a:pt x="25803" y="814194"/>
                </a:lnTo>
                <a:lnTo>
                  <a:pt x="6923" y="786190"/>
                </a:lnTo>
                <a:lnTo>
                  <a:pt x="0" y="751898"/>
                </a:lnTo>
                <a:lnTo>
                  <a:pt x="0" y="531648"/>
                </a:lnTo>
                <a:lnTo>
                  <a:pt x="0" y="399498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636712" y="3064063"/>
            <a:ext cx="954405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09220" marR="5080" indent="-97155">
              <a:lnSpc>
                <a:spcPts val="1650"/>
              </a:lnSpc>
              <a:spcBef>
                <a:spcPts val="180"/>
              </a:spcBef>
            </a:pPr>
            <a:r>
              <a:rPr dirty="0" sz="1400" spc="-5">
                <a:latin typeface="Roboto"/>
                <a:cs typeface="Roboto"/>
              </a:rPr>
              <a:t>P</a:t>
            </a:r>
            <a:r>
              <a:rPr dirty="0" sz="1400" spc="-30">
                <a:latin typeface="Roboto"/>
                <a:cs typeface="Roboto"/>
              </a:rPr>
              <a:t>r</a:t>
            </a:r>
            <a:r>
              <a:rPr dirty="0" sz="1400" spc="-5">
                <a:latin typeface="Roboto"/>
                <a:cs typeface="Roboto"/>
              </a:rPr>
              <a:t>actice</a:t>
            </a:r>
            <a:r>
              <a:rPr dirty="0" sz="1400" spc="5">
                <a:latin typeface="Roboto"/>
                <a:cs typeface="Roboto"/>
              </a:rPr>
              <a:t>-</a:t>
            </a:r>
            <a:r>
              <a:rPr dirty="0" sz="1400" spc="-5" i="1">
                <a:latin typeface="Roboto"/>
                <a:cs typeface="Roboto"/>
              </a:rPr>
              <a:t>led </a:t>
            </a:r>
            <a:r>
              <a:rPr dirty="0" sz="1400" spc="-5" i="1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29800" y="2717726"/>
            <a:ext cx="1301115" cy="840105"/>
          </a:xfrm>
          <a:custGeom>
            <a:avLst/>
            <a:gdLst/>
            <a:ahLst/>
            <a:cxnLst/>
            <a:rect l="l" t="t" r="r" b="b"/>
            <a:pathLst>
              <a:path w="1301115" h="840104">
                <a:moveTo>
                  <a:pt x="0" y="399498"/>
                </a:moveTo>
                <a:lnTo>
                  <a:pt x="6923" y="365205"/>
                </a:lnTo>
                <a:lnTo>
                  <a:pt x="25803" y="337202"/>
                </a:lnTo>
                <a:lnTo>
                  <a:pt x="53807" y="318321"/>
                </a:lnTo>
                <a:lnTo>
                  <a:pt x="88099" y="311398"/>
                </a:lnTo>
                <a:lnTo>
                  <a:pt x="216849" y="311398"/>
                </a:lnTo>
                <a:lnTo>
                  <a:pt x="616851" y="0"/>
                </a:lnTo>
                <a:lnTo>
                  <a:pt x="542124" y="311398"/>
                </a:lnTo>
                <a:lnTo>
                  <a:pt x="1212999" y="311398"/>
                </a:lnTo>
                <a:lnTo>
                  <a:pt x="1230267" y="313106"/>
                </a:lnTo>
                <a:lnTo>
                  <a:pt x="1275295" y="337202"/>
                </a:lnTo>
                <a:lnTo>
                  <a:pt x="1299391" y="382230"/>
                </a:lnTo>
                <a:lnTo>
                  <a:pt x="1301099" y="399498"/>
                </a:lnTo>
                <a:lnTo>
                  <a:pt x="1301099" y="531648"/>
                </a:lnTo>
                <a:lnTo>
                  <a:pt x="1301099" y="751898"/>
                </a:lnTo>
                <a:lnTo>
                  <a:pt x="1294176" y="786190"/>
                </a:lnTo>
                <a:lnTo>
                  <a:pt x="1275296" y="814194"/>
                </a:lnTo>
                <a:lnTo>
                  <a:pt x="1247292" y="833074"/>
                </a:lnTo>
                <a:lnTo>
                  <a:pt x="1212999" y="839998"/>
                </a:lnTo>
                <a:lnTo>
                  <a:pt x="542124" y="839998"/>
                </a:lnTo>
                <a:lnTo>
                  <a:pt x="216849" y="839998"/>
                </a:lnTo>
                <a:lnTo>
                  <a:pt x="88099" y="839998"/>
                </a:lnTo>
                <a:lnTo>
                  <a:pt x="53807" y="833074"/>
                </a:lnTo>
                <a:lnTo>
                  <a:pt x="25803" y="814194"/>
                </a:lnTo>
                <a:lnTo>
                  <a:pt x="6923" y="786190"/>
                </a:lnTo>
                <a:lnTo>
                  <a:pt x="0" y="751898"/>
                </a:lnTo>
                <a:lnTo>
                  <a:pt x="0" y="531648"/>
                </a:lnTo>
                <a:lnTo>
                  <a:pt x="0" y="399498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730080" y="3064063"/>
            <a:ext cx="900430" cy="4483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dirty="0" sz="1400" spc="-10">
                <a:latin typeface="Roboto"/>
                <a:cs typeface="Roboto"/>
              </a:rPr>
              <a:t>Practice</a:t>
            </a:r>
            <a:r>
              <a:rPr dirty="0" sz="1400" spc="-50">
                <a:latin typeface="Roboto"/>
                <a:cs typeface="Roboto"/>
              </a:rPr>
              <a:t> </a:t>
            </a:r>
            <a:r>
              <a:rPr dirty="0" sz="1400" spc="-5" i="1">
                <a:latin typeface="Roboto"/>
                <a:cs typeface="Roboto"/>
              </a:rPr>
              <a:t>as</a:t>
            </a:r>
            <a:endParaRPr sz="1400">
              <a:latin typeface="Roboto"/>
              <a:cs typeface="Roboto"/>
            </a:endParaRPr>
          </a:p>
          <a:p>
            <a:pPr marL="82550">
              <a:lnSpc>
                <a:spcPts val="1664"/>
              </a:lnSpc>
            </a:pPr>
            <a:r>
              <a:rPr dirty="0" sz="1400" spc="-10"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415400" y="1269162"/>
            <a:ext cx="2307590" cy="1828800"/>
            <a:chOff x="1415400" y="1269162"/>
            <a:chExt cx="2307590" cy="1828800"/>
          </a:xfrm>
        </p:grpSpPr>
        <p:sp>
          <p:nvSpPr>
            <p:cNvPr id="22" name="object 22"/>
            <p:cNvSpPr/>
            <p:nvPr/>
          </p:nvSpPr>
          <p:spPr>
            <a:xfrm>
              <a:off x="1424925" y="1904199"/>
              <a:ext cx="1198880" cy="1184275"/>
            </a:xfrm>
            <a:custGeom>
              <a:avLst/>
              <a:gdLst/>
              <a:ahLst/>
              <a:cxnLst/>
              <a:rect l="l" t="t" r="r" b="b"/>
              <a:pathLst>
                <a:path w="1198880" h="1184275">
                  <a:moveTo>
                    <a:pt x="0" y="592049"/>
                  </a:moveTo>
                  <a:lnTo>
                    <a:pt x="1986" y="543492"/>
                  </a:lnTo>
                  <a:lnTo>
                    <a:pt x="7843" y="496016"/>
                  </a:lnTo>
                  <a:lnTo>
                    <a:pt x="17415" y="449773"/>
                  </a:lnTo>
                  <a:lnTo>
                    <a:pt x="30550" y="404916"/>
                  </a:lnTo>
                  <a:lnTo>
                    <a:pt x="47092" y="361597"/>
                  </a:lnTo>
                  <a:lnTo>
                    <a:pt x="66887" y="319968"/>
                  </a:lnTo>
                  <a:lnTo>
                    <a:pt x="89781" y="280183"/>
                  </a:lnTo>
                  <a:lnTo>
                    <a:pt x="115620" y="242392"/>
                  </a:lnTo>
                  <a:lnTo>
                    <a:pt x="144250" y="206750"/>
                  </a:lnTo>
                  <a:lnTo>
                    <a:pt x="175516" y="173407"/>
                  </a:lnTo>
                  <a:lnTo>
                    <a:pt x="209264" y="142516"/>
                  </a:lnTo>
                  <a:lnTo>
                    <a:pt x="245340" y="114231"/>
                  </a:lnTo>
                  <a:lnTo>
                    <a:pt x="283590" y="88702"/>
                  </a:lnTo>
                  <a:lnTo>
                    <a:pt x="323860" y="66083"/>
                  </a:lnTo>
                  <a:lnTo>
                    <a:pt x="365994" y="46526"/>
                  </a:lnTo>
                  <a:lnTo>
                    <a:pt x="409840" y="30183"/>
                  </a:lnTo>
                  <a:lnTo>
                    <a:pt x="455243" y="17206"/>
                  </a:lnTo>
                  <a:lnTo>
                    <a:pt x="502048" y="7748"/>
                  </a:lnTo>
                  <a:lnTo>
                    <a:pt x="550102" y="1962"/>
                  </a:lnTo>
                  <a:lnTo>
                    <a:pt x="599249" y="0"/>
                  </a:lnTo>
                  <a:lnTo>
                    <a:pt x="651939" y="2291"/>
                  </a:lnTo>
                  <a:lnTo>
                    <a:pt x="703871" y="9090"/>
                  </a:lnTo>
                  <a:lnTo>
                    <a:pt x="754769" y="20283"/>
                  </a:lnTo>
                  <a:lnTo>
                    <a:pt x="804356" y="35759"/>
                  </a:lnTo>
                  <a:lnTo>
                    <a:pt x="852358" y="55403"/>
                  </a:lnTo>
                  <a:lnTo>
                    <a:pt x="898497" y="79102"/>
                  </a:lnTo>
                  <a:lnTo>
                    <a:pt x="942498" y="106745"/>
                  </a:lnTo>
                  <a:lnTo>
                    <a:pt x="984086" y="138218"/>
                  </a:lnTo>
                  <a:lnTo>
                    <a:pt x="1022983" y="173407"/>
                  </a:lnTo>
                  <a:lnTo>
                    <a:pt x="1058601" y="211837"/>
                  </a:lnTo>
                  <a:lnTo>
                    <a:pt x="1090456" y="252925"/>
                  </a:lnTo>
                  <a:lnTo>
                    <a:pt x="1118435" y="296397"/>
                  </a:lnTo>
                  <a:lnTo>
                    <a:pt x="1142423" y="341982"/>
                  </a:lnTo>
                  <a:lnTo>
                    <a:pt x="1162305" y="389407"/>
                  </a:lnTo>
                  <a:lnTo>
                    <a:pt x="1177969" y="438399"/>
                  </a:lnTo>
                  <a:lnTo>
                    <a:pt x="1189299" y="488685"/>
                  </a:lnTo>
                  <a:lnTo>
                    <a:pt x="1196180" y="539993"/>
                  </a:lnTo>
                  <a:lnTo>
                    <a:pt x="1198499" y="592049"/>
                  </a:lnTo>
                  <a:lnTo>
                    <a:pt x="1196513" y="640607"/>
                  </a:lnTo>
                  <a:lnTo>
                    <a:pt x="1190656" y="688083"/>
                  </a:lnTo>
                  <a:lnTo>
                    <a:pt x="1181084" y="734326"/>
                  </a:lnTo>
                  <a:lnTo>
                    <a:pt x="1167949" y="779183"/>
                  </a:lnTo>
                  <a:lnTo>
                    <a:pt x="1151407" y="822502"/>
                  </a:lnTo>
                  <a:lnTo>
                    <a:pt x="1131612" y="864131"/>
                  </a:lnTo>
                  <a:lnTo>
                    <a:pt x="1108718" y="903916"/>
                  </a:lnTo>
                  <a:lnTo>
                    <a:pt x="1082879" y="941707"/>
                  </a:lnTo>
                  <a:lnTo>
                    <a:pt x="1054249" y="977349"/>
                  </a:lnTo>
                  <a:lnTo>
                    <a:pt x="1022983" y="1010692"/>
                  </a:lnTo>
                  <a:lnTo>
                    <a:pt x="989235" y="1041583"/>
                  </a:lnTo>
                  <a:lnTo>
                    <a:pt x="953159" y="1069868"/>
                  </a:lnTo>
                  <a:lnTo>
                    <a:pt x="914909" y="1095397"/>
                  </a:lnTo>
                  <a:lnTo>
                    <a:pt x="874639" y="1118016"/>
                  </a:lnTo>
                  <a:lnTo>
                    <a:pt x="832505" y="1137573"/>
                  </a:lnTo>
                  <a:lnTo>
                    <a:pt x="788659" y="1153916"/>
                  </a:lnTo>
                  <a:lnTo>
                    <a:pt x="743256" y="1166893"/>
                  </a:lnTo>
                  <a:lnTo>
                    <a:pt x="696451" y="1176351"/>
                  </a:lnTo>
                  <a:lnTo>
                    <a:pt x="648397" y="1182137"/>
                  </a:lnTo>
                  <a:lnTo>
                    <a:pt x="599249" y="1184099"/>
                  </a:lnTo>
                  <a:lnTo>
                    <a:pt x="550102" y="1182137"/>
                  </a:lnTo>
                  <a:lnTo>
                    <a:pt x="502048" y="1176351"/>
                  </a:lnTo>
                  <a:lnTo>
                    <a:pt x="455243" y="1166893"/>
                  </a:lnTo>
                  <a:lnTo>
                    <a:pt x="409840" y="1153916"/>
                  </a:lnTo>
                  <a:lnTo>
                    <a:pt x="365994" y="1137573"/>
                  </a:lnTo>
                  <a:lnTo>
                    <a:pt x="323860" y="1118016"/>
                  </a:lnTo>
                  <a:lnTo>
                    <a:pt x="283590" y="1095397"/>
                  </a:lnTo>
                  <a:lnTo>
                    <a:pt x="245340" y="1069868"/>
                  </a:lnTo>
                  <a:lnTo>
                    <a:pt x="209264" y="1041583"/>
                  </a:lnTo>
                  <a:lnTo>
                    <a:pt x="175516" y="1010692"/>
                  </a:lnTo>
                  <a:lnTo>
                    <a:pt x="144250" y="977349"/>
                  </a:lnTo>
                  <a:lnTo>
                    <a:pt x="115620" y="941707"/>
                  </a:lnTo>
                  <a:lnTo>
                    <a:pt x="89781" y="903916"/>
                  </a:lnTo>
                  <a:lnTo>
                    <a:pt x="66887" y="864131"/>
                  </a:lnTo>
                  <a:lnTo>
                    <a:pt x="47092" y="822502"/>
                  </a:lnTo>
                  <a:lnTo>
                    <a:pt x="30550" y="779183"/>
                  </a:lnTo>
                  <a:lnTo>
                    <a:pt x="17415" y="734326"/>
                  </a:lnTo>
                  <a:lnTo>
                    <a:pt x="7843" y="688083"/>
                  </a:lnTo>
                  <a:lnTo>
                    <a:pt x="1986" y="640607"/>
                  </a:lnTo>
                  <a:lnTo>
                    <a:pt x="0" y="592049"/>
                  </a:lnTo>
                  <a:close/>
                </a:path>
              </a:pathLst>
            </a:custGeom>
            <a:ln w="19049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623425" y="1273924"/>
              <a:ext cx="1094740" cy="1104265"/>
            </a:xfrm>
            <a:custGeom>
              <a:avLst/>
              <a:gdLst/>
              <a:ahLst/>
              <a:cxnLst/>
              <a:rect l="l" t="t" r="r" b="b"/>
              <a:pathLst>
                <a:path w="1094739" h="1104264">
                  <a:moveTo>
                    <a:pt x="0" y="114899"/>
                  </a:moveTo>
                  <a:lnTo>
                    <a:pt x="9029" y="70175"/>
                  </a:lnTo>
                  <a:lnTo>
                    <a:pt x="33653" y="33653"/>
                  </a:lnTo>
                  <a:lnTo>
                    <a:pt x="70175" y="9029"/>
                  </a:lnTo>
                  <a:lnTo>
                    <a:pt x="114899" y="0"/>
                  </a:lnTo>
                  <a:lnTo>
                    <a:pt x="182449" y="0"/>
                  </a:lnTo>
                  <a:lnTo>
                    <a:pt x="456124" y="0"/>
                  </a:lnTo>
                  <a:lnTo>
                    <a:pt x="979799" y="0"/>
                  </a:lnTo>
                  <a:lnTo>
                    <a:pt x="1002320" y="2228"/>
                  </a:lnTo>
                  <a:lnTo>
                    <a:pt x="1043546" y="19304"/>
                  </a:lnTo>
                  <a:lnTo>
                    <a:pt x="1075395" y="51153"/>
                  </a:lnTo>
                  <a:lnTo>
                    <a:pt x="1092471" y="92379"/>
                  </a:lnTo>
                  <a:lnTo>
                    <a:pt x="1094699" y="114899"/>
                  </a:lnTo>
                  <a:lnTo>
                    <a:pt x="1094699" y="402149"/>
                  </a:lnTo>
                  <a:lnTo>
                    <a:pt x="1094699" y="574499"/>
                  </a:lnTo>
                  <a:lnTo>
                    <a:pt x="1085670" y="619224"/>
                  </a:lnTo>
                  <a:lnTo>
                    <a:pt x="1061046" y="655746"/>
                  </a:lnTo>
                  <a:lnTo>
                    <a:pt x="1024524" y="680370"/>
                  </a:lnTo>
                  <a:lnTo>
                    <a:pt x="979799" y="689399"/>
                  </a:lnTo>
                  <a:lnTo>
                    <a:pt x="456124" y="689399"/>
                  </a:lnTo>
                  <a:lnTo>
                    <a:pt x="292470" y="1104073"/>
                  </a:lnTo>
                  <a:lnTo>
                    <a:pt x="182449" y="689399"/>
                  </a:lnTo>
                  <a:lnTo>
                    <a:pt x="114899" y="689399"/>
                  </a:lnTo>
                  <a:lnTo>
                    <a:pt x="70175" y="680370"/>
                  </a:lnTo>
                  <a:lnTo>
                    <a:pt x="33653" y="655746"/>
                  </a:lnTo>
                  <a:lnTo>
                    <a:pt x="9029" y="619224"/>
                  </a:lnTo>
                  <a:lnTo>
                    <a:pt x="0" y="574499"/>
                  </a:lnTo>
                  <a:lnTo>
                    <a:pt x="0" y="402149"/>
                  </a:lnTo>
                  <a:lnTo>
                    <a:pt x="0" y="114899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375000" y="4042247"/>
            <a:ext cx="5315585" cy="516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i="1">
                <a:latin typeface="Roboto"/>
                <a:cs typeface="Roboto"/>
              </a:rPr>
              <a:t>Purely theoretical research:</a:t>
            </a:r>
            <a:endParaRPr sz="1600">
              <a:latin typeface="Roboto"/>
              <a:cs typeface="Roboto"/>
            </a:endParaRPr>
          </a:p>
          <a:p>
            <a:pPr marL="469900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600" spc="-5">
                <a:latin typeface="Roboto"/>
                <a:cs typeface="Roboto"/>
              </a:rPr>
              <a:t>Ex:</a:t>
            </a:r>
            <a:r>
              <a:rPr dirty="0" sz="1600" spc="-15">
                <a:latin typeface="Roboto"/>
                <a:cs typeface="Roboto"/>
              </a:rPr>
              <a:t> </a:t>
            </a:r>
            <a:r>
              <a:rPr dirty="0" sz="1600" spc="-5">
                <a:latin typeface="Roboto"/>
                <a:cs typeface="Roboto"/>
              </a:rPr>
              <a:t>Studying</a:t>
            </a:r>
            <a:r>
              <a:rPr dirty="0" sz="1600" spc="-15">
                <a:latin typeface="Roboto"/>
                <a:cs typeface="Roboto"/>
              </a:rPr>
              <a:t> </a:t>
            </a:r>
            <a:r>
              <a:rPr dirty="0" sz="1600" spc="-5">
                <a:latin typeface="Roboto"/>
                <a:cs typeface="Roboto"/>
              </a:rPr>
              <a:t>game</a:t>
            </a:r>
            <a:r>
              <a:rPr dirty="0" sz="1600" spc="-15">
                <a:latin typeface="Roboto"/>
                <a:cs typeface="Roboto"/>
              </a:rPr>
              <a:t> </a:t>
            </a:r>
            <a:r>
              <a:rPr dirty="0" sz="1600" spc="-5">
                <a:latin typeface="Roboto"/>
                <a:cs typeface="Roboto"/>
              </a:rPr>
              <a:t>decision</a:t>
            </a:r>
            <a:r>
              <a:rPr dirty="0" sz="1600" spc="-10">
                <a:latin typeface="Roboto"/>
                <a:cs typeface="Roboto"/>
              </a:rPr>
              <a:t> graphs</a:t>
            </a:r>
            <a:r>
              <a:rPr dirty="0" sz="1600" spc="-15">
                <a:latin typeface="Roboto"/>
                <a:cs typeface="Roboto"/>
              </a:rPr>
              <a:t> </a:t>
            </a:r>
            <a:r>
              <a:rPr dirty="0" sz="1600" spc="-5">
                <a:latin typeface="Roboto"/>
                <a:cs typeface="Roboto"/>
              </a:rPr>
              <a:t>using</a:t>
            </a:r>
            <a:r>
              <a:rPr dirty="0" sz="1600" spc="-15">
                <a:latin typeface="Roboto"/>
                <a:cs typeface="Roboto"/>
              </a:rPr>
              <a:t> </a:t>
            </a:r>
            <a:r>
              <a:rPr dirty="0" sz="1600" spc="-5">
                <a:latin typeface="Roboto"/>
                <a:cs typeface="Roboto"/>
              </a:rPr>
              <a:t>modal</a:t>
            </a:r>
            <a:r>
              <a:rPr dirty="0" sz="1600" spc="-10">
                <a:latin typeface="Roboto"/>
                <a:cs typeface="Roboto"/>
              </a:rPr>
              <a:t> </a:t>
            </a:r>
            <a:r>
              <a:rPr dirty="0" sz="1600" spc="-5">
                <a:latin typeface="Roboto"/>
                <a:cs typeface="Roboto"/>
              </a:rPr>
              <a:t>logic.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65884" y="1284487"/>
            <a:ext cx="8096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Roboto"/>
                <a:cs typeface="Roboto"/>
              </a:rPr>
              <a:t>Research-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08139" y="1494037"/>
            <a:ext cx="725805" cy="4483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dirty="0" sz="1400" spc="-5" i="1">
                <a:latin typeface="Roboto"/>
                <a:cs typeface="Roboto"/>
              </a:rPr>
              <a:t>informed</a:t>
            </a:r>
            <a:endParaRPr sz="1400">
              <a:latin typeface="Roboto"/>
              <a:cs typeface="Roboto"/>
            </a:endParaRPr>
          </a:p>
          <a:p>
            <a:pPr marL="38735">
              <a:lnSpc>
                <a:spcPts val="1664"/>
              </a:lnSpc>
            </a:pPr>
            <a:r>
              <a:rPr dirty="0" sz="1400" spc="-10">
                <a:latin typeface="Roboto"/>
                <a:cs typeface="Roboto"/>
              </a:rPr>
              <a:t>Practice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674637" y="1232787"/>
            <a:ext cx="1104265" cy="1164590"/>
            <a:chOff x="4674637" y="1232787"/>
            <a:chExt cx="1104265" cy="1164590"/>
          </a:xfrm>
        </p:grpSpPr>
        <p:sp>
          <p:nvSpPr>
            <p:cNvPr id="28" name="object 28"/>
            <p:cNvSpPr/>
            <p:nvPr/>
          </p:nvSpPr>
          <p:spPr>
            <a:xfrm>
              <a:off x="4679400" y="1237550"/>
              <a:ext cx="1094740" cy="1155065"/>
            </a:xfrm>
            <a:custGeom>
              <a:avLst/>
              <a:gdLst/>
              <a:ahLst/>
              <a:cxnLst/>
              <a:rect l="l" t="t" r="r" b="b"/>
              <a:pathLst>
                <a:path w="1094739" h="1155064">
                  <a:moveTo>
                    <a:pt x="979799" y="689399"/>
                  </a:moveTo>
                  <a:lnTo>
                    <a:pt x="114899" y="689399"/>
                  </a:lnTo>
                  <a:lnTo>
                    <a:pt x="70175" y="680370"/>
                  </a:lnTo>
                  <a:lnTo>
                    <a:pt x="33653" y="655746"/>
                  </a:lnTo>
                  <a:lnTo>
                    <a:pt x="9029" y="619224"/>
                  </a:lnTo>
                  <a:lnTo>
                    <a:pt x="0" y="574499"/>
                  </a:lnTo>
                  <a:lnTo>
                    <a:pt x="0" y="114899"/>
                  </a:lnTo>
                  <a:lnTo>
                    <a:pt x="9029" y="70175"/>
                  </a:lnTo>
                  <a:lnTo>
                    <a:pt x="33653" y="33653"/>
                  </a:lnTo>
                  <a:lnTo>
                    <a:pt x="70175" y="9029"/>
                  </a:lnTo>
                  <a:lnTo>
                    <a:pt x="114899" y="0"/>
                  </a:lnTo>
                  <a:lnTo>
                    <a:pt x="979799" y="0"/>
                  </a:lnTo>
                  <a:lnTo>
                    <a:pt x="1023770" y="8746"/>
                  </a:lnTo>
                  <a:lnTo>
                    <a:pt x="1061046" y="33653"/>
                  </a:lnTo>
                  <a:lnTo>
                    <a:pt x="1085953" y="70929"/>
                  </a:lnTo>
                  <a:lnTo>
                    <a:pt x="1094699" y="114899"/>
                  </a:lnTo>
                  <a:lnTo>
                    <a:pt x="1094699" y="574499"/>
                  </a:lnTo>
                  <a:lnTo>
                    <a:pt x="1085670" y="619224"/>
                  </a:lnTo>
                  <a:lnTo>
                    <a:pt x="1061046" y="655746"/>
                  </a:lnTo>
                  <a:lnTo>
                    <a:pt x="1024524" y="680370"/>
                  </a:lnTo>
                  <a:lnTo>
                    <a:pt x="979799" y="689399"/>
                  </a:lnTo>
                  <a:close/>
                </a:path>
                <a:path w="1094739" h="1155064">
                  <a:moveTo>
                    <a:pt x="284238" y="1154572"/>
                  </a:moveTo>
                  <a:lnTo>
                    <a:pt x="182449" y="689399"/>
                  </a:lnTo>
                  <a:lnTo>
                    <a:pt x="456124" y="689399"/>
                  </a:lnTo>
                  <a:lnTo>
                    <a:pt x="284238" y="11545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679400" y="1237550"/>
              <a:ext cx="1094740" cy="1155065"/>
            </a:xfrm>
            <a:custGeom>
              <a:avLst/>
              <a:gdLst/>
              <a:ahLst/>
              <a:cxnLst/>
              <a:rect l="l" t="t" r="r" b="b"/>
              <a:pathLst>
                <a:path w="1094739" h="1155064">
                  <a:moveTo>
                    <a:pt x="0" y="114899"/>
                  </a:moveTo>
                  <a:lnTo>
                    <a:pt x="9029" y="70175"/>
                  </a:lnTo>
                  <a:lnTo>
                    <a:pt x="33653" y="33653"/>
                  </a:lnTo>
                  <a:lnTo>
                    <a:pt x="70175" y="9029"/>
                  </a:lnTo>
                  <a:lnTo>
                    <a:pt x="114899" y="0"/>
                  </a:lnTo>
                  <a:lnTo>
                    <a:pt x="182449" y="0"/>
                  </a:lnTo>
                  <a:lnTo>
                    <a:pt x="456124" y="0"/>
                  </a:lnTo>
                  <a:lnTo>
                    <a:pt x="979799" y="0"/>
                  </a:lnTo>
                  <a:lnTo>
                    <a:pt x="1002320" y="2228"/>
                  </a:lnTo>
                  <a:lnTo>
                    <a:pt x="1043546" y="19304"/>
                  </a:lnTo>
                  <a:lnTo>
                    <a:pt x="1075395" y="51153"/>
                  </a:lnTo>
                  <a:lnTo>
                    <a:pt x="1092471" y="92379"/>
                  </a:lnTo>
                  <a:lnTo>
                    <a:pt x="1094699" y="114899"/>
                  </a:lnTo>
                  <a:lnTo>
                    <a:pt x="1094699" y="402149"/>
                  </a:lnTo>
                  <a:lnTo>
                    <a:pt x="1094699" y="574499"/>
                  </a:lnTo>
                  <a:lnTo>
                    <a:pt x="1085670" y="619224"/>
                  </a:lnTo>
                  <a:lnTo>
                    <a:pt x="1061046" y="655746"/>
                  </a:lnTo>
                  <a:lnTo>
                    <a:pt x="1024524" y="680370"/>
                  </a:lnTo>
                  <a:lnTo>
                    <a:pt x="979799" y="689399"/>
                  </a:lnTo>
                  <a:lnTo>
                    <a:pt x="456124" y="689399"/>
                  </a:lnTo>
                  <a:lnTo>
                    <a:pt x="284238" y="1154572"/>
                  </a:lnTo>
                  <a:lnTo>
                    <a:pt x="182449" y="689399"/>
                  </a:lnTo>
                  <a:lnTo>
                    <a:pt x="114899" y="689399"/>
                  </a:lnTo>
                  <a:lnTo>
                    <a:pt x="70175" y="680370"/>
                  </a:lnTo>
                  <a:lnTo>
                    <a:pt x="33653" y="655746"/>
                  </a:lnTo>
                  <a:lnTo>
                    <a:pt x="9029" y="619224"/>
                  </a:lnTo>
                  <a:lnTo>
                    <a:pt x="0" y="574499"/>
                  </a:lnTo>
                  <a:lnTo>
                    <a:pt x="0" y="402149"/>
                  </a:lnTo>
                  <a:lnTo>
                    <a:pt x="0" y="114899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4866154" y="1248112"/>
            <a:ext cx="720725" cy="4483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dirty="0" sz="1400" spc="-10">
                <a:latin typeface="Roboto"/>
                <a:cs typeface="Roboto"/>
              </a:rPr>
              <a:t>Practice-</a:t>
            </a:r>
            <a:endParaRPr sz="1400">
              <a:latin typeface="Roboto"/>
              <a:cs typeface="Roboto"/>
            </a:endParaRPr>
          </a:p>
          <a:p>
            <a:pPr algn="ctr" marL="635">
              <a:lnSpc>
                <a:spcPts val="1664"/>
              </a:lnSpc>
            </a:pPr>
            <a:r>
              <a:rPr dirty="0" sz="1400" spc="-5" i="1">
                <a:latin typeface="Roboto"/>
                <a:cs typeface="Roboto"/>
              </a:rPr>
              <a:t>based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46371" y="1667212"/>
            <a:ext cx="7607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522987" y="1393587"/>
            <a:ext cx="1104265" cy="961390"/>
            <a:chOff x="6522987" y="1393587"/>
            <a:chExt cx="1104265" cy="961390"/>
          </a:xfrm>
        </p:grpSpPr>
        <p:sp>
          <p:nvSpPr>
            <p:cNvPr id="33" name="object 33"/>
            <p:cNvSpPr/>
            <p:nvPr/>
          </p:nvSpPr>
          <p:spPr>
            <a:xfrm>
              <a:off x="6527749" y="1398350"/>
              <a:ext cx="1094740" cy="951865"/>
            </a:xfrm>
            <a:custGeom>
              <a:avLst/>
              <a:gdLst/>
              <a:ahLst/>
              <a:cxnLst/>
              <a:rect l="l" t="t" r="r" b="b"/>
              <a:pathLst>
                <a:path w="1094740" h="951864">
                  <a:moveTo>
                    <a:pt x="1006599" y="528599"/>
                  </a:moveTo>
                  <a:lnTo>
                    <a:pt x="88099" y="528599"/>
                  </a:lnTo>
                  <a:lnTo>
                    <a:pt x="53807" y="521676"/>
                  </a:lnTo>
                  <a:lnTo>
                    <a:pt x="25803" y="502796"/>
                  </a:lnTo>
                  <a:lnTo>
                    <a:pt x="6923" y="474792"/>
                  </a:lnTo>
                  <a:lnTo>
                    <a:pt x="0" y="440499"/>
                  </a:lnTo>
                  <a:lnTo>
                    <a:pt x="0" y="88099"/>
                  </a:lnTo>
                  <a:lnTo>
                    <a:pt x="6923" y="53807"/>
                  </a:lnTo>
                  <a:lnTo>
                    <a:pt x="25803" y="25803"/>
                  </a:lnTo>
                  <a:lnTo>
                    <a:pt x="53807" y="6923"/>
                  </a:lnTo>
                  <a:lnTo>
                    <a:pt x="88099" y="0"/>
                  </a:lnTo>
                  <a:lnTo>
                    <a:pt x="1006599" y="0"/>
                  </a:lnTo>
                  <a:lnTo>
                    <a:pt x="1055477" y="14801"/>
                  </a:lnTo>
                  <a:lnTo>
                    <a:pt x="1087993" y="54385"/>
                  </a:lnTo>
                  <a:lnTo>
                    <a:pt x="1094699" y="88099"/>
                  </a:lnTo>
                  <a:lnTo>
                    <a:pt x="1094699" y="440499"/>
                  </a:lnTo>
                  <a:lnTo>
                    <a:pt x="1087776" y="474792"/>
                  </a:lnTo>
                  <a:lnTo>
                    <a:pt x="1068896" y="502796"/>
                  </a:lnTo>
                  <a:lnTo>
                    <a:pt x="1040892" y="521676"/>
                  </a:lnTo>
                  <a:lnTo>
                    <a:pt x="1006599" y="528599"/>
                  </a:lnTo>
                  <a:close/>
                </a:path>
                <a:path w="1094740" h="951864">
                  <a:moveTo>
                    <a:pt x="172195" y="951347"/>
                  </a:moveTo>
                  <a:lnTo>
                    <a:pt x="182449" y="528599"/>
                  </a:lnTo>
                  <a:lnTo>
                    <a:pt x="456124" y="528599"/>
                  </a:lnTo>
                  <a:lnTo>
                    <a:pt x="172195" y="9513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527749" y="1398350"/>
              <a:ext cx="1094740" cy="951865"/>
            </a:xfrm>
            <a:custGeom>
              <a:avLst/>
              <a:gdLst/>
              <a:ahLst/>
              <a:cxnLst/>
              <a:rect l="l" t="t" r="r" b="b"/>
              <a:pathLst>
                <a:path w="1094740" h="951864">
                  <a:moveTo>
                    <a:pt x="0" y="88099"/>
                  </a:moveTo>
                  <a:lnTo>
                    <a:pt x="6923" y="53807"/>
                  </a:lnTo>
                  <a:lnTo>
                    <a:pt x="25803" y="25803"/>
                  </a:lnTo>
                  <a:lnTo>
                    <a:pt x="53807" y="6923"/>
                  </a:lnTo>
                  <a:lnTo>
                    <a:pt x="88099" y="0"/>
                  </a:lnTo>
                  <a:lnTo>
                    <a:pt x="182449" y="0"/>
                  </a:lnTo>
                  <a:lnTo>
                    <a:pt x="456124" y="0"/>
                  </a:lnTo>
                  <a:lnTo>
                    <a:pt x="1006599" y="0"/>
                  </a:lnTo>
                  <a:lnTo>
                    <a:pt x="1023867" y="1708"/>
                  </a:lnTo>
                  <a:lnTo>
                    <a:pt x="1068895" y="25803"/>
                  </a:lnTo>
                  <a:lnTo>
                    <a:pt x="1092991" y="70832"/>
                  </a:lnTo>
                  <a:lnTo>
                    <a:pt x="1094699" y="88099"/>
                  </a:lnTo>
                  <a:lnTo>
                    <a:pt x="1094699" y="308349"/>
                  </a:lnTo>
                  <a:lnTo>
                    <a:pt x="1094699" y="440499"/>
                  </a:lnTo>
                  <a:lnTo>
                    <a:pt x="1087776" y="474792"/>
                  </a:lnTo>
                  <a:lnTo>
                    <a:pt x="1068896" y="502796"/>
                  </a:lnTo>
                  <a:lnTo>
                    <a:pt x="1040892" y="521676"/>
                  </a:lnTo>
                  <a:lnTo>
                    <a:pt x="1006599" y="528599"/>
                  </a:lnTo>
                  <a:lnTo>
                    <a:pt x="456124" y="528599"/>
                  </a:lnTo>
                  <a:lnTo>
                    <a:pt x="172195" y="951347"/>
                  </a:lnTo>
                  <a:lnTo>
                    <a:pt x="182449" y="528599"/>
                  </a:lnTo>
                  <a:lnTo>
                    <a:pt x="88099" y="528599"/>
                  </a:lnTo>
                  <a:lnTo>
                    <a:pt x="53807" y="521676"/>
                  </a:lnTo>
                  <a:lnTo>
                    <a:pt x="25803" y="502796"/>
                  </a:lnTo>
                  <a:lnTo>
                    <a:pt x="6923" y="474792"/>
                  </a:lnTo>
                  <a:lnTo>
                    <a:pt x="0" y="440499"/>
                  </a:lnTo>
                  <a:lnTo>
                    <a:pt x="0" y="308349"/>
                  </a:lnTo>
                  <a:lnTo>
                    <a:pt x="0" y="88099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6700360" y="1538063"/>
            <a:ext cx="74866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Roboto"/>
                <a:cs typeface="Roboto"/>
              </a:rPr>
              <a:t>Invention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45059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2A3890"/>
                </a:solidFill>
              </a:rPr>
              <a:t>The</a:t>
            </a:r>
            <a:r>
              <a:rPr dirty="0" sz="3000" spc="-35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Spectrum</a:t>
            </a:r>
            <a:r>
              <a:rPr dirty="0" sz="3000" spc="-25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of</a:t>
            </a:r>
            <a:r>
              <a:rPr dirty="0" sz="3000" spc="-30">
                <a:solidFill>
                  <a:srgbClr val="2A3890"/>
                </a:solidFill>
              </a:rPr>
              <a:t> </a:t>
            </a:r>
            <a:r>
              <a:rPr dirty="0" sz="3000" spc="-10">
                <a:solidFill>
                  <a:srgbClr val="2A3890"/>
                </a:solidFill>
              </a:rPr>
              <a:t>Research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306937" y="2250887"/>
            <a:ext cx="1311910" cy="490855"/>
            <a:chOff x="306937" y="2250887"/>
            <a:chExt cx="1311910" cy="490855"/>
          </a:xfrm>
        </p:grpSpPr>
        <p:sp>
          <p:nvSpPr>
            <p:cNvPr id="4" name="object 4"/>
            <p:cNvSpPr/>
            <p:nvPr/>
          </p:nvSpPr>
          <p:spPr>
            <a:xfrm>
              <a:off x="311699" y="2255649"/>
              <a:ext cx="1302385" cy="481330"/>
            </a:xfrm>
            <a:custGeom>
              <a:avLst/>
              <a:gdLst/>
              <a:ahLst/>
              <a:cxnLst/>
              <a:rect l="l" t="t" r="r" b="b"/>
              <a:pathLst>
                <a:path w="1302385" h="481330">
                  <a:moveTo>
                    <a:pt x="1222098" y="481199"/>
                  </a:moveTo>
                  <a:lnTo>
                    <a:pt x="80201" y="481199"/>
                  </a:lnTo>
                  <a:lnTo>
                    <a:pt x="48983" y="474897"/>
                  </a:lnTo>
                  <a:lnTo>
                    <a:pt x="23490" y="457709"/>
                  </a:lnTo>
                  <a:lnTo>
                    <a:pt x="6302" y="432216"/>
                  </a:lnTo>
                  <a:lnTo>
                    <a:pt x="0" y="400998"/>
                  </a:lnTo>
                  <a:lnTo>
                    <a:pt x="0" y="80201"/>
                  </a:lnTo>
                  <a:lnTo>
                    <a:pt x="6302" y="48983"/>
                  </a:lnTo>
                  <a:lnTo>
                    <a:pt x="23490" y="23490"/>
                  </a:lnTo>
                  <a:lnTo>
                    <a:pt x="48983" y="6302"/>
                  </a:lnTo>
                  <a:lnTo>
                    <a:pt x="80201" y="0"/>
                  </a:lnTo>
                  <a:lnTo>
                    <a:pt x="1222098" y="0"/>
                  </a:lnTo>
                  <a:lnTo>
                    <a:pt x="1266594" y="13474"/>
                  </a:lnTo>
                  <a:lnTo>
                    <a:pt x="1296195" y="49509"/>
                  </a:lnTo>
                  <a:lnTo>
                    <a:pt x="1302299" y="80201"/>
                  </a:lnTo>
                  <a:lnTo>
                    <a:pt x="1302299" y="400998"/>
                  </a:lnTo>
                  <a:lnTo>
                    <a:pt x="1295997" y="432216"/>
                  </a:lnTo>
                  <a:lnTo>
                    <a:pt x="1278809" y="457709"/>
                  </a:lnTo>
                  <a:lnTo>
                    <a:pt x="1253316" y="474897"/>
                  </a:lnTo>
                  <a:lnTo>
                    <a:pt x="1222098" y="481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11699" y="2255649"/>
              <a:ext cx="1302385" cy="481330"/>
            </a:xfrm>
            <a:custGeom>
              <a:avLst/>
              <a:gdLst/>
              <a:ahLst/>
              <a:cxnLst/>
              <a:rect l="l" t="t" r="r" b="b"/>
              <a:pathLst>
                <a:path w="1302385" h="481330">
                  <a:moveTo>
                    <a:pt x="0" y="80201"/>
                  </a:moveTo>
                  <a:lnTo>
                    <a:pt x="6302" y="48983"/>
                  </a:lnTo>
                  <a:lnTo>
                    <a:pt x="23490" y="23490"/>
                  </a:lnTo>
                  <a:lnTo>
                    <a:pt x="48983" y="6302"/>
                  </a:lnTo>
                  <a:lnTo>
                    <a:pt x="80201" y="0"/>
                  </a:lnTo>
                  <a:lnTo>
                    <a:pt x="1222098" y="0"/>
                  </a:lnTo>
                  <a:lnTo>
                    <a:pt x="1266594" y="13474"/>
                  </a:lnTo>
                  <a:lnTo>
                    <a:pt x="1296195" y="49509"/>
                  </a:lnTo>
                  <a:lnTo>
                    <a:pt x="1302299" y="80201"/>
                  </a:lnTo>
                  <a:lnTo>
                    <a:pt x="1302299" y="400998"/>
                  </a:lnTo>
                  <a:lnTo>
                    <a:pt x="1295997" y="432216"/>
                  </a:lnTo>
                  <a:lnTo>
                    <a:pt x="1278809" y="457709"/>
                  </a:lnTo>
                  <a:lnTo>
                    <a:pt x="1253316" y="474897"/>
                  </a:lnTo>
                  <a:lnTo>
                    <a:pt x="1222098" y="481199"/>
                  </a:lnTo>
                  <a:lnTo>
                    <a:pt x="80201" y="481199"/>
                  </a:lnTo>
                  <a:lnTo>
                    <a:pt x="48983" y="474897"/>
                  </a:lnTo>
                  <a:lnTo>
                    <a:pt x="23490" y="457709"/>
                  </a:lnTo>
                  <a:lnTo>
                    <a:pt x="6302" y="432216"/>
                  </a:lnTo>
                  <a:lnTo>
                    <a:pt x="0" y="400998"/>
                  </a:lnTo>
                  <a:lnTo>
                    <a:pt x="0" y="80201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07156" y="2266888"/>
            <a:ext cx="910590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87630" marR="5080" indent="-75565">
              <a:lnSpc>
                <a:spcPts val="1650"/>
              </a:lnSpc>
              <a:spcBef>
                <a:spcPts val="180"/>
              </a:spcBef>
            </a:pPr>
            <a:r>
              <a:rPr dirty="0" sz="1400" spc="-5">
                <a:solidFill>
                  <a:srgbClr val="FFFFFF"/>
                </a:solidFill>
                <a:latin typeface="Roboto"/>
                <a:cs typeface="Roboto"/>
              </a:rPr>
              <a:t>Theo</a:t>
            </a:r>
            <a:r>
              <a:rPr dirty="0" sz="1400" spc="-15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dirty="0" sz="1400" spc="-5">
                <a:solidFill>
                  <a:srgbClr val="FFFFFF"/>
                </a:solidFill>
                <a:latin typeface="Roboto"/>
                <a:cs typeface="Roboto"/>
              </a:rPr>
              <a:t>etical  </a:t>
            </a:r>
            <a:r>
              <a:rPr dirty="0" sz="1400" spc="-10">
                <a:solidFill>
                  <a:srgbClr val="FFFFFF"/>
                </a:solidFill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72212" y="2250887"/>
            <a:ext cx="1311910" cy="490855"/>
            <a:chOff x="7272212" y="2250887"/>
            <a:chExt cx="1311910" cy="490855"/>
          </a:xfrm>
        </p:grpSpPr>
        <p:sp>
          <p:nvSpPr>
            <p:cNvPr id="8" name="object 8"/>
            <p:cNvSpPr/>
            <p:nvPr/>
          </p:nvSpPr>
          <p:spPr>
            <a:xfrm>
              <a:off x="7276975" y="2255649"/>
              <a:ext cx="1302385" cy="481330"/>
            </a:xfrm>
            <a:custGeom>
              <a:avLst/>
              <a:gdLst/>
              <a:ahLst/>
              <a:cxnLst/>
              <a:rect l="l" t="t" r="r" b="b"/>
              <a:pathLst>
                <a:path w="1302384" h="481330">
                  <a:moveTo>
                    <a:pt x="1222098" y="481199"/>
                  </a:moveTo>
                  <a:lnTo>
                    <a:pt x="80201" y="481199"/>
                  </a:lnTo>
                  <a:lnTo>
                    <a:pt x="48983" y="474897"/>
                  </a:lnTo>
                  <a:lnTo>
                    <a:pt x="23490" y="457709"/>
                  </a:lnTo>
                  <a:lnTo>
                    <a:pt x="6302" y="432216"/>
                  </a:lnTo>
                  <a:lnTo>
                    <a:pt x="0" y="400998"/>
                  </a:lnTo>
                  <a:lnTo>
                    <a:pt x="0" y="80201"/>
                  </a:lnTo>
                  <a:lnTo>
                    <a:pt x="6302" y="48983"/>
                  </a:lnTo>
                  <a:lnTo>
                    <a:pt x="23490" y="23490"/>
                  </a:lnTo>
                  <a:lnTo>
                    <a:pt x="48983" y="6302"/>
                  </a:lnTo>
                  <a:lnTo>
                    <a:pt x="80201" y="0"/>
                  </a:lnTo>
                  <a:lnTo>
                    <a:pt x="1222098" y="0"/>
                  </a:lnTo>
                  <a:lnTo>
                    <a:pt x="1266594" y="13474"/>
                  </a:lnTo>
                  <a:lnTo>
                    <a:pt x="1296194" y="49509"/>
                  </a:lnTo>
                  <a:lnTo>
                    <a:pt x="1302299" y="80201"/>
                  </a:lnTo>
                  <a:lnTo>
                    <a:pt x="1302299" y="400998"/>
                  </a:lnTo>
                  <a:lnTo>
                    <a:pt x="1295997" y="432216"/>
                  </a:lnTo>
                  <a:lnTo>
                    <a:pt x="1278809" y="457709"/>
                  </a:lnTo>
                  <a:lnTo>
                    <a:pt x="1253316" y="474897"/>
                  </a:lnTo>
                  <a:lnTo>
                    <a:pt x="1222098" y="481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76975" y="2255649"/>
              <a:ext cx="1302385" cy="481330"/>
            </a:xfrm>
            <a:custGeom>
              <a:avLst/>
              <a:gdLst/>
              <a:ahLst/>
              <a:cxnLst/>
              <a:rect l="l" t="t" r="r" b="b"/>
              <a:pathLst>
                <a:path w="1302384" h="481330">
                  <a:moveTo>
                    <a:pt x="0" y="80201"/>
                  </a:moveTo>
                  <a:lnTo>
                    <a:pt x="6302" y="48983"/>
                  </a:lnTo>
                  <a:lnTo>
                    <a:pt x="23490" y="23490"/>
                  </a:lnTo>
                  <a:lnTo>
                    <a:pt x="48983" y="6302"/>
                  </a:lnTo>
                  <a:lnTo>
                    <a:pt x="80201" y="0"/>
                  </a:lnTo>
                  <a:lnTo>
                    <a:pt x="1222098" y="0"/>
                  </a:lnTo>
                  <a:lnTo>
                    <a:pt x="1266594" y="13474"/>
                  </a:lnTo>
                  <a:lnTo>
                    <a:pt x="1296194" y="49509"/>
                  </a:lnTo>
                  <a:lnTo>
                    <a:pt x="1302299" y="80201"/>
                  </a:lnTo>
                  <a:lnTo>
                    <a:pt x="1302299" y="400998"/>
                  </a:lnTo>
                  <a:lnTo>
                    <a:pt x="1295997" y="432216"/>
                  </a:lnTo>
                  <a:lnTo>
                    <a:pt x="1278809" y="457709"/>
                  </a:lnTo>
                  <a:lnTo>
                    <a:pt x="1253316" y="474897"/>
                  </a:lnTo>
                  <a:lnTo>
                    <a:pt x="1222098" y="481199"/>
                  </a:lnTo>
                  <a:lnTo>
                    <a:pt x="80201" y="481199"/>
                  </a:lnTo>
                  <a:lnTo>
                    <a:pt x="48983" y="474897"/>
                  </a:lnTo>
                  <a:lnTo>
                    <a:pt x="23490" y="457709"/>
                  </a:lnTo>
                  <a:lnTo>
                    <a:pt x="6302" y="432216"/>
                  </a:lnTo>
                  <a:lnTo>
                    <a:pt x="0" y="400998"/>
                  </a:lnTo>
                  <a:lnTo>
                    <a:pt x="0" y="80201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592042" y="2371663"/>
            <a:ext cx="6718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Roboto"/>
                <a:cs typeface="Roboto"/>
              </a:rPr>
              <a:t>Practice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23962" y="2378237"/>
            <a:ext cx="5578475" cy="1184275"/>
            <a:chOff x="1523962" y="2378237"/>
            <a:chExt cx="5578475" cy="1184275"/>
          </a:xfrm>
        </p:grpSpPr>
        <p:sp>
          <p:nvSpPr>
            <p:cNvPr id="12" name="object 12"/>
            <p:cNvSpPr/>
            <p:nvPr/>
          </p:nvSpPr>
          <p:spPr>
            <a:xfrm>
              <a:off x="1528724" y="2717726"/>
              <a:ext cx="1094740" cy="840105"/>
            </a:xfrm>
            <a:custGeom>
              <a:avLst/>
              <a:gdLst/>
              <a:ahLst/>
              <a:cxnLst/>
              <a:rect l="l" t="t" r="r" b="b"/>
              <a:pathLst>
                <a:path w="1094739" h="840104">
                  <a:moveTo>
                    <a:pt x="456124" y="311398"/>
                  </a:moveTo>
                  <a:lnTo>
                    <a:pt x="182449" y="311398"/>
                  </a:lnTo>
                  <a:lnTo>
                    <a:pt x="518997" y="0"/>
                  </a:lnTo>
                  <a:lnTo>
                    <a:pt x="456124" y="311398"/>
                  </a:lnTo>
                  <a:close/>
                </a:path>
                <a:path w="1094739" h="840104">
                  <a:moveTo>
                    <a:pt x="1006599" y="839998"/>
                  </a:moveTo>
                  <a:lnTo>
                    <a:pt x="88099" y="839998"/>
                  </a:lnTo>
                  <a:lnTo>
                    <a:pt x="53807" y="833074"/>
                  </a:lnTo>
                  <a:lnTo>
                    <a:pt x="25803" y="814194"/>
                  </a:lnTo>
                  <a:lnTo>
                    <a:pt x="6923" y="786190"/>
                  </a:lnTo>
                  <a:lnTo>
                    <a:pt x="0" y="751898"/>
                  </a:lnTo>
                  <a:lnTo>
                    <a:pt x="0" y="399498"/>
                  </a:lnTo>
                  <a:lnTo>
                    <a:pt x="6923" y="365205"/>
                  </a:lnTo>
                  <a:lnTo>
                    <a:pt x="25803" y="337202"/>
                  </a:lnTo>
                  <a:lnTo>
                    <a:pt x="53807" y="318321"/>
                  </a:lnTo>
                  <a:lnTo>
                    <a:pt x="88099" y="311398"/>
                  </a:lnTo>
                  <a:lnTo>
                    <a:pt x="1006599" y="311398"/>
                  </a:lnTo>
                  <a:lnTo>
                    <a:pt x="1055477" y="326200"/>
                  </a:lnTo>
                  <a:lnTo>
                    <a:pt x="1087993" y="365783"/>
                  </a:lnTo>
                  <a:lnTo>
                    <a:pt x="1094699" y="399498"/>
                  </a:lnTo>
                  <a:lnTo>
                    <a:pt x="1094699" y="751898"/>
                  </a:lnTo>
                  <a:lnTo>
                    <a:pt x="1087776" y="786190"/>
                  </a:lnTo>
                  <a:lnTo>
                    <a:pt x="1068896" y="814194"/>
                  </a:lnTo>
                  <a:lnTo>
                    <a:pt x="1040892" y="833074"/>
                  </a:lnTo>
                  <a:lnTo>
                    <a:pt x="1006599" y="8399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28725" y="2717726"/>
              <a:ext cx="1094740" cy="840105"/>
            </a:xfrm>
            <a:custGeom>
              <a:avLst/>
              <a:gdLst/>
              <a:ahLst/>
              <a:cxnLst/>
              <a:rect l="l" t="t" r="r" b="b"/>
              <a:pathLst>
                <a:path w="1094739" h="840104">
                  <a:moveTo>
                    <a:pt x="0" y="399498"/>
                  </a:moveTo>
                  <a:lnTo>
                    <a:pt x="6923" y="365205"/>
                  </a:lnTo>
                  <a:lnTo>
                    <a:pt x="25803" y="337202"/>
                  </a:lnTo>
                  <a:lnTo>
                    <a:pt x="53807" y="318321"/>
                  </a:lnTo>
                  <a:lnTo>
                    <a:pt x="88099" y="311398"/>
                  </a:lnTo>
                  <a:lnTo>
                    <a:pt x="182449" y="311398"/>
                  </a:lnTo>
                  <a:lnTo>
                    <a:pt x="518997" y="0"/>
                  </a:lnTo>
                  <a:lnTo>
                    <a:pt x="456124" y="311398"/>
                  </a:lnTo>
                  <a:lnTo>
                    <a:pt x="1006599" y="311398"/>
                  </a:lnTo>
                  <a:lnTo>
                    <a:pt x="1023867" y="313106"/>
                  </a:lnTo>
                  <a:lnTo>
                    <a:pt x="1068895" y="337202"/>
                  </a:lnTo>
                  <a:lnTo>
                    <a:pt x="1092991" y="382230"/>
                  </a:lnTo>
                  <a:lnTo>
                    <a:pt x="1094699" y="399498"/>
                  </a:lnTo>
                  <a:lnTo>
                    <a:pt x="1094699" y="531648"/>
                  </a:lnTo>
                  <a:lnTo>
                    <a:pt x="1094699" y="751898"/>
                  </a:lnTo>
                  <a:lnTo>
                    <a:pt x="1087776" y="786190"/>
                  </a:lnTo>
                  <a:lnTo>
                    <a:pt x="1068896" y="814194"/>
                  </a:lnTo>
                  <a:lnTo>
                    <a:pt x="1040892" y="833074"/>
                  </a:lnTo>
                  <a:lnTo>
                    <a:pt x="1006599" y="839998"/>
                  </a:lnTo>
                  <a:lnTo>
                    <a:pt x="456124" y="839998"/>
                  </a:lnTo>
                  <a:lnTo>
                    <a:pt x="182449" y="839998"/>
                  </a:lnTo>
                  <a:lnTo>
                    <a:pt x="88099" y="839998"/>
                  </a:lnTo>
                  <a:lnTo>
                    <a:pt x="53807" y="833074"/>
                  </a:lnTo>
                  <a:lnTo>
                    <a:pt x="25803" y="814194"/>
                  </a:lnTo>
                  <a:lnTo>
                    <a:pt x="6923" y="786190"/>
                  </a:lnTo>
                  <a:lnTo>
                    <a:pt x="0" y="751898"/>
                  </a:lnTo>
                  <a:lnTo>
                    <a:pt x="0" y="531648"/>
                  </a:lnTo>
                  <a:lnTo>
                    <a:pt x="0" y="399498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93337" y="2383000"/>
              <a:ext cx="5304790" cy="226695"/>
            </a:xfrm>
            <a:custGeom>
              <a:avLst/>
              <a:gdLst/>
              <a:ahLst/>
              <a:cxnLst/>
              <a:rect l="l" t="t" r="r" b="b"/>
              <a:pathLst>
                <a:path w="5304790" h="226694">
                  <a:moveTo>
                    <a:pt x="5191049" y="226499"/>
                  </a:moveTo>
                  <a:lnTo>
                    <a:pt x="5191049" y="169874"/>
                  </a:lnTo>
                  <a:lnTo>
                    <a:pt x="113249" y="169874"/>
                  </a:lnTo>
                  <a:lnTo>
                    <a:pt x="113249" y="226499"/>
                  </a:lnTo>
                  <a:lnTo>
                    <a:pt x="0" y="113249"/>
                  </a:lnTo>
                  <a:lnTo>
                    <a:pt x="113249" y="0"/>
                  </a:lnTo>
                  <a:lnTo>
                    <a:pt x="113249" y="56624"/>
                  </a:lnTo>
                  <a:lnTo>
                    <a:pt x="5191049" y="56624"/>
                  </a:lnTo>
                  <a:lnTo>
                    <a:pt x="5191049" y="0"/>
                  </a:lnTo>
                  <a:lnTo>
                    <a:pt x="5304299" y="113249"/>
                  </a:lnTo>
                  <a:lnTo>
                    <a:pt x="5191049" y="226499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793337" y="2383000"/>
              <a:ext cx="5304790" cy="226695"/>
            </a:xfrm>
            <a:custGeom>
              <a:avLst/>
              <a:gdLst/>
              <a:ahLst/>
              <a:cxnLst/>
              <a:rect l="l" t="t" r="r" b="b"/>
              <a:pathLst>
                <a:path w="5304790" h="226694">
                  <a:moveTo>
                    <a:pt x="0" y="113249"/>
                  </a:moveTo>
                  <a:lnTo>
                    <a:pt x="113249" y="0"/>
                  </a:lnTo>
                  <a:lnTo>
                    <a:pt x="113249" y="56624"/>
                  </a:lnTo>
                  <a:lnTo>
                    <a:pt x="5191049" y="56624"/>
                  </a:lnTo>
                  <a:lnTo>
                    <a:pt x="5191049" y="0"/>
                  </a:lnTo>
                  <a:lnTo>
                    <a:pt x="5304299" y="113249"/>
                  </a:lnTo>
                  <a:lnTo>
                    <a:pt x="5191049" y="226499"/>
                  </a:lnTo>
                  <a:lnTo>
                    <a:pt x="5191049" y="169874"/>
                  </a:lnTo>
                  <a:lnTo>
                    <a:pt x="113249" y="169874"/>
                  </a:lnTo>
                  <a:lnTo>
                    <a:pt x="113249" y="226499"/>
                  </a:lnTo>
                  <a:lnTo>
                    <a:pt x="0" y="113249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645112" y="3064063"/>
            <a:ext cx="859790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62865" marR="5080" indent="-50800">
              <a:lnSpc>
                <a:spcPts val="1650"/>
              </a:lnSpc>
              <a:spcBef>
                <a:spcPts val="180"/>
              </a:spcBef>
            </a:pPr>
            <a:r>
              <a:rPr dirty="0" sz="1400" spc="-55">
                <a:latin typeface="Roboto"/>
                <a:cs typeface="Roboto"/>
              </a:rPr>
              <a:t>T</a:t>
            </a:r>
            <a:r>
              <a:rPr dirty="0" sz="1400" spc="-30">
                <a:latin typeface="Roboto"/>
                <a:cs typeface="Roboto"/>
              </a:rPr>
              <a:t>r</a:t>
            </a:r>
            <a:r>
              <a:rPr dirty="0" sz="1400" spc="-5">
                <a:latin typeface="Roboto"/>
                <a:cs typeface="Roboto"/>
              </a:rPr>
              <a:t>aditional  </a:t>
            </a:r>
            <a:r>
              <a:rPr dirty="0" sz="1400" spc="-10"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63199" y="2717726"/>
            <a:ext cx="1301115" cy="840105"/>
          </a:xfrm>
          <a:custGeom>
            <a:avLst/>
            <a:gdLst/>
            <a:ahLst/>
            <a:cxnLst/>
            <a:rect l="l" t="t" r="r" b="b"/>
            <a:pathLst>
              <a:path w="1301114" h="840104">
                <a:moveTo>
                  <a:pt x="0" y="399498"/>
                </a:moveTo>
                <a:lnTo>
                  <a:pt x="6923" y="365205"/>
                </a:lnTo>
                <a:lnTo>
                  <a:pt x="25803" y="337202"/>
                </a:lnTo>
                <a:lnTo>
                  <a:pt x="53807" y="318321"/>
                </a:lnTo>
                <a:lnTo>
                  <a:pt x="88099" y="311398"/>
                </a:lnTo>
                <a:lnTo>
                  <a:pt x="216849" y="311398"/>
                </a:lnTo>
                <a:lnTo>
                  <a:pt x="616851" y="0"/>
                </a:lnTo>
                <a:lnTo>
                  <a:pt x="542124" y="311398"/>
                </a:lnTo>
                <a:lnTo>
                  <a:pt x="1212999" y="311398"/>
                </a:lnTo>
                <a:lnTo>
                  <a:pt x="1230267" y="313106"/>
                </a:lnTo>
                <a:lnTo>
                  <a:pt x="1275295" y="337202"/>
                </a:lnTo>
                <a:lnTo>
                  <a:pt x="1299391" y="382230"/>
                </a:lnTo>
                <a:lnTo>
                  <a:pt x="1301099" y="399498"/>
                </a:lnTo>
                <a:lnTo>
                  <a:pt x="1301099" y="531648"/>
                </a:lnTo>
                <a:lnTo>
                  <a:pt x="1301099" y="751898"/>
                </a:lnTo>
                <a:lnTo>
                  <a:pt x="1294176" y="786190"/>
                </a:lnTo>
                <a:lnTo>
                  <a:pt x="1275296" y="814194"/>
                </a:lnTo>
                <a:lnTo>
                  <a:pt x="1247292" y="833074"/>
                </a:lnTo>
                <a:lnTo>
                  <a:pt x="1212999" y="839998"/>
                </a:lnTo>
                <a:lnTo>
                  <a:pt x="542124" y="839998"/>
                </a:lnTo>
                <a:lnTo>
                  <a:pt x="216849" y="839998"/>
                </a:lnTo>
                <a:lnTo>
                  <a:pt x="88099" y="839998"/>
                </a:lnTo>
                <a:lnTo>
                  <a:pt x="53807" y="833074"/>
                </a:lnTo>
                <a:lnTo>
                  <a:pt x="25803" y="814194"/>
                </a:lnTo>
                <a:lnTo>
                  <a:pt x="6923" y="786190"/>
                </a:lnTo>
                <a:lnTo>
                  <a:pt x="0" y="751898"/>
                </a:lnTo>
                <a:lnTo>
                  <a:pt x="0" y="531648"/>
                </a:lnTo>
                <a:lnTo>
                  <a:pt x="0" y="399498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636712" y="3064063"/>
            <a:ext cx="954405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09220" marR="5080" indent="-97155">
              <a:lnSpc>
                <a:spcPts val="1650"/>
              </a:lnSpc>
              <a:spcBef>
                <a:spcPts val="180"/>
              </a:spcBef>
            </a:pPr>
            <a:r>
              <a:rPr dirty="0" sz="1400" spc="-5">
                <a:latin typeface="Roboto"/>
                <a:cs typeface="Roboto"/>
              </a:rPr>
              <a:t>P</a:t>
            </a:r>
            <a:r>
              <a:rPr dirty="0" sz="1400" spc="-30">
                <a:latin typeface="Roboto"/>
                <a:cs typeface="Roboto"/>
              </a:rPr>
              <a:t>r</a:t>
            </a:r>
            <a:r>
              <a:rPr dirty="0" sz="1400" spc="-5">
                <a:latin typeface="Roboto"/>
                <a:cs typeface="Roboto"/>
              </a:rPr>
              <a:t>actice</a:t>
            </a:r>
            <a:r>
              <a:rPr dirty="0" sz="1400" spc="5">
                <a:latin typeface="Roboto"/>
                <a:cs typeface="Roboto"/>
              </a:rPr>
              <a:t>-</a:t>
            </a:r>
            <a:r>
              <a:rPr dirty="0" sz="1400" spc="-5" i="1">
                <a:latin typeface="Roboto"/>
                <a:cs typeface="Roboto"/>
              </a:rPr>
              <a:t>led </a:t>
            </a:r>
            <a:r>
              <a:rPr dirty="0" sz="1400" spc="-5" i="1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29800" y="2717726"/>
            <a:ext cx="1301115" cy="840105"/>
          </a:xfrm>
          <a:custGeom>
            <a:avLst/>
            <a:gdLst/>
            <a:ahLst/>
            <a:cxnLst/>
            <a:rect l="l" t="t" r="r" b="b"/>
            <a:pathLst>
              <a:path w="1301115" h="840104">
                <a:moveTo>
                  <a:pt x="0" y="399498"/>
                </a:moveTo>
                <a:lnTo>
                  <a:pt x="6923" y="365205"/>
                </a:lnTo>
                <a:lnTo>
                  <a:pt x="25803" y="337202"/>
                </a:lnTo>
                <a:lnTo>
                  <a:pt x="53807" y="318321"/>
                </a:lnTo>
                <a:lnTo>
                  <a:pt x="88099" y="311398"/>
                </a:lnTo>
                <a:lnTo>
                  <a:pt x="216849" y="311398"/>
                </a:lnTo>
                <a:lnTo>
                  <a:pt x="616851" y="0"/>
                </a:lnTo>
                <a:lnTo>
                  <a:pt x="542124" y="311398"/>
                </a:lnTo>
                <a:lnTo>
                  <a:pt x="1212999" y="311398"/>
                </a:lnTo>
                <a:lnTo>
                  <a:pt x="1230267" y="313106"/>
                </a:lnTo>
                <a:lnTo>
                  <a:pt x="1275295" y="337202"/>
                </a:lnTo>
                <a:lnTo>
                  <a:pt x="1299391" y="382230"/>
                </a:lnTo>
                <a:lnTo>
                  <a:pt x="1301099" y="399498"/>
                </a:lnTo>
                <a:lnTo>
                  <a:pt x="1301099" y="531648"/>
                </a:lnTo>
                <a:lnTo>
                  <a:pt x="1301099" y="751898"/>
                </a:lnTo>
                <a:lnTo>
                  <a:pt x="1294176" y="786190"/>
                </a:lnTo>
                <a:lnTo>
                  <a:pt x="1275296" y="814194"/>
                </a:lnTo>
                <a:lnTo>
                  <a:pt x="1247292" y="833074"/>
                </a:lnTo>
                <a:lnTo>
                  <a:pt x="1212999" y="839998"/>
                </a:lnTo>
                <a:lnTo>
                  <a:pt x="542124" y="839998"/>
                </a:lnTo>
                <a:lnTo>
                  <a:pt x="216849" y="839998"/>
                </a:lnTo>
                <a:lnTo>
                  <a:pt x="88099" y="839998"/>
                </a:lnTo>
                <a:lnTo>
                  <a:pt x="53807" y="833074"/>
                </a:lnTo>
                <a:lnTo>
                  <a:pt x="25803" y="814194"/>
                </a:lnTo>
                <a:lnTo>
                  <a:pt x="6923" y="786190"/>
                </a:lnTo>
                <a:lnTo>
                  <a:pt x="0" y="751898"/>
                </a:lnTo>
                <a:lnTo>
                  <a:pt x="0" y="531648"/>
                </a:lnTo>
                <a:lnTo>
                  <a:pt x="0" y="399498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730080" y="3064063"/>
            <a:ext cx="900430" cy="4483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dirty="0" sz="1400" spc="-10">
                <a:latin typeface="Roboto"/>
                <a:cs typeface="Roboto"/>
              </a:rPr>
              <a:t>Practice</a:t>
            </a:r>
            <a:r>
              <a:rPr dirty="0" sz="1400" spc="-50">
                <a:latin typeface="Roboto"/>
                <a:cs typeface="Roboto"/>
              </a:rPr>
              <a:t> </a:t>
            </a:r>
            <a:r>
              <a:rPr dirty="0" sz="1400" spc="-5" i="1">
                <a:latin typeface="Roboto"/>
                <a:cs typeface="Roboto"/>
              </a:rPr>
              <a:t>as</a:t>
            </a:r>
            <a:endParaRPr sz="1400">
              <a:latin typeface="Roboto"/>
              <a:cs typeface="Roboto"/>
            </a:endParaRPr>
          </a:p>
          <a:p>
            <a:pPr marL="82550">
              <a:lnSpc>
                <a:spcPts val="1664"/>
              </a:lnSpc>
            </a:pPr>
            <a:r>
              <a:rPr dirty="0" sz="1400" spc="-10"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23424" y="1273924"/>
            <a:ext cx="1094740" cy="1104265"/>
          </a:xfrm>
          <a:custGeom>
            <a:avLst/>
            <a:gdLst/>
            <a:ahLst/>
            <a:cxnLst/>
            <a:rect l="l" t="t" r="r" b="b"/>
            <a:pathLst>
              <a:path w="1094739" h="1104264">
                <a:moveTo>
                  <a:pt x="0" y="114899"/>
                </a:moveTo>
                <a:lnTo>
                  <a:pt x="9029" y="70175"/>
                </a:lnTo>
                <a:lnTo>
                  <a:pt x="33653" y="33653"/>
                </a:lnTo>
                <a:lnTo>
                  <a:pt x="70175" y="9029"/>
                </a:lnTo>
                <a:lnTo>
                  <a:pt x="114899" y="0"/>
                </a:lnTo>
                <a:lnTo>
                  <a:pt x="182449" y="0"/>
                </a:lnTo>
                <a:lnTo>
                  <a:pt x="456124" y="0"/>
                </a:lnTo>
                <a:lnTo>
                  <a:pt x="979799" y="0"/>
                </a:lnTo>
                <a:lnTo>
                  <a:pt x="1002320" y="2228"/>
                </a:lnTo>
                <a:lnTo>
                  <a:pt x="1043546" y="19304"/>
                </a:lnTo>
                <a:lnTo>
                  <a:pt x="1075395" y="51153"/>
                </a:lnTo>
                <a:lnTo>
                  <a:pt x="1092471" y="92379"/>
                </a:lnTo>
                <a:lnTo>
                  <a:pt x="1094699" y="114899"/>
                </a:lnTo>
                <a:lnTo>
                  <a:pt x="1094699" y="402149"/>
                </a:lnTo>
                <a:lnTo>
                  <a:pt x="1094699" y="574499"/>
                </a:lnTo>
                <a:lnTo>
                  <a:pt x="1085670" y="619224"/>
                </a:lnTo>
                <a:lnTo>
                  <a:pt x="1061046" y="655746"/>
                </a:lnTo>
                <a:lnTo>
                  <a:pt x="1024524" y="680370"/>
                </a:lnTo>
                <a:lnTo>
                  <a:pt x="979799" y="689399"/>
                </a:lnTo>
                <a:lnTo>
                  <a:pt x="456124" y="689399"/>
                </a:lnTo>
                <a:lnTo>
                  <a:pt x="292470" y="1104073"/>
                </a:lnTo>
                <a:lnTo>
                  <a:pt x="182449" y="689399"/>
                </a:lnTo>
                <a:lnTo>
                  <a:pt x="114899" y="689399"/>
                </a:lnTo>
                <a:lnTo>
                  <a:pt x="70175" y="680370"/>
                </a:lnTo>
                <a:lnTo>
                  <a:pt x="33653" y="655746"/>
                </a:lnTo>
                <a:lnTo>
                  <a:pt x="9029" y="619224"/>
                </a:lnTo>
                <a:lnTo>
                  <a:pt x="0" y="574499"/>
                </a:lnTo>
                <a:lnTo>
                  <a:pt x="0" y="402149"/>
                </a:lnTo>
                <a:lnTo>
                  <a:pt x="0" y="114899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765884" y="1284487"/>
            <a:ext cx="8096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Roboto"/>
                <a:cs typeface="Roboto"/>
              </a:rPr>
              <a:t>Research-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8139" y="1494037"/>
            <a:ext cx="725805" cy="4483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dirty="0" sz="1400" spc="-5" i="1">
                <a:latin typeface="Roboto"/>
                <a:cs typeface="Roboto"/>
              </a:rPr>
              <a:t>informed</a:t>
            </a:r>
            <a:endParaRPr sz="1400">
              <a:latin typeface="Roboto"/>
              <a:cs typeface="Roboto"/>
            </a:endParaRPr>
          </a:p>
          <a:p>
            <a:pPr marL="38735">
              <a:lnSpc>
                <a:spcPts val="1664"/>
              </a:lnSpc>
            </a:pPr>
            <a:r>
              <a:rPr dirty="0" sz="1400" spc="-10">
                <a:latin typeface="Roboto"/>
                <a:cs typeface="Roboto"/>
              </a:rPr>
              <a:t>Practice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674637" y="1232787"/>
            <a:ext cx="1104265" cy="1164590"/>
            <a:chOff x="4674637" y="1232787"/>
            <a:chExt cx="1104265" cy="1164590"/>
          </a:xfrm>
        </p:grpSpPr>
        <p:sp>
          <p:nvSpPr>
            <p:cNvPr id="25" name="object 25"/>
            <p:cNvSpPr/>
            <p:nvPr/>
          </p:nvSpPr>
          <p:spPr>
            <a:xfrm>
              <a:off x="4679400" y="1237550"/>
              <a:ext cx="1094740" cy="1155065"/>
            </a:xfrm>
            <a:custGeom>
              <a:avLst/>
              <a:gdLst/>
              <a:ahLst/>
              <a:cxnLst/>
              <a:rect l="l" t="t" r="r" b="b"/>
              <a:pathLst>
                <a:path w="1094739" h="1155064">
                  <a:moveTo>
                    <a:pt x="979799" y="689399"/>
                  </a:moveTo>
                  <a:lnTo>
                    <a:pt x="114899" y="689399"/>
                  </a:lnTo>
                  <a:lnTo>
                    <a:pt x="70175" y="680370"/>
                  </a:lnTo>
                  <a:lnTo>
                    <a:pt x="33653" y="655746"/>
                  </a:lnTo>
                  <a:lnTo>
                    <a:pt x="9029" y="619224"/>
                  </a:lnTo>
                  <a:lnTo>
                    <a:pt x="0" y="574499"/>
                  </a:lnTo>
                  <a:lnTo>
                    <a:pt x="0" y="114899"/>
                  </a:lnTo>
                  <a:lnTo>
                    <a:pt x="9029" y="70175"/>
                  </a:lnTo>
                  <a:lnTo>
                    <a:pt x="33653" y="33653"/>
                  </a:lnTo>
                  <a:lnTo>
                    <a:pt x="70175" y="9029"/>
                  </a:lnTo>
                  <a:lnTo>
                    <a:pt x="114899" y="0"/>
                  </a:lnTo>
                  <a:lnTo>
                    <a:pt x="979799" y="0"/>
                  </a:lnTo>
                  <a:lnTo>
                    <a:pt x="1023770" y="8746"/>
                  </a:lnTo>
                  <a:lnTo>
                    <a:pt x="1061046" y="33653"/>
                  </a:lnTo>
                  <a:lnTo>
                    <a:pt x="1085953" y="70929"/>
                  </a:lnTo>
                  <a:lnTo>
                    <a:pt x="1094699" y="114899"/>
                  </a:lnTo>
                  <a:lnTo>
                    <a:pt x="1094699" y="574499"/>
                  </a:lnTo>
                  <a:lnTo>
                    <a:pt x="1085670" y="619224"/>
                  </a:lnTo>
                  <a:lnTo>
                    <a:pt x="1061046" y="655746"/>
                  </a:lnTo>
                  <a:lnTo>
                    <a:pt x="1024524" y="680370"/>
                  </a:lnTo>
                  <a:lnTo>
                    <a:pt x="979799" y="689399"/>
                  </a:lnTo>
                  <a:close/>
                </a:path>
                <a:path w="1094739" h="1155064">
                  <a:moveTo>
                    <a:pt x="284238" y="1154572"/>
                  </a:moveTo>
                  <a:lnTo>
                    <a:pt x="182449" y="689399"/>
                  </a:lnTo>
                  <a:lnTo>
                    <a:pt x="456124" y="689399"/>
                  </a:lnTo>
                  <a:lnTo>
                    <a:pt x="284238" y="11545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679400" y="1237550"/>
              <a:ext cx="1094740" cy="1155065"/>
            </a:xfrm>
            <a:custGeom>
              <a:avLst/>
              <a:gdLst/>
              <a:ahLst/>
              <a:cxnLst/>
              <a:rect l="l" t="t" r="r" b="b"/>
              <a:pathLst>
                <a:path w="1094739" h="1155064">
                  <a:moveTo>
                    <a:pt x="0" y="114899"/>
                  </a:moveTo>
                  <a:lnTo>
                    <a:pt x="9029" y="70175"/>
                  </a:lnTo>
                  <a:lnTo>
                    <a:pt x="33653" y="33653"/>
                  </a:lnTo>
                  <a:lnTo>
                    <a:pt x="70175" y="9029"/>
                  </a:lnTo>
                  <a:lnTo>
                    <a:pt x="114899" y="0"/>
                  </a:lnTo>
                  <a:lnTo>
                    <a:pt x="182449" y="0"/>
                  </a:lnTo>
                  <a:lnTo>
                    <a:pt x="456124" y="0"/>
                  </a:lnTo>
                  <a:lnTo>
                    <a:pt x="979799" y="0"/>
                  </a:lnTo>
                  <a:lnTo>
                    <a:pt x="1002320" y="2228"/>
                  </a:lnTo>
                  <a:lnTo>
                    <a:pt x="1043546" y="19304"/>
                  </a:lnTo>
                  <a:lnTo>
                    <a:pt x="1075395" y="51153"/>
                  </a:lnTo>
                  <a:lnTo>
                    <a:pt x="1092471" y="92379"/>
                  </a:lnTo>
                  <a:lnTo>
                    <a:pt x="1094699" y="114899"/>
                  </a:lnTo>
                  <a:lnTo>
                    <a:pt x="1094699" y="402149"/>
                  </a:lnTo>
                  <a:lnTo>
                    <a:pt x="1094699" y="574499"/>
                  </a:lnTo>
                  <a:lnTo>
                    <a:pt x="1085670" y="619224"/>
                  </a:lnTo>
                  <a:lnTo>
                    <a:pt x="1061046" y="655746"/>
                  </a:lnTo>
                  <a:lnTo>
                    <a:pt x="1024524" y="680370"/>
                  </a:lnTo>
                  <a:lnTo>
                    <a:pt x="979799" y="689399"/>
                  </a:lnTo>
                  <a:lnTo>
                    <a:pt x="456124" y="689399"/>
                  </a:lnTo>
                  <a:lnTo>
                    <a:pt x="284238" y="1154572"/>
                  </a:lnTo>
                  <a:lnTo>
                    <a:pt x="182449" y="689399"/>
                  </a:lnTo>
                  <a:lnTo>
                    <a:pt x="114899" y="689399"/>
                  </a:lnTo>
                  <a:lnTo>
                    <a:pt x="70175" y="680370"/>
                  </a:lnTo>
                  <a:lnTo>
                    <a:pt x="33653" y="655746"/>
                  </a:lnTo>
                  <a:lnTo>
                    <a:pt x="9029" y="619224"/>
                  </a:lnTo>
                  <a:lnTo>
                    <a:pt x="0" y="574499"/>
                  </a:lnTo>
                  <a:lnTo>
                    <a:pt x="0" y="402149"/>
                  </a:lnTo>
                  <a:lnTo>
                    <a:pt x="0" y="114899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4866154" y="1248112"/>
            <a:ext cx="720725" cy="4483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dirty="0" sz="1400" spc="-10">
                <a:latin typeface="Roboto"/>
                <a:cs typeface="Roboto"/>
              </a:rPr>
              <a:t>Practice-</a:t>
            </a:r>
            <a:endParaRPr sz="1400">
              <a:latin typeface="Roboto"/>
              <a:cs typeface="Roboto"/>
            </a:endParaRPr>
          </a:p>
          <a:p>
            <a:pPr algn="ctr" marL="635">
              <a:lnSpc>
                <a:spcPts val="1664"/>
              </a:lnSpc>
            </a:pPr>
            <a:r>
              <a:rPr dirty="0" sz="1400" spc="-5" i="1">
                <a:latin typeface="Roboto"/>
                <a:cs typeface="Roboto"/>
              </a:rPr>
              <a:t>based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46371" y="1667212"/>
            <a:ext cx="7607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522987" y="1393587"/>
            <a:ext cx="1104265" cy="961390"/>
            <a:chOff x="6522987" y="1393587"/>
            <a:chExt cx="1104265" cy="961390"/>
          </a:xfrm>
        </p:grpSpPr>
        <p:sp>
          <p:nvSpPr>
            <p:cNvPr id="30" name="object 30"/>
            <p:cNvSpPr/>
            <p:nvPr/>
          </p:nvSpPr>
          <p:spPr>
            <a:xfrm>
              <a:off x="6527749" y="1398350"/>
              <a:ext cx="1094740" cy="951865"/>
            </a:xfrm>
            <a:custGeom>
              <a:avLst/>
              <a:gdLst/>
              <a:ahLst/>
              <a:cxnLst/>
              <a:rect l="l" t="t" r="r" b="b"/>
              <a:pathLst>
                <a:path w="1094740" h="951864">
                  <a:moveTo>
                    <a:pt x="1006599" y="528599"/>
                  </a:moveTo>
                  <a:lnTo>
                    <a:pt x="88099" y="528599"/>
                  </a:lnTo>
                  <a:lnTo>
                    <a:pt x="53807" y="521676"/>
                  </a:lnTo>
                  <a:lnTo>
                    <a:pt x="25803" y="502796"/>
                  </a:lnTo>
                  <a:lnTo>
                    <a:pt x="6923" y="474792"/>
                  </a:lnTo>
                  <a:lnTo>
                    <a:pt x="0" y="440499"/>
                  </a:lnTo>
                  <a:lnTo>
                    <a:pt x="0" y="88099"/>
                  </a:lnTo>
                  <a:lnTo>
                    <a:pt x="6923" y="53807"/>
                  </a:lnTo>
                  <a:lnTo>
                    <a:pt x="25803" y="25803"/>
                  </a:lnTo>
                  <a:lnTo>
                    <a:pt x="53807" y="6923"/>
                  </a:lnTo>
                  <a:lnTo>
                    <a:pt x="88099" y="0"/>
                  </a:lnTo>
                  <a:lnTo>
                    <a:pt x="1006599" y="0"/>
                  </a:lnTo>
                  <a:lnTo>
                    <a:pt x="1055477" y="14801"/>
                  </a:lnTo>
                  <a:lnTo>
                    <a:pt x="1087993" y="54385"/>
                  </a:lnTo>
                  <a:lnTo>
                    <a:pt x="1094699" y="88099"/>
                  </a:lnTo>
                  <a:lnTo>
                    <a:pt x="1094699" y="440499"/>
                  </a:lnTo>
                  <a:lnTo>
                    <a:pt x="1087776" y="474792"/>
                  </a:lnTo>
                  <a:lnTo>
                    <a:pt x="1068896" y="502796"/>
                  </a:lnTo>
                  <a:lnTo>
                    <a:pt x="1040892" y="521676"/>
                  </a:lnTo>
                  <a:lnTo>
                    <a:pt x="1006599" y="528599"/>
                  </a:lnTo>
                  <a:close/>
                </a:path>
                <a:path w="1094740" h="951864">
                  <a:moveTo>
                    <a:pt x="172195" y="951347"/>
                  </a:moveTo>
                  <a:lnTo>
                    <a:pt x="182449" y="528599"/>
                  </a:lnTo>
                  <a:lnTo>
                    <a:pt x="456124" y="528599"/>
                  </a:lnTo>
                  <a:lnTo>
                    <a:pt x="172195" y="9513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527749" y="1398350"/>
              <a:ext cx="1094740" cy="951865"/>
            </a:xfrm>
            <a:custGeom>
              <a:avLst/>
              <a:gdLst/>
              <a:ahLst/>
              <a:cxnLst/>
              <a:rect l="l" t="t" r="r" b="b"/>
              <a:pathLst>
                <a:path w="1094740" h="951864">
                  <a:moveTo>
                    <a:pt x="0" y="88099"/>
                  </a:moveTo>
                  <a:lnTo>
                    <a:pt x="6923" y="53807"/>
                  </a:lnTo>
                  <a:lnTo>
                    <a:pt x="25803" y="25803"/>
                  </a:lnTo>
                  <a:lnTo>
                    <a:pt x="53807" y="6923"/>
                  </a:lnTo>
                  <a:lnTo>
                    <a:pt x="88099" y="0"/>
                  </a:lnTo>
                  <a:lnTo>
                    <a:pt x="182449" y="0"/>
                  </a:lnTo>
                  <a:lnTo>
                    <a:pt x="456124" y="0"/>
                  </a:lnTo>
                  <a:lnTo>
                    <a:pt x="1006599" y="0"/>
                  </a:lnTo>
                  <a:lnTo>
                    <a:pt x="1023867" y="1708"/>
                  </a:lnTo>
                  <a:lnTo>
                    <a:pt x="1068895" y="25803"/>
                  </a:lnTo>
                  <a:lnTo>
                    <a:pt x="1092991" y="70832"/>
                  </a:lnTo>
                  <a:lnTo>
                    <a:pt x="1094699" y="88099"/>
                  </a:lnTo>
                  <a:lnTo>
                    <a:pt x="1094699" y="308349"/>
                  </a:lnTo>
                  <a:lnTo>
                    <a:pt x="1094699" y="440499"/>
                  </a:lnTo>
                  <a:lnTo>
                    <a:pt x="1087776" y="474792"/>
                  </a:lnTo>
                  <a:lnTo>
                    <a:pt x="1068896" y="502796"/>
                  </a:lnTo>
                  <a:lnTo>
                    <a:pt x="1040892" y="521676"/>
                  </a:lnTo>
                  <a:lnTo>
                    <a:pt x="1006599" y="528599"/>
                  </a:lnTo>
                  <a:lnTo>
                    <a:pt x="456124" y="528599"/>
                  </a:lnTo>
                  <a:lnTo>
                    <a:pt x="172195" y="951347"/>
                  </a:lnTo>
                  <a:lnTo>
                    <a:pt x="182449" y="528599"/>
                  </a:lnTo>
                  <a:lnTo>
                    <a:pt x="88099" y="528599"/>
                  </a:lnTo>
                  <a:lnTo>
                    <a:pt x="53807" y="521676"/>
                  </a:lnTo>
                  <a:lnTo>
                    <a:pt x="25803" y="502796"/>
                  </a:lnTo>
                  <a:lnTo>
                    <a:pt x="6923" y="474792"/>
                  </a:lnTo>
                  <a:lnTo>
                    <a:pt x="0" y="440499"/>
                  </a:lnTo>
                  <a:lnTo>
                    <a:pt x="0" y="308349"/>
                  </a:lnTo>
                  <a:lnTo>
                    <a:pt x="0" y="88099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6700360" y="1538063"/>
            <a:ext cx="74866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Roboto"/>
                <a:cs typeface="Roboto"/>
              </a:rPr>
              <a:t>Invention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424925" y="1904200"/>
            <a:ext cx="3255010" cy="1184275"/>
          </a:xfrm>
          <a:custGeom>
            <a:avLst/>
            <a:gdLst/>
            <a:ahLst/>
            <a:cxnLst/>
            <a:rect l="l" t="t" r="r" b="b"/>
            <a:pathLst>
              <a:path w="3255010" h="1184275">
                <a:moveTo>
                  <a:pt x="0" y="592049"/>
                </a:moveTo>
                <a:lnTo>
                  <a:pt x="1427" y="567023"/>
                </a:lnTo>
                <a:lnTo>
                  <a:pt x="5672" y="542261"/>
                </a:lnTo>
                <a:lnTo>
                  <a:pt x="22388" y="493613"/>
                </a:lnTo>
                <a:lnTo>
                  <a:pt x="49696" y="446271"/>
                </a:lnTo>
                <a:lnTo>
                  <a:pt x="87143" y="400400"/>
                </a:lnTo>
                <a:lnTo>
                  <a:pt x="134279" y="356162"/>
                </a:lnTo>
                <a:lnTo>
                  <a:pt x="190651" y="313724"/>
                </a:lnTo>
                <a:lnTo>
                  <a:pt x="255808" y="273249"/>
                </a:lnTo>
                <a:lnTo>
                  <a:pt x="291539" y="253799"/>
                </a:lnTo>
                <a:lnTo>
                  <a:pt x="329298" y="234901"/>
                </a:lnTo>
                <a:lnTo>
                  <a:pt x="369026" y="216576"/>
                </a:lnTo>
                <a:lnTo>
                  <a:pt x="410668" y="198846"/>
                </a:lnTo>
                <a:lnTo>
                  <a:pt x="454167" y="181729"/>
                </a:lnTo>
                <a:lnTo>
                  <a:pt x="499467" y="165246"/>
                </a:lnTo>
                <a:lnTo>
                  <a:pt x="546511" y="149419"/>
                </a:lnTo>
                <a:lnTo>
                  <a:pt x="595243" y="134268"/>
                </a:lnTo>
                <a:lnTo>
                  <a:pt x="645607" y="119813"/>
                </a:lnTo>
                <a:lnTo>
                  <a:pt x="697545" y="106075"/>
                </a:lnTo>
                <a:lnTo>
                  <a:pt x="751002" y="93074"/>
                </a:lnTo>
                <a:lnTo>
                  <a:pt x="805920" y="80832"/>
                </a:lnTo>
                <a:lnTo>
                  <a:pt x="862245" y="69367"/>
                </a:lnTo>
                <a:lnTo>
                  <a:pt x="919918" y="58702"/>
                </a:lnTo>
                <a:lnTo>
                  <a:pt x="978883" y="48857"/>
                </a:lnTo>
                <a:lnTo>
                  <a:pt x="1039085" y="39851"/>
                </a:lnTo>
                <a:lnTo>
                  <a:pt x="1100466" y="31706"/>
                </a:lnTo>
                <a:lnTo>
                  <a:pt x="1162970" y="24443"/>
                </a:lnTo>
                <a:lnTo>
                  <a:pt x="1226540" y="18081"/>
                </a:lnTo>
                <a:lnTo>
                  <a:pt x="1291121" y="12642"/>
                </a:lnTo>
                <a:lnTo>
                  <a:pt x="1356655" y="8145"/>
                </a:lnTo>
                <a:lnTo>
                  <a:pt x="1423087" y="4612"/>
                </a:lnTo>
                <a:lnTo>
                  <a:pt x="1490359" y="2063"/>
                </a:lnTo>
                <a:lnTo>
                  <a:pt x="1558415" y="519"/>
                </a:lnTo>
                <a:lnTo>
                  <a:pt x="1627199" y="0"/>
                </a:lnTo>
                <a:lnTo>
                  <a:pt x="1695984" y="519"/>
                </a:lnTo>
                <a:lnTo>
                  <a:pt x="1764040" y="2063"/>
                </a:lnTo>
                <a:lnTo>
                  <a:pt x="1831312" y="4612"/>
                </a:lnTo>
                <a:lnTo>
                  <a:pt x="1897743" y="8145"/>
                </a:lnTo>
                <a:lnTo>
                  <a:pt x="1963278" y="12642"/>
                </a:lnTo>
                <a:lnTo>
                  <a:pt x="2027859" y="18081"/>
                </a:lnTo>
                <a:lnTo>
                  <a:pt x="2091429" y="24443"/>
                </a:lnTo>
                <a:lnTo>
                  <a:pt x="2153933" y="31706"/>
                </a:lnTo>
                <a:lnTo>
                  <a:pt x="2215314" y="39851"/>
                </a:lnTo>
                <a:lnTo>
                  <a:pt x="2275516" y="48857"/>
                </a:lnTo>
                <a:lnTo>
                  <a:pt x="2334481" y="58702"/>
                </a:lnTo>
                <a:lnTo>
                  <a:pt x="2392154" y="69367"/>
                </a:lnTo>
                <a:lnTo>
                  <a:pt x="2448478" y="80832"/>
                </a:lnTo>
                <a:lnTo>
                  <a:pt x="2503397" y="93074"/>
                </a:lnTo>
                <a:lnTo>
                  <a:pt x="2556854" y="106075"/>
                </a:lnTo>
                <a:lnTo>
                  <a:pt x="2608792" y="119813"/>
                </a:lnTo>
                <a:lnTo>
                  <a:pt x="2659156" y="134268"/>
                </a:lnTo>
                <a:lnTo>
                  <a:pt x="2707888" y="149419"/>
                </a:lnTo>
                <a:lnTo>
                  <a:pt x="2754932" y="165246"/>
                </a:lnTo>
                <a:lnTo>
                  <a:pt x="2800232" y="181729"/>
                </a:lnTo>
                <a:lnTo>
                  <a:pt x="2843731" y="198846"/>
                </a:lnTo>
                <a:lnTo>
                  <a:pt x="2885373" y="216576"/>
                </a:lnTo>
                <a:lnTo>
                  <a:pt x="2925101" y="234901"/>
                </a:lnTo>
                <a:lnTo>
                  <a:pt x="2962860" y="253799"/>
                </a:lnTo>
                <a:lnTo>
                  <a:pt x="2998591" y="273249"/>
                </a:lnTo>
                <a:lnTo>
                  <a:pt x="3032239" y="293230"/>
                </a:lnTo>
                <a:lnTo>
                  <a:pt x="3093060" y="334708"/>
                </a:lnTo>
                <a:lnTo>
                  <a:pt x="3144870" y="378066"/>
                </a:lnTo>
                <a:lnTo>
                  <a:pt x="3187219" y="423141"/>
                </a:lnTo>
                <a:lnTo>
                  <a:pt x="3219653" y="469769"/>
                </a:lnTo>
                <a:lnTo>
                  <a:pt x="3241721" y="517784"/>
                </a:lnTo>
                <a:lnTo>
                  <a:pt x="3252972" y="567023"/>
                </a:lnTo>
                <a:lnTo>
                  <a:pt x="3254399" y="592049"/>
                </a:lnTo>
                <a:lnTo>
                  <a:pt x="3248727" y="641838"/>
                </a:lnTo>
                <a:lnTo>
                  <a:pt x="3232011" y="690486"/>
                </a:lnTo>
                <a:lnTo>
                  <a:pt x="3204703" y="737828"/>
                </a:lnTo>
                <a:lnTo>
                  <a:pt x="3167256" y="783699"/>
                </a:lnTo>
                <a:lnTo>
                  <a:pt x="3120120" y="827937"/>
                </a:lnTo>
                <a:lnTo>
                  <a:pt x="3063748" y="870375"/>
                </a:lnTo>
                <a:lnTo>
                  <a:pt x="2998591" y="910850"/>
                </a:lnTo>
                <a:lnTo>
                  <a:pt x="2962860" y="930300"/>
                </a:lnTo>
                <a:lnTo>
                  <a:pt x="2925101" y="949198"/>
                </a:lnTo>
                <a:lnTo>
                  <a:pt x="2885373" y="967523"/>
                </a:lnTo>
                <a:lnTo>
                  <a:pt x="2843731" y="985253"/>
                </a:lnTo>
                <a:lnTo>
                  <a:pt x="2800232" y="1002370"/>
                </a:lnTo>
                <a:lnTo>
                  <a:pt x="2754932" y="1018853"/>
                </a:lnTo>
                <a:lnTo>
                  <a:pt x="2707888" y="1034680"/>
                </a:lnTo>
                <a:lnTo>
                  <a:pt x="2659156" y="1049831"/>
                </a:lnTo>
                <a:lnTo>
                  <a:pt x="2608792" y="1064286"/>
                </a:lnTo>
                <a:lnTo>
                  <a:pt x="2556854" y="1078024"/>
                </a:lnTo>
                <a:lnTo>
                  <a:pt x="2503397" y="1091025"/>
                </a:lnTo>
                <a:lnTo>
                  <a:pt x="2448478" y="1103267"/>
                </a:lnTo>
                <a:lnTo>
                  <a:pt x="2392154" y="1114732"/>
                </a:lnTo>
                <a:lnTo>
                  <a:pt x="2334481" y="1125397"/>
                </a:lnTo>
                <a:lnTo>
                  <a:pt x="2275516" y="1135242"/>
                </a:lnTo>
                <a:lnTo>
                  <a:pt x="2215314" y="1144248"/>
                </a:lnTo>
                <a:lnTo>
                  <a:pt x="2153933" y="1152393"/>
                </a:lnTo>
                <a:lnTo>
                  <a:pt x="2091429" y="1159656"/>
                </a:lnTo>
                <a:lnTo>
                  <a:pt x="2027859" y="1166018"/>
                </a:lnTo>
                <a:lnTo>
                  <a:pt x="1963278" y="1171457"/>
                </a:lnTo>
                <a:lnTo>
                  <a:pt x="1897743" y="1175954"/>
                </a:lnTo>
                <a:lnTo>
                  <a:pt x="1831312" y="1179487"/>
                </a:lnTo>
                <a:lnTo>
                  <a:pt x="1764040" y="1182036"/>
                </a:lnTo>
                <a:lnTo>
                  <a:pt x="1695984" y="1183580"/>
                </a:lnTo>
                <a:lnTo>
                  <a:pt x="1627199" y="1184099"/>
                </a:lnTo>
                <a:lnTo>
                  <a:pt x="1558415" y="1183580"/>
                </a:lnTo>
                <a:lnTo>
                  <a:pt x="1490359" y="1182036"/>
                </a:lnTo>
                <a:lnTo>
                  <a:pt x="1423087" y="1179487"/>
                </a:lnTo>
                <a:lnTo>
                  <a:pt x="1356655" y="1175954"/>
                </a:lnTo>
                <a:lnTo>
                  <a:pt x="1291121" y="1171457"/>
                </a:lnTo>
                <a:lnTo>
                  <a:pt x="1226540" y="1166018"/>
                </a:lnTo>
                <a:lnTo>
                  <a:pt x="1162970" y="1159656"/>
                </a:lnTo>
                <a:lnTo>
                  <a:pt x="1100466" y="1152393"/>
                </a:lnTo>
                <a:lnTo>
                  <a:pt x="1039085" y="1144248"/>
                </a:lnTo>
                <a:lnTo>
                  <a:pt x="978883" y="1135242"/>
                </a:lnTo>
                <a:lnTo>
                  <a:pt x="919918" y="1125397"/>
                </a:lnTo>
                <a:lnTo>
                  <a:pt x="862245" y="1114732"/>
                </a:lnTo>
                <a:lnTo>
                  <a:pt x="805920" y="1103267"/>
                </a:lnTo>
                <a:lnTo>
                  <a:pt x="751002" y="1091025"/>
                </a:lnTo>
                <a:lnTo>
                  <a:pt x="697545" y="1078024"/>
                </a:lnTo>
                <a:lnTo>
                  <a:pt x="645607" y="1064286"/>
                </a:lnTo>
                <a:lnTo>
                  <a:pt x="595243" y="1049831"/>
                </a:lnTo>
                <a:lnTo>
                  <a:pt x="546511" y="1034680"/>
                </a:lnTo>
                <a:lnTo>
                  <a:pt x="499467" y="1018853"/>
                </a:lnTo>
                <a:lnTo>
                  <a:pt x="454167" y="1002370"/>
                </a:lnTo>
                <a:lnTo>
                  <a:pt x="410668" y="985253"/>
                </a:lnTo>
                <a:lnTo>
                  <a:pt x="369026" y="967523"/>
                </a:lnTo>
                <a:lnTo>
                  <a:pt x="329298" y="949198"/>
                </a:lnTo>
                <a:lnTo>
                  <a:pt x="291539" y="930300"/>
                </a:lnTo>
                <a:lnTo>
                  <a:pt x="255808" y="910850"/>
                </a:lnTo>
                <a:lnTo>
                  <a:pt x="222160" y="890868"/>
                </a:lnTo>
                <a:lnTo>
                  <a:pt x="161339" y="849391"/>
                </a:lnTo>
                <a:lnTo>
                  <a:pt x="109529" y="806033"/>
                </a:lnTo>
                <a:lnTo>
                  <a:pt x="67180" y="760958"/>
                </a:lnTo>
                <a:lnTo>
                  <a:pt x="34746" y="714330"/>
                </a:lnTo>
                <a:lnTo>
                  <a:pt x="12678" y="666315"/>
                </a:lnTo>
                <a:lnTo>
                  <a:pt x="1427" y="617076"/>
                </a:lnTo>
                <a:lnTo>
                  <a:pt x="0" y="592049"/>
                </a:lnTo>
                <a:close/>
              </a:path>
            </a:pathLst>
          </a:custGeom>
          <a:ln w="19049">
            <a:solidFill>
              <a:srgbClr val="43434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75000" y="4042247"/>
            <a:ext cx="4830445" cy="516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i="1">
                <a:latin typeface="Roboto"/>
                <a:cs typeface="Roboto"/>
              </a:rPr>
              <a:t>Design</a:t>
            </a:r>
            <a:r>
              <a:rPr dirty="0" sz="1600" spc="-15" i="1">
                <a:latin typeface="Roboto"/>
                <a:cs typeface="Roboto"/>
              </a:rPr>
              <a:t> </a:t>
            </a:r>
            <a:r>
              <a:rPr dirty="0" sz="1600" spc="-5" i="1">
                <a:latin typeface="Roboto"/>
                <a:cs typeface="Roboto"/>
              </a:rPr>
              <a:t>and</a:t>
            </a:r>
            <a:r>
              <a:rPr dirty="0" sz="1600" spc="-15" i="1">
                <a:latin typeface="Roboto"/>
                <a:cs typeface="Roboto"/>
              </a:rPr>
              <a:t> </a:t>
            </a:r>
            <a:r>
              <a:rPr dirty="0" sz="1600" spc="-10" i="1">
                <a:latin typeface="Roboto"/>
                <a:cs typeface="Roboto"/>
              </a:rPr>
              <a:t>effect </a:t>
            </a:r>
            <a:r>
              <a:rPr dirty="0" sz="1600" spc="-5" i="1">
                <a:latin typeface="Roboto"/>
                <a:cs typeface="Roboto"/>
              </a:rPr>
              <a:t>measuring</a:t>
            </a:r>
            <a:r>
              <a:rPr dirty="0" sz="1600" spc="-15" i="1">
                <a:latin typeface="Roboto"/>
                <a:cs typeface="Roboto"/>
              </a:rPr>
              <a:t> </a:t>
            </a:r>
            <a:r>
              <a:rPr dirty="0" sz="1600" spc="-10" i="1">
                <a:latin typeface="Roboto"/>
                <a:cs typeface="Roboto"/>
              </a:rPr>
              <a:t>through </a:t>
            </a:r>
            <a:r>
              <a:rPr dirty="0" sz="1600" spc="-5" i="1">
                <a:latin typeface="Roboto"/>
                <a:cs typeface="Roboto"/>
              </a:rPr>
              <a:t>experimentation:</a:t>
            </a:r>
            <a:endParaRPr sz="1600">
              <a:latin typeface="Roboto"/>
              <a:cs typeface="Roboto"/>
            </a:endParaRPr>
          </a:p>
          <a:p>
            <a:pPr marL="469900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600" spc="-5">
                <a:latin typeface="Roboto"/>
                <a:cs typeface="Roboto"/>
              </a:rPr>
              <a:t>Ex:</a:t>
            </a:r>
            <a:r>
              <a:rPr dirty="0" sz="1600" spc="-20">
                <a:latin typeface="Roboto"/>
                <a:cs typeface="Roboto"/>
              </a:rPr>
              <a:t> </a:t>
            </a:r>
            <a:r>
              <a:rPr dirty="0" sz="1600" spc="-5">
                <a:latin typeface="Roboto"/>
                <a:cs typeface="Roboto"/>
              </a:rPr>
              <a:t>A/B</a:t>
            </a:r>
            <a:r>
              <a:rPr dirty="0" sz="1600" spc="-15">
                <a:latin typeface="Roboto"/>
                <a:cs typeface="Roboto"/>
              </a:rPr>
              <a:t> </a:t>
            </a:r>
            <a:r>
              <a:rPr dirty="0" sz="1600" spc="-5">
                <a:latin typeface="Roboto"/>
                <a:cs typeface="Roboto"/>
              </a:rPr>
              <a:t>test</a:t>
            </a:r>
            <a:r>
              <a:rPr dirty="0" sz="1600" spc="-20">
                <a:latin typeface="Roboto"/>
                <a:cs typeface="Roboto"/>
              </a:rPr>
              <a:t> </a:t>
            </a:r>
            <a:r>
              <a:rPr dirty="0" sz="1600" spc="-5">
                <a:latin typeface="Roboto"/>
                <a:cs typeface="Roboto"/>
              </a:rPr>
              <a:t>measuring</a:t>
            </a:r>
            <a:r>
              <a:rPr dirty="0" sz="1600" spc="-15">
                <a:latin typeface="Roboto"/>
                <a:cs typeface="Roboto"/>
              </a:rPr>
              <a:t> </a:t>
            </a:r>
            <a:r>
              <a:rPr dirty="0" sz="1600" spc="-10">
                <a:latin typeface="Roboto"/>
                <a:cs typeface="Roboto"/>
              </a:rPr>
              <a:t>player</a:t>
            </a:r>
            <a:r>
              <a:rPr dirty="0" sz="1600" spc="-15">
                <a:latin typeface="Roboto"/>
                <a:cs typeface="Roboto"/>
              </a:rPr>
              <a:t> </a:t>
            </a:r>
            <a:r>
              <a:rPr dirty="0" sz="1600" spc="-5">
                <a:latin typeface="Roboto"/>
                <a:cs typeface="Roboto"/>
              </a:rPr>
              <a:t>engagement.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45059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2A3890"/>
                </a:solidFill>
              </a:rPr>
              <a:t>The</a:t>
            </a:r>
            <a:r>
              <a:rPr dirty="0" sz="3000" spc="-35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Spectrum</a:t>
            </a:r>
            <a:r>
              <a:rPr dirty="0" sz="3000" spc="-25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of</a:t>
            </a:r>
            <a:r>
              <a:rPr dirty="0" sz="3000" spc="-30">
                <a:solidFill>
                  <a:srgbClr val="2A3890"/>
                </a:solidFill>
              </a:rPr>
              <a:t> </a:t>
            </a:r>
            <a:r>
              <a:rPr dirty="0" sz="3000" spc="-10">
                <a:solidFill>
                  <a:srgbClr val="2A3890"/>
                </a:solidFill>
              </a:rPr>
              <a:t>Research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306937" y="2250887"/>
            <a:ext cx="1311910" cy="490855"/>
            <a:chOff x="306937" y="2250887"/>
            <a:chExt cx="1311910" cy="490855"/>
          </a:xfrm>
        </p:grpSpPr>
        <p:sp>
          <p:nvSpPr>
            <p:cNvPr id="4" name="object 4"/>
            <p:cNvSpPr/>
            <p:nvPr/>
          </p:nvSpPr>
          <p:spPr>
            <a:xfrm>
              <a:off x="311699" y="2255649"/>
              <a:ext cx="1302385" cy="481330"/>
            </a:xfrm>
            <a:custGeom>
              <a:avLst/>
              <a:gdLst/>
              <a:ahLst/>
              <a:cxnLst/>
              <a:rect l="l" t="t" r="r" b="b"/>
              <a:pathLst>
                <a:path w="1302385" h="481330">
                  <a:moveTo>
                    <a:pt x="1222098" y="481199"/>
                  </a:moveTo>
                  <a:lnTo>
                    <a:pt x="80201" y="481199"/>
                  </a:lnTo>
                  <a:lnTo>
                    <a:pt x="48983" y="474897"/>
                  </a:lnTo>
                  <a:lnTo>
                    <a:pt x="23490" y="457709"/>
                  </a:lnTo>
                  <a:lnTo>
                    <a:pt x="6302" y="432216"/>
                  </a:lnTo>
                  <a:lnTo>
                    <a:pt x="0" y="400998"/>
                  </a:lnTo>
                  <a:lnTo>
                    <a:pt x="0" y="80201"/>
                  </a:lnTo>
                  <a:lnTo>
                    <a:pt x="6302" y="48983"/>
                  </a:lnTo>
                  <a:lnTo>
                    <a:pt x="23490" y="23490"/>
                  </a:lnTo>
                  <a:lnTo>
                    <a:pt x="48983" y="6302"/>
                  </a:lnTo>
                  <a:lnTo>
                    <a:pt x="80201" y="0"/>
                  </a:lnTo>
                  <a:lnTo>
                    <a:pt x="1222098" y="0"/>
                  </a:lnTo>
                  <a:lnTo>
                    <a:pt x="1266594" y="13474"/>
                  </a:lnTo>
                  <a:lnTo>
                    <a:pt x="1296195" y="49509"/>
                  </a:lnTo>
                  <a:lnTo>
                    <a:pt x="1302299" y="80201"/>
                  </a:lnTo>
                  <a:lnTo>
                    <a:pt x="1302299" y="400998"/>
                  </a:lnTo>
                  <a:lnTo>
                    <a:pt x="1295997" y="432216"/>
                  </a:lnTo>
                  <a:lnTo>
                    <a:pt x="1278809" y="457709"/>
                  </a:lnTo>
                  <a:lnTo>
                    <a:pt x="1253316" y="474897"/>
                  </a:lnTo>
                  <a:lnTo>
                    <a:pt x="1222098" y="481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11699" y="2255649"/>
              <a:ext cx="1302385" cy="481330"/>
            </a:xfrm>
            <a:custGeom>
              <a:avLst/>
              <a:gdLst/>
              <a:ahLst/>
              <a:cxnLst/>
              <a:rect l="l" t="t" r="r" b="b"/>
              <a:pathLst>
                <a:path w="1302385" h="481330">
                  <a:moveTo>
                    <a:pt x="0" y="80201"/>
                  </a:moveTo>
                  <a:lnTo>
                    <a:pt x="6302" y="48983"/>
                  </a:lnTo>
                  <a:lnTo>
                    <a:pt x="23490" y="23490"/>
                  </a:lnTo>
                  <a:lnTo>
                    <a:pt x="48983" y="6302"/>
                  </a:lnTo>
                  <a:lnTo>
                    <a:pt x="80201" y="0"/>
                  </a:lnTo>
                  <a:lnTo>
                    <a:pt x="1222098" y="0"/>
                  </a:lnTo>
                  <a:lnTo>
                    <a:pt x="1266594" y="13474"/>
                  </a:lnTo>
                  <a:lnTo>
                    <a:pt x="1296195" y="49509"/>
                  </a:lnTo>
                  <a:lnTo>
                    <a:pt x="1302299" y="80201"/>
                  </a:lnTo>
                  <a:lnTo>
                    <a:pt x="1302299" y="400998"/>
                  </a:lnTo>
                  <a:lnTo>
                    <a:pt x="1295997" y="432216"/>
                  </a:lnTo>
                  <a:lnTo>
                    <a:pt x="1278809" y="457709"/>
                  </a:lnTo>
                  <a:lnTo>
                    <a:pt x="1253316" y="474897"/>
                  </a:lnTo>
                  <a:lnTo>
                    <a:pt x="1222098" y="481199"/>
                  </a:lnTo>
                  <a:lnTo>
                    <a:pt x="80201" y="481199"/>
                  </a:lnTo>
                  <a:lnTo>
                    <a:pt x="48983" y="474897"/>
                  </a:lnTo>
                  <a:lnTo>
                    <a:pt x="23490" y="457709"/>
                  </a:lnTo>
                  <a:lnTo>
                    <a:pt x="6302" y="432216"/>
                  </a:lnTo>
                  <a:lnTo>
                    <a:pt x="0" y="400998"/>
                  </a:lnTo>
                  <a:lnTo>
                    <a:pt x="0" y="80201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07156" y="2266888"/>
            <a:ext cx="910590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87630" marR="5080" indent="-75565">
              <a:lnSpc>
                <a:spcPts val="1650"/>
              </a:lnSpc>
              <a:spcBef>
                <a:spcPts val="180"/>
              </a:spcBef>
            </a:pPr>
            <a:r>
              <a:rPr dirty="0" sz="1400" spc="-5">
                <a:solidFill>
                  <a:srgbClr val="FFFFFF"/>
                </a:solidFill>
                <a:latin typeface="Roboto"/>
                <a:cs typeface="Roboto"/>
              </a:rPr>
              <a:t>Theo</a:t>
            </a:r>
            <a:r>
              <a:rPr dirty="0" sz="1400" spc="-15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dirty="0" sz="1400" spc="-5">
                <a:solidFill>
                  <a:srgbClr val="FFFFFF"/>
                </a:solidFill>
                <a:latin typeface="Roboto"/>
                <a:cs typeface="Roboto"/>
              </a:rPr>
              <a:t>etical  </a:t>
            </a:r>
            <a:r>
              <a:rPr dirty="0" sz="1400" spc="-10">
                <a:solidFill>
                  <a:srgbClr val="FFFFFF"/>
                </a:solidFill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72212" y="2250887"/>
            <a:ext cx="1311910" cy="490855"/>
            <a:chOff x="7272212" y="2250887"/>
            <a:chExt cx="1311910" cy="490855"/>
          </a:xfrm>
        </p:grpSpPr>
        <p:sp>
          <p:nvSpPr>
            <p:cNvPr id="8" name="object 8"/>
            <p:cNvSpPr/>
            <p:nvPr/>
          </p:nvSpPr>
          <p:spPr>
            <a:xfrm>
              <a:off x="7276975" y="2255649"/>
              <a:ext cx="1302385" cy="481330"/>
            </a:xfrm>
            <a:custGeom>
              <a:avLst/>
              <a:gdLst/>
              <a:ahLst/>
              <a:cxnLst/>
              <a:rect l="l" t="t" r="r" b="b"/>
              <a:pathLst>
                <a:path w="1302384" h="481330">
                  <a:moveTo>
                    <a:pt x="1222098" y="481199"/>
                  </a:moveTo>
                  <a:lnTo>
                    <a:pt x="80201" y="481199"/>
                  </a:lnTo>
                  <a:lnTo>
                    <a:pt x="48983" y="474897"/>
                  </a:lnTo>
                  <a:lnTo>
                    <a:pt x="23490" y="457709"/>
                  </a:lnTo>
                  <a:lnTo>
                    <a:pt x="6302" y="432216"/>
                  </a:lnTo>
                  <a:lnTo>
                    <a:pt x="0" y="400998"/>
                  </a:lnTo>
                  <a:lnTo>
                    <a:pt x="0" y="80201"/>
                  </a:lnTo>
                  <a:lnTo>
                    <a:pt x="6302" y="48983"/>
                  </a:lnTo>
                  <a:lnTo>
                    <a:pt x="23490" y="23490"/>
                  </a:lnTo>
                  <a:lnTo>
                    <a:pt x="48983" y="6302"/>
                  </a:lnTo>
                  <a:lnTo>
                    <a:pt x="80201" y="0"/>
                  </a:lnTo>
                  <a:lnTo>
                    <a:pt x="1222098" y="0"/>
                  </a:lnTo>
                  <a:lnTo>
                    <a:pt x="1266594" y="13474"/>
                  </a:lnTo>
                  <a:lnTo>
                    <a:pt x="1296194" y="49509"/>
                  </a:lnTo>
                  <a:lnTo>
                    <a:pt x="1302299" y="80201"/>
                  </a:lnTo>
                  <a:lnTo>
                    <a:pt x="1302299" y="400998"/>
                  </a:lnTo>
                  <a:lnTo>
                    <a:pt x="1295997" y="432216"/>
                  </a:lnTo>
                  <a:lnTo>
                    <a:pt x="1278809" y="457709"/>
                  </a:lnTo>
                  <a:lnTo>
                    <a:pt x="1253316" y="474897"/>
                  </a:lnTo>
                  <a:lnTo>
                    <a:pt x="1222098" y="481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76975" y="2255649"/>
              <a:ext cx="1302385" cy="481330"/>
            </a:xfrm>
            <a:custGeom>
              <a:avLst/>
              <a:gdLst/>
              <a:ahLst/>
              <a:cxnLst/>
              <a:rect l="l" t="t" r="r" b="b"/>
              <a:pathLst>
                <a:path w="1302384" h="481330">
                  <a:moveTo>
                    <a:pt x="0" y="80201"/>
                  </a:moveTo>
                  <a:lnTo>
                    <a:pt x="6302" y="48983"/>
                  </a:lnTo>
                  <a:lnTo>
                    <a:pt x="23490" y="23490"/>
                  </a:lnTo>
                  <a:lnTo>
                    <a:pt x="48983" y="6302"/>
                  </a:lnTo>
                  <a:lnTo>
                    <a:pt x="80201" y="0"/>
                  </a:lnTo>
                  <a:lnTo>
                    <a:pt x="1222098" y="0"/>
                  </a:lnTo>
                  <a:lnTo>
                    <a:pt x="1266594" y="13474"/>
                  </a:lnTo>
                  <a:lnTo>
                    <a:pt x="1296194" y="49509"/>
                  </a:lnTo>
                  <a:lnTo>
                    <a:pt x="1302299" y="80201"/>
                  </a:lnTo>
                  <a:lnTo>
                    <a:pt x="1302299" y="400998"/>
                  </a:lnTo>
                  <a:lnTo>
                    <a:pt x="1295997" y="432216"/>
                  </a:lnTo>
                  <a:lnTo>
                    <a:pt x="1278809" y="457709"/>
                  </a:lnTo>
                  <a:lnTo>
                    <a:pt x="1253316" y="474897"/>
                  </a:lnTo>
                  <a:lnTo>
                    <a:pt x="1222098" y="481199"/>
                  </a:lnTo>
                  <a:lnTo>
                    <a:pt x="80201" y="481199"/>
                  </a:lnTo>
                  <a:lnTo>
                    <a:pt x="48983" y="474897"/>
                  </a:lnTo>
                  <a:lnTo>
                    <a:pt x="23490" y="457709"/>
                  </a:lnTo>
                  <a:lnTo>
                    <a:pt x="6302" y="432216"/>
                  </a:lnTo>
                  <a:lnTo>
                    <a:pt x="0" y="400998"/>
                  </a:lnTo>
                  <a:lnTo>
                    <a:pt x="0" y="80201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592042" y="2371663"/>
            <a:ext cx="6718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Roboto"/>
                <a:cs typeface="Roboto"/>
              </a:rPr>
              <a:t>Practice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23962" y="2378237"/>
            <a:ext cx="5578475" cy="1184275"/>
            <a:chOff x="1523962" y="2378237"/>
            <a:chExt cx="5578475" cy="1184275"/>
          </a:xfrm>
        </p:grpSpPr>
        <p:sp>
          <p:nvSpPr>
            <p:cNvPr id="12" name="object 12"/>
            <p:cNvSpPr/>
            <p:nvPr/>
          </p:nvSpPr>
          <p:spPr>
            <a:xfrm>
              <a:off x="1528724" y="2717726"/>
              <a:ext cx="1094740" cy="840105"/>
            </a:xfrm>
            <a:custGeom>
              <a:avLst/>
              <a:gdLst/>
              <a:ahLst/>
              <a:cxnLst/>
              <a:rect l="l" t="t" r="r" b="b"/>
              <a:pathLst>
                <a:path w="1094739" h="840104">
                  <a:moveTo>
                    <a:pt x="456124" y="311398"/>
                  </a:moveTo>
                  <a:lnTo>
                    <a:pt x="182449" y="311398"/>
                  </a:lnTo>
                  <a:lnTo>
                    <a:pt x="518997" y="0"/>
                  </a:lnTo>
                  <a:lnTo>
                    <a:pt x="456124" y="311398"/>
                  </a:lnTo>
                  <a:close/>
                </a:path>
                <a:path w="1094739" h="840104">
                  <a:moveTo>
                    <a:pt x="1006599" y="839998"/>
                  </a:moveTo>
                  <a:lnTo>
                    <a:pt x="88099" y="839998"/>
                  </a:lnTo>
                  <a:lnTo>
                    <a:pt x="53807" y="833074"/>
                  </a:lnTo>
                  <a:lnTo>
                    <a:pt x="25803" y="814194"/>
                  </a:lnTo>
                  <a:lnTo>
                    <a:pt x="6923" y="786190"/>
                  </a:lnTo>
                  <a:lnTo>
                    <a:pt x="0" y="751898"/>
                  </a:lnTo>
                  <a:lnTo>
                    <a:pt x="0" y="399498"/>
                  </a:lnTo>
                  <a:lnTo>
                    <a:pt x="6923" y="365205"/>
                  </a:lnTo>
                  <a:lnTo>
                    <a:pt x="25803" y="337202"/>
                  </a:lnTo>
                  <a:lnTo>
                    <a:pt x="53807" y="318321"/>
                  </a:lnTo>
                  <a:lnTo>
                    <a:pt x="88099" y="311398"/>
                  </a:lnTo>
                  <a:lnTo>
                    <a:pt x="1006599" y="311398"/>
                  </a:lnTo>
                  <a:lnTo>
                    <a:pt x="1055477" y="326200"/>
                  </a:lnTo>
                  <a:lnTo>
                    <a:pt x="1087993" y="365783"/>
                  </a:lnTo>
                  <a:lnTo>
                    <a:pt x="1094699" y="399498"/>
                  </a:lnTo>
                  <a:lnTo>
                    <a:pt x="1094699" y="751898"/>
                  </a:lnTo>
                  <a:lnTo>
                    <a:pt x="1087776" y="786190"/>
                  </a:lnTo>
                  <a:lnTo>
                    <a:pt x="1068896" y="814194"/>
                  </a:lnTo>
                  <a:lnTo>
                    <a:pt x="1040892" y="833074"/>
                  </a:lnTo>
                  <a:lnTo>
                    <a:pt x="1006599" y="8399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28725" y="2717726"/>
              <a:ext cx="1094740" cy="840105"/>
            </a:xfrm>
            <a:custGeom>
              <a:avLst/>
              <a:gdLst/>
              <a:ahLst/>
              <a:cxnLst/>
              <a:rect l="l" t="t" r="r" b="b"/>
              <a:pathLst>
                <a:path w="1094739" h="840104">
                  <a:moveTo>
                    <a:pt x="0" y="399498"/>
                  </a:moveTo>
                  <a:lnTo>
                    <a:pt x="6923" y="365205"/>
                  </a:lnTo>
                  <a:lnTo>
                    <a:pt x="25803" y="337202"/>
                  </a:lnTo>
                  <a:lnTo>
                    <a:pt x="53807" y="318321"/>
                  </a:lnTo>
                  <a:lnTo>
                    <a:pt x="88099" y="311398"/>
                  </a:lnTo>
                  <a:lnTo>
                    <a:pt x="182449" y="311398"/>
                  </a:lnTo>
                  <a:lnTo>
                    <a:pt x="518997" y="0"/>
                  </a:lnTo>
                  <a:lnTo>
                    <a:pt x="456124" y="311398"/>
                  </a:lnTo>
                  <a:lnTo>
                    <a:pt x="1006599" y="311398"/>
                  </a:lnTo>
                  <a:lnTo>
                    <a:pt x="1023867" y="313106"/>
                  </a:lnTo>
                  <a:lnTo>
                    <a:pt x="1068895" y="337202"/>
                  </a:lnTo>
                  <a:lnTo>
                    <a:pt x="1092991" y="382230"/>
                  </a:lnTo>
                  <a:lnTo>
                    <a:pt x="1094699" y="399498"/>
                  </a:lnTo>
                  <a:lnTo>
                    <a:pt x="1094699" y="531648"/>
                  </a:lnTo>
                  <a:lnTo>
                    <a:pt x="1094699" y="751898"/>
                  </a:lnTo>
                  <a:lnTo>
                    <a:pt x="1087776" y="786190"/>
                  </a:lnTo>
                  <a:lnTo>
                    <a:pt x="1068896" y="814194"/>
                  </a:lnTo>
                  <a:lnTo>
                    <a:pt x="1040892" y="833074"/>
                  </a:lnTo>
                  <a:lnTo>
                    <a:pt x="1006599" y="839998"/>
                  </a:lnTo>
                  <a:lnTo>
                    <a:pt x="456124" y="839998"/>
                  </a:lnTo>
                  <a:lnTo>
                    <a:pt x="182449" y="839998"/>
                  </a:lnTo>
                  <a:lnTo>
                    <a:pt x="88099" y="839998"/>
                  </a:lnTo>
                  <a:lnTo>
                    <a:pt x="53807" y="833074"/>
                  </a:lnTo>
                  <a:lnTo>
                    <a:pt x="25803" y="814194"/>
                  </a:lnTo>
                  <a:lnTo>
                    <a:pt x="6923" y="786190"/>
                  </a:lnTo>
                  <a:lnTo>
                    <a:pt x="0" y="751898"/>
                  </a:lnTo>
                  <a:lnTo>
                    <a:pt x="0" y="531648"/>
                  </a:lnTo>
                  <a:lnTo>
                    <a:pt x="0" y="399498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93337" y="2383000"/>
              <a:ext cx="5304790" cy="226695"/>
            </a:xfrm>
            <a:custGeom>
              <a:avLst/>
              <a:gdLst/>
              <a:ahLst/>
              <a:cxnLst/>
              <a:rect l="l" t="t" r="r" b="b"/>
              <a:pathLst>
                <a:path w="5304790" h="226694">
                  <a:moveTo>
                    <a:pt x="5191049" y="226499"/>
                  </a:moveTo>
                  <a:lnTo>
                    <a:pt x="5191049" y="169874"/>
                  </a:lnTo>
                  <a:lnTo>
                    <a:pt x="113249" y="169874"/>
                  </a:lnTo>
                  <a:lnTo>
                    <a:pt x="113249" y="226499"/>
                  </a:lnTo>
                  <a:lnTo>
                    <a:pt x="0" y="113249"/>
                  </a:lnTo>
                  <a:lnTo>
                    <a:pt x="113249" y="0"/>
                  </a:lnTo>
                  <a:lnTo>
                    <a:pt x="113249" y="56624"/>
                  </a:lnTo>
                  <a:lnTo>
                    <a:pt x="5191049" y="56624"/>
                  </a:lnTo>
                  <a:lnTo>
                    <a:pt x="5191049" y="0"/>
                  </a:lnTo>
                  <a:lnTo>
                    <a:pt x="5304299" y="113249"/>
                  </a:lnTo>
                  <a:lnTo>
                    <a:pt x="5191049" y="226499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793337" y="2383000"/>
              <a:ext cx="5304790" cy="226695"/>
            </a:xfrm>
            <a:custGeom>
              <a:avLst/>
              <a:gdLst/>
              <a:ahLst/>
              <a:cxnLst/>
              <a:rect l="l" t="t" r="r" b="b"/>
              <a:pathLst>
                <a:path w="5304790" h="226694">
                  <a:moveTo>
                    <a:pt x="0" y="113249"/>
                  </a:moveTo>
                  <a:lnTo>
                    <a:pt x="113249" y="0"/>
                  </a:lnTo>
                  <a:lnTo>
                    <a:pt x="113249" y="56624"/>
                  </a:lnTo>
                  <a:lnTo>
                    <a:pt x="5191049" y="56624"/>
                  </a:lnTo>
                  <a:lnTo>
                    <a:pt x="5191049" y="0"/>
                  </a:lnTo>
                  <a:lnTo>
                    <a:pt x="5304299" y="113249"/>
                  </a:lnTo>
                  <a:lnTo>
                    <a:pt x="5191049" y="226499"/>
                  </a:lnTo>
                  <a:lnTo>
                    <a:pt x="5191049" y="169874"/>
                  </a:lnTo>
                  <a:lnTo>
                    <a:pt x="113249" y="169874"/>
                  </a:lnTo>
                  <a:lnTo>
                    <a:pt x="113249" y="226499"/>
                  </a:lnTo>
                  <a:lnTo>
                    <a:pt x="0" y="113249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645112" y="3064063"/>
            <a:ext cx="859790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62865" marR="5080" indent="-50800">
              <a:lnSpc>
                <a:spcPts val="1650"/>
              </a:lnSpc>
              <a:spcBef>
                <a:spcPts val="180"/>
              </a:spcBef>
            </a:pPr>
            <a:r>
              <a:rPr dirty="0" sz="1400" spc="-55">
                <a:latin typeface="Roboto"/>
                <a:cs typeface="Roboto"/>
              </a:rPr>
              <a:t>T</a:t>
            </a:r>
            <a:r>
              <a:rPr dirty="0" sz="1400" spc="-30">
                <a:latin typeface="Roboto"/>
                <a:cs typeface="Roboto"/>
              </a:rPr>
              <a:t>r</a:t>
            </a:r>
            <a:r>
              <a:rPr dirty="0" sz="1400" spc="-5">
                <a:latin typeface="Roboto"/>
                <a:cs typeface="Roboto"/>
              </a:rPr>
              <a:t>aditional  </a:t>
            </a:r>
            <a:r>
              <a:rPr dirty="0" sz="1400" spc="-10"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63199" y="2717726"/>
            <a:ext cx="1301115" cy="840105"/>
          </a:xfrm>
          <a:custGeom>
            <a:avLst/>
            <a:gdLst/>
            <a:ahLst/>
            <a:cxnLst/>
            <a:rect l="l" t="t" r="r" b="b"/>
            <a:pathLst>
              <a:path w="1301114" h="840104">
                <a:moveTo>
                  <a:pt x="0" y="399498"/>
                </a:moveTo>
                <a:lnTo>
                  <a:pt x="6923" y="365205"/>
                </a:lnTo>
                <a:lnTo>
                  <a:pt x="25803" y="337202"/>
                </a:lnTo>
                <a:lnTo>
                  <a:pt x="53807" y="318321"/>
                </a:lnTo>
                <a:lnTo>
                  <a:pt x="88099" y="311398"/>
                </a:lnTo>
                <a:lnTo>
                  <a:pt x="216849" y="311398"/>
                </a:lnTo>
                <a:lnTo>
                  <a:pt x="616851" y="0"/>
                </a:lnTo>
                <a:lnTo>
                  <a:pt x="542124" y="311398"/>
                </a:lnTo>
                <a:lnTo>
                  <a:pt x="1212999" y="311398"/>
                </a:lnTo>
                <a:lnTo>
                  <a:pt x="1230267" y="313106"/>
                </a:lnTo>
                <a:lnTo>
                  <a:pt x="1275295" y="337202"/>
                </a:lnTo>
                <a:lnTo>
                  <a:pt x="1299391" y="382230"/>
                </a:lnTo>
                <a:lnTo>
                  <a:pt x="1301099" y="399498"/>
                </a:lnTo>
                <a:lnTo>
                  <a:pt x="1301099" y="531648"/>
                </a:lnTo>
                <a:lnTo>
                  <a:pt x="1301099" y="751898"/>
                </a:lnTo>
                <a:lnTo>
                  <a:pt x="1294176" y="786190"/>
                </a:lnTo>
                <a:lnTo>
                  <a:pt x="1275296" y="814194"/>
                </a:lnTo>
                <a:lnTo>
                  <a:pt x="1247292" y="833074"/>
                </a:lnTo>
                <a:lnTo>
                  <a:pt x="1212999" y="839998"/>
                </a:lnTo>
                <a:lnTo>
                  <a:pt x="542124" y="839998"/>
                </a:lnTo>
                <a:lnTo>
                  <a:pt x="216849" y="839998"/>
                </a:lnTo>
                <a:lnTo>
                  <a:pt x="88099" y="839998"/>
                </a:lnTo>
                <a:lnTo>
                  <a:pt x="53807" y="833074"/>
                </a:lnTo>
                <a:lnTo>
                  <a:pt x="25803" y="814194"/>
                </a:lnTo>
                <a:lnTo>
                  <a:pt x="6923" y="786190"/>
                </a:lnTo>
                <a:lnTo>
                  <a:pt x="0" y="751898"/>
                </a:lnTo>
                <a:lnTo>
                  <a:pt x="0" y="531648"/>
                </a:lnTo>
                <a:lnTo>
                  <a:pt x="0" y="399498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636712" y="3064063"/>
            <a:ext cx="954405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09220" marR="5080" indent="-97155">
              <a:lnSpc>
                <a:spcPts val="1650"/>
              </a:lnSpc>
              <a:spcBef>
                <a:spcPts val="180"/>
              </a:spcBef>
            </a:pPr>
            <a:r>
              <a:rPr dirty="0" sz="1400" spc="-5">
                <a:latin typeface="Roboto"/>
                <a:cs typeface="Roboto"/>
              </a:rPr>
              <a:t>P</a:t>
            </a:r>
            <a:r>
              <a:rPr dirty="0" sz="1400" spc="-30">
                <a:latin typeface="Roboto"/>
                <a:cs typeface="Roboto"/>
              </a:rPr>
              <a:t>r</a:t>
            </a:r>
            <a:r>
              <a:rPr dirty="0" sz="1400" spc="-5">
                <a:latin typeface="Roboto"/>
                <a:cs typeface="Roboto"/>
              </a:rPr>
              <a:t>actice</a:t>
            </a:r>
            <a:r>
              <a:rPr dirty="0" sz="1400" spc="5">
                <a:latin typeface="Roboto"/>
                <a:cs typeface="Roboto"/>
              </a:rPr>
              <a:t>-</a:t>
            </a:r>
            <a:r>
              <a:rPr dirty="0" sz="1400" spc="-5" i="1">
                <a:latin typeface="Roboto"/>
                <a:cs typeface="Roboto"/>
              </a:rPr>
              <a:t>led </a:t>
            </a:r>
            <a:r>
              <a:rPr dirty="0" sz="1400" spc="-5" i="1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29800" y="2717726"/>
            <a:ext cx="1301115" cy="840105"/>
          </a:xfrm>
          <a:custGeom>
            <a:avLst/>
            <a:gdLst/>
            <a:ahLst/>
            <a:cxnLst/>
            <a:rect l="l" t="t" r="r" b="b"/>
            <a:pathLst>
              <a:path w="1301115" h="840104">
                <a:moveTo>
                  <a:pt x="0" y="399498"/>
                </a:moveTo>
                <a:lnTo>
                  <a:pt x="6923" y="365205"/>
                </a:lnTo>
                <a:lnTo>
                  <a:pt x="25803" y="337202"/>
                </a:lnTo>
                <a:lnTo>
                  <a:pt x="53807" y="318321"/>
                </a:lnTo>
                <a:lnTo>
                  <a:pt x="88099" y="311398"/>
                </a:lnTo>
                <a:lnTo>
                  <a:pt x="216849" y="311398"/>
                </a:lnTo>
                <a:lnTo>
                  <a:pt x="616851" y="0"/>
                </a:lnTo>
                <a:lnTo>
                  <a:pt x="542124" y="311398"/>
                </a:lnTo>
                <a:lnTo>
                  <a:pt x="1212999" y="311398"/>
                </a:lnTo>
                <a:lnTo>
                  <a:pt x="1230267" y="313106"/>
                </a:lnTo>
                <a:lnTo>
                  <a:pt x="1275295" y="337202"/>
                </a:lnTo>
                <a:lnTo>
                  <a:pt x="1299391" y="382230"/>
                </a:lnTo>
                <a:lnTo>
                  <a:pt x="1301099" y="399498"/>
                </a:lnTo>
                <a:lnTo>
                  <a:pt x="1301099" y="531648"/>
                </a:lnTo>
                <a:lnTo>
                  <a:pt x="1301099" y="751898"/>
                </a:lnTo>
                <a:lnTo>
                  <a:pt x="1294176" y="786190"/>
                </a:lnTo>
                <a:lnTo>
                  <a:pt x="1275296" y="814194"/>
                </a:lnTo>
                <a:lnTo>
                  <a:pt x="1247292" y="833074"/>
                </a:lnTo>
                <a:lnTo>
                  <a:pt x="1212999" y="839998"/>
                </a:lnTo>
                <a:lnTo>
                  <a:pt x="542124" y="839998"/>
                </a:lnTo>
                <a:lnTo>
                  <a:pt x="216849" y="839998"/>
                </a:lnTo>
                <a:lnTo>
                  <a:pt x="88099" y="839998"/>
                </a:lnTo>
                <a:lnTo>
                  <a:pt x="53807" y="833074"/>
                </a:lnTo>
                <a:lnTo>
                  <a:pt x="25803" y="814194"/>
                </a:lnTo>
                <a:lnTo>
                  <a:pt x="6923" y="786190"/>
                </a:lnTo>
                <a:lnTo>
                  <a:pt x="0" y="751898"/>
                </a:lnTo>
                <a:lnTo>
                  <a:pt x="0" y="531648"/>
                </a:lnTo>
                <a:lnTo>
                  <a:pt x="0" y="399498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730080" y="3064063"/>
            <a:ext cx="900430" cy="4483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dirty="0" sz="1400" spc="-10">
                <a:latin typeface="Roboto"/>
                <a:cs typeface="Roboto"/>
              </a:rPr>
              <a:t>Practice</a:t>
            </a:r>
            <a:r>
              <a:rPr dirty="0" sz="1400" spc="-50">
                <a:latin typeface="Roboto"/>
                <a:cs typeface="Roboto"/>
              </a:rPr>
              <a:t> </a:t>
            </a:r>
            <a:r>
              <a:rPr dirty="0" sz="1400" spc="-5" i="1">
                <a:latin typeface="Roboto"/>
                <a:cs typeface="Roboto"/>
              </a:rPr>
              <a:t>as</a:t>
            </a:r>
            <a:endParaRPr sz="1400">
              <a:latin typeface="Roboto"/>
              <a:cs typeface="Roboto"/>
            </a:endParaRPr>
          </a:p>
          <a:p>
            <a:pPr marL="82550">
              <a:lnSpc>
                <a:spcPts val="1664"/>
              </a:lnSpc>
            </a:pPr>
            <a:r>
              <a:rPr dirty="0" sz="1400" spc="-10"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23424" y="1273924"/>
            <a:ext cx="1094740" cy="1104265"/>
          </a:xfrm>
          <a:custGeom>
            <a:avLst/>
            <a:gdLst/>
            <a:ahLst/>
            <a:cxnLst/>
            <a:rect l="l" t="t" r="r" b="b"/>
            <a:pathLst>
              <a:path w="1094739" h="1104264">
                <a:moveTo>
                  <a:pt x="0" y="114899"/>
                </a:moveTo>
                <a:lnTo>
                  <a:pt x="9029" y="70175"/>
                </a:lnTo>
                <a:lnTo>
                  <a:pt x="33653" y="33653"/>
                </a:lnTo>
                <a:lnTo>
                  <a:pt x="70175" y="9029"/>
                </a:lnTo>
                <a:lnTo>
                  <a:pt x="114899" y="0"/>
                </a:lnTo>
                <a:lnTo>
                  <a:pt x="182449" y="0"/>
                </a:lnTo>
                <a:lnTo>
                  <a:pt x="456124" y="0"/>
                </a:lnTo>
                <a:lnTo>
                  <a:pt x="979799" y="0"/>
                </a:lnTo>
                <a:lnTo>
                  <a:pt x="1002320" y="2228"/>
                </a:lnTo>
                <a:lnTo>
                  <a:pt x="1043546" y="19304"/>
                </a:lnTo>
                <a:lnTo>
                  <a:pt x="1075395" y="51153"/>
                </a:lnTo>
                <a:lnTo>
                  <a:pt x="1092471" y="92379"/>
                </a:lnTo>
                <a:lnTo>
                  <a:pt x="1094699" y="114899"/>
                </a:lnTo>
                <a:lnTo>
                  <a:pt x="1094699" y="402149"/>
                </a:lnTo>
                <a:lnTo>
                  <a:pt x="1094699" y="574499"/>
                </a:lnTo>
                <a:lnTo>
                  <a:pt x="1085670" y="619224"/>
                </a:lnTo>
                <a:lnTo>
                  <a:pt x="1061046" y="655746"/>
                </a:lnTo>
                <a:lnTo>
                  <a:pt x="1024524" y="680370"/>
                </a:lnTo>
                <a:lnTo>
                  <a:pt x="979799" y="689399"/>
                </a:lnTo>
                <a:lnTo>
                  <a:pt x="456124" y="689399"/>
                </a:lnTo>
                <a:lnTo>
                  <a:pt x="292470" y="1104073"/>
                </a:lnTo>
                <a:lnTo>
                  <a:pt x="182449" y="689399"/>
                </a:lnTo>
                <a:lnTo>
                  <a:pt x="114899" y="689399"/>
                </a:lnTo>
                <a:lnTo>
                  <a:pt x="70175" y="680370"/>
                </a:lnTo>
                <a:lnTo>
                  <a:pt x="33653" y="655746"/>
                </a:lnTo>
                <a:lnTo>
                  <a:pt x="9029" y="619224"/>
                </a:lnTo>
                <a:lnTo>
                  <a:pt x="0" y="574499"/>
                </a:lnTo>
                <a:lnTo>
                  <a:pt x="0" y="402149"/>
                </a:lnTo>
                <a:lnTo>
                  <a:pt x="0" y="114899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765884" y="1284487"/>
            <a:ext cx="8096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Roboto"/>
                <a:cs typeface="Roboto"/>
              </a:rPr>
              <a:t>Research-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8139" y="1494037"/>
            <a:ext cx="725805" cy="4483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dirty="0" sz="1400" spc="-5" i="1">
                <a:latin typeface="Roboto"/>
                <a:cs typeface="Roboto"/>
              </a:rPr>
              <a:t>informed</a:t>
            </a:r>
            <a:endParaRPr sz="1400">
              <a:latin typeface="Roboto"/>
              <a:cs typeface="Roboto"/>
            </a:endParaRPr>
          </a:p>
          <a:p>
            <a:pPr marL="38735">
              <a:lnSpc>
                <a:spcPts val="1664"/>
              </a:lnSpc>
            </a:pPr>
            <a:r>
              <a:rPr dirty="0" sz="1400" spc="-10">
                <a:latin typeface="Roboto"/>
                <a:cs typeface="Roboto"/>
              </a:rPr>
              <a:t>Practice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674637" y="1232787"/>
            <a:ext cx="1104265" cy="1164590"/>
            <a:chOff x="4674637" y="1232787"/>
            <a:chExt cx="1104265" cy="1164590"/>
          </a:xfrm>
        </p:grpSpPr>
        <p:sp>
          <p:nvSpPr>
            <p:cNvPr id="25" name="object 25"/>
            <p:cNvSpPr/>
            <p:nvPr/>
          </p:nvSpPr>
          <p:spPr>
            <a:xfrm>
              <a:off x="4679400" y="1237550"/>
              <a:ext cx="1094740" cy="1155065"/>
            </a:xfrm>
            <a:custGeom>
              <a:avLst/>
              <a:gdLst/>
              <a:ahLst/>
              <a:cxnLst/>
              <a:rect l="l" t="t" r="r" b="b"/>
              <a:pathLst>
                <a:path w="1094739" h="1155064">
                  <a:moveTo>
                    <a:pt x="979799" y="689399"/>
                  </a:moveTo>
                  <a:lnTo>
                    <a:pt x="114899" y="689399"/>
                  </a:lnTo>
                  <a:lnTo>
                    <a:pt x="70175" y="680370"/>
                  </a:lnTo>
                  <a:lnTo>
                    <a:pt x="33653" y="655746"/>
                  </a:lnTo>
                  <a:lnTo>
                    <a:pt x="9029" y="619224"/>
                  </a:lnTo>
                  <a:lnTo>
                    <a:pt x="0" y="574499"/>
                  </a:lnTo>
                  <a:lnTo>
                    <a:pt x="0" y="114899"/>
                  </a:lnTo>
                  <a:lnTo>
                    <a:pt x="9029" y="70175"/>
                  </a:lnTo>
                  <a:lnTo>
                    <a:pt x="33653" y="33653"/>
                  </a:lnTo>
                  <a:lnTo>
                    <a:pt x="70175" y="9029"/>
                  </a:lnTo>
                  <a:lnTo>
                    <a:pt x="114899" y="0"/>
                  </a:lnTo>
                  <a:lnTo>
                    <a:pt x="979799" y="0"/>
                  </a:lnTo>
                  <a:lnTo>
                    <a:pt x="1023770" y="8746"/>
                  </a:lnTo>
                  <a:lnTo>
                    <a:pt x="1061046" y="33653"/>
                  </a:lnTo>
                  <a:lnTo>
                    <a:pt x="1085953" y="70929"/>
                  </a:lnTo>
                  <a:lnTo>
                    <a:pt x="1094699" y="114899"/>
                  </a:lnTo>
                  <a:lnTo>
                    <a:pt x="1094699" y="574499"/>
                  </a:lnTo>
                  <a:lnTo>
                    <a:pt x="1085670" y="619224"/>
                  </a:lnTo>
                  <a:lnTo>
                    <a:pt x="1061046" y="655746"/>
                  </a:lnTo>
                  <a:lnTo>
                    <a:pt x="1024524" y="680370"/>
                  </a:lnTo>
                  <a:lnTo>
                    <a:pt x="979799" y="689399"/>
                  </a:lnTo>
                  <a:close/>
                </a:path>
                <a:path w="1094739" h="1155064">
                  <a:moveTo>
                    <a:pt x="284238" y="1154572"/>
                  </a:moveTo>
                  <a:lnTo>
                    <a:pt x="182449" y="689399"/>
                  </a:lnTo>
                  <a:lnTo>
                    <a:pt x="456124" y="689399"/>
                  </a:lnTo>
                  <a:lnTo>
                    <a:pt x="284238" y="11545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679400" y="1237550"/>
              <a:ext cx="1094740" cy="1155065"/>
            </a:xfrm>
            <a:custGeom>
              <a:avLst/>
              <a:gdLst/>
              <a:ahLst/>
              <a:cxnLst/>
              <a:rect l="l" t="t" r="r" b="b"/>
              <a:pathLst>
                <a:path w="1094739" h="1155064">
                  <a:moveTo>
                    <a:pt x="0" y="114899"/>
                  </a:moveTo>
                  <a:lnTo>
                    <a:pt x="9029" y="70175"/>
                  </a:lnTo>
                  <a:lnTo>
                    <a:pt x="33653" y="33653"/>
                  </a:lnTo>
                  <a:lnTo>
                    <a:pt x="70175" y="9029"/>
                  </a:lnTo>
                  <a:lnTo>
                    <a:pt x="114899" y="0"/>
                  </a:lnTo>
                  <a:lnTo>
                    <a:pt x="182449" y="0"/>
                  </a:lnTo>
                  <a:lnTo>
                    <a:pt x="456124" y="0"/>
                  </a:lnTo>
                  <a:lnTo>
                    <a:pt x="979799" y="0"/>
                  </a:lnTo>
                  <a:lnTo>
                    <a:pt x="1002320" y="2228"/>
                  </a:lnTo>
                  <a:lnTo>
                    <a:pt x="1043546" y="19304"/>
                  </a:lnTo>
                  <a:lnTo>
                    <a:pt x="1075395" y="51153"/>
                  </a:lnTo>
                  <a:lnTo>
                    <a:pt x="1092471" y="92379"/>
                  </a:lnTo>
                  <a:lnTo>
                    <a:pt x="1094699" y="114899"/>
                  </a:lnTo>
                  <a:lnTo>
                    <a:pt x="1094699" y="402149"/>
                  </a:lnTo>
                  <a:lnTo>
                    <a:pt x="1094699" y="574499"/>
                  </a:lnTo>
                  <a:lnTo>
                    <a:pt x="1085670" y="619224"/>
                  </a:lnTo>
                  <a:lnTo>
                    <a:pt x="1061046" y="655746"/>
                  </a:lnTo>
                  <a:lnTo>
                    <a:pt x="1024524" y="680370"/>
                  </a:lnTo>
                  <a:lnTo>
                    <a:pt x="979799" y="689399"/>
                  </a:lnTo>
                  <a:lnTo>
                    <a:pt x="456124" y="689399"/>
                  </a:lnTo>
                  <a:lnTo>
                    <a:pt x="284238" y="1154572"/>
                  </a:lnTo>
                  <a:lnTo>
                    <a:pt x="182449" y="689399"/>
                  </a:lnTo>
                  <a:lnTo>
                    <a:pt x="114899" y="689399"/>
                  </a:lnTo>
                  <a:lnTo>
                    <a:pt x="70175" y="680370"/>
                  </a:lnTo>
                  <a:lnTo>
                    <a:pt x="33653" y="655746"/>
                  </a:lnTo>
                  <a:lnTo>
                    <a:pt x="9029" y="619224"/>
                  </a:lnTo>
                  <a:lnTo>
                    <a:pt x="0" y="574499"/>
                  </a:lnTo>
                  <a:lnTo>
                    <a:pt x="0" y="402149"/>
                  </a:lnTo>
                  <a:lnTo>
                    <a:pt x="0" y="114899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4866154" y="1248112"/>
            <a:ext cx="720725" cy="4483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dirty="0" sz="1400" spc="-10">
                <a:latin typeface="Roboto"/>
                <a:cs typeface="Roboto"/>
              </a:rPr>
              <a:t>Practice-</a:t>
            </a:r>
            <a:endParaRPr sz="1400">
              <a:latin typeface="Roboto"/>
              <a:cs typeface="Roboto"/>
            </a:endParaRPr>
          </a:p>
          <a:p>
            <a:pPr algn="ctr" marL="635">
              <a:lnSpc>
                <a:spcPts val="1664"/>
              </a:lnSpc>
            </a:pPr>
            <a:r>
              <a:rPr dirty="0" sz="1400" spc="-5" i="1">
                <a:latin typeface="Roboto"/>
                <a:cs typeface="Roboto"/>
              </a:rPr>
              <a:t>based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46371" y="1667212"/>
            <a:ext cx="7607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522987" y="1393587"/>
            <a:ext cx="1104265" cy="961390"/>
            <a:chOff x="6522987" y="1393587"/>
            <a:chExt cx="1104265" cy="961390"/>
          </a:xfrm>
        </p:grpSpPr>
        <p:sp>
          <p:nvSpPr>
            <p:cNvPr id="30" name="object 30"/>
            <p:cNvSpPr/>
            <p:nvPr/>
          </p:nvSpPr>
          <p:spPr>
            <a:xfrm>
              <a:off x="6527749" y="1398350"/>
              <a:ext cx="1094740" cy="951865"/>
            </a:xfrm>
            <a:custGeom>
              <a:avLst/>
              <a:gdLst/>
              <a:ahLst/>
              <a:cxnLst/>
              <a:rect l="l" t="t" r="r" b="b"/>
              <a:pathLst>
                <a:path w="1094740" h="951864">
                  <a:moveTo>
                    <a:pt x="1006599" y="528599"/>
                  </a:moveTo>
                  <a:lnTo>
                    <a:pt x="88099" y="528599"/>
                  </a:lnTo>
                  <a:lnTo>
                    <a:pt x="53807" y="521676"/>
                  </a:lnTo>
                  <a:lnTo>
                    <a:pt x="25803" y="502796"/>
                  </a:lnTo>
                  <a:lnTo>
                    <a:pt x="6923" y="474792"/>
                  </a:lnTo>
                  <a:lnTo>
                    <a:pt x="0" y="440499"/>
                  </a:lnTo>
                  <a:lnTo>
                    <a:pt x="0" y="88099"/>
                  </a:lnTo>
                  <a:lnTo>
                    <a:pt x="6923" y="53807"/>
                  </a:lnTo>
                  <a:lnTo>
                    <a:pt x="25803" y="25803"/>
                  </a:lnTo>
                  <a:lnTo>
                    <a:pt x="53807" y="6923"/>
                  </a:lnTo>
                  <a:lnTo>
                    <a:pt x="88099" y="0"/>
                  </a:lnTo>
                  <a:lnTo>
                    <a:pt x="1006599" y="0"/>
                  </a:lnTo>
                  <a:lnTo>
                    <a:pt x="1055477" y="14801"/>
                  </a:lnTo>
                  <a:lnTo>
                    <a:pt x="1087993" y="54385"/>
                  </a:lnTo>
                  <a:lnTo>
                    <a:pt x="1094699" y="88099"/>
                  </a:lnTo>
                  <a:lnTo>
                    <a:pt x="1094699" y="440499"/>
                  </a:lnTo>
                  <a:lnTo>
                    <a:pt x="1087776" y="474792"/>
                  </a:lnTo>
                  <a:lnTo>
                    <a:pt x="1068896" y="502796"/>
                  </a:lnTo>
                  <a:lnTo>
                    <a:pt x="1040892" y="521676"/>
                  </a:lnTo>
                  <a:lnTo>
                    <a:pt x="1006599" y="528599"/>
                  </a:lnTo>
                  <a:close/>
                </a:path>
                <a:path w="1094740" h="951864">
                  <a:moveTo>
                    <a:pt x="172195" y="951347"/>
                  </a:moveTo>
                  <a:lnTo>
                    <a:pt x="182449" y="528599"/>
                  </a:lnTo>
                  <a:lnTo>
                    <a:pt x="456124" y="528599"/>
                  </a:lnTo>
                  <a:lnTo>
                    <a:pt x="172195" y="9513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527749" y="1398350"/>
              <a:ext cx="1094740" cy="951865"/>
            </a:xfrm>
            <a:custGeom>
              <a:avLst/>
              <a:gdLst/>
              <a:ahLst/>
              <a:cxnLst/>
              <a:rect l="l" t="t" r="r" b="b"/>
              <a:pathLst>
                <a:path w="1094740" h="951864">
                  <a:moveTo>
                    <a:pt x="0" y="88099"/>
                  </a:moveTo>
                  <a:lnTo>
                    <a:pt x="6923" y="53807"/>
                  </a:lnTo>
                  <a:lnTo>
                    <a:pt x="25803" y="25803"/>
                  </a:lnTo>
                  <a:lnTo>
                    <a:pt x="53807" y="6923"/>
                  </a:lnTo>
                  <a:lnTo>
                    <a:pt x="88099" y="0"/>
                  </a:lnTo>
                  <a:lnTo>
                    <a:pt x="182449" y="0"/>
                  </a:lnTo>
                  <a:lnTo>
                    <a:pt x="456124" y="0"/>
                  </a:lnTo>
                  <a:lnTo>
                    <a:pt x="1006599" y="0"/>
                  </a:lnTo>
                  <a:lnTo>
                    <a:pt x="1023867" y="1708"/>
                  </a:lnTo>
                  <a:lnTo>
                    <a:pt x="1068895" y="25803"/>
                  </a:lnTo>
                  <a:lnTo>
                    <a:pt x="1092991" y="70832"/>
                  </a:lnTo>
                  <a:lnTo>
                    <a:pt x="1094699" y="88099"/>
                  </a:lnTo>
                  <a:lnTo>
                    <a:pt x="1094699" y="308349"/>
                  </a:lnTo>
                  <a:lnTo>
                    <a:pt x="1094699" y="440499"/>
                  </a:lnTo>
                  <a:lnTo>
                    <a:pt x="1087776" y="474792"/>
                  </a:lnTo>
                  <a:lnTo>
                    <a:pt x="1068896" y="502796"/>
                  </a:lnTo>
                  <a:lnTo>
                    <a:pt x="1040892" y="521676"/>
                  </a:lnTo>
                  <a:lnTo>
                    <a:pt x="1006599" y="528599"/>
                  </a:lnTo>
                  <a:lnTo>
                    <a:pt x="456124" y="528599"/>
                  </a:lnTo>
                  <a:lnTo>
                    <a:pt x="172195" y="951347"/>
                  </a:lnTo>
                  <a:lnTo>
                    <a:pt x="182449" y="528599"/>
                  </a:lnTo>
                  <a:lnTo>
                    <a:pt x="88099" y="528599"/>
                  </a:lnTo>
                  <a:lnTo>
                    <a:pt x="53807" y="521676"/>
                  </a:lnTo>
                  <a:lnTo>
                    <a:pt x="25803" y="502796"/>
                  </a:lnTo>
                  <a:lnTo>
                    <a:pt x="6923" y="474792"/>
                  </a:lnTo>
                  <a:lnTo>
                    <a:pt x="0" y="440499"/>
                  </a:lnTo>
                  <a:lnTo>
                    <a:pt x="0" y="308349"/>
                  </a:lnTo>
                  <a:lnTo>
                    <a:pt x="0" y="88099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6700360" y="1538063"/>
            <a:ext cx="74866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Roboto"/>
                <a:cs typeface="Roboto"/>
              </a:rPr>
              <a:t>Invention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22999" y="1905524"/>
            <a:ext cx="3255010" cy="1184275"/>
          </a:xfrm>
          <a:custGeom>
            <a:avLst/>
            <a:gdLst/>
            <a:ahLst/>
            <a:cxnLst/>
            <a:rect l="l" t="t" r="r" b="b"/>
            <a:pathLst>
              <a:path w="3255009" h="1184275">
                <a:moveTo>
                  <a:pt x="0" y="592049"/>
                </a:moveTo>
                <a:lnTo>
                  <a:pt x="1427" y="567023"/>
                </a:lnTo>
                <a:lnTo>
                  <a:pt x="5672" y="542261"/>
                </a:lnTo>
                <a:lnTo>
                  <a:pt x="22388" y="493613"/>
                </a:lnTo>
                <a:lnTo>
                  <a:pt x="49696" y="446271"/>
                </a:lnTo>
                <a:lnTo>
                  <a:pt x="87143" y="400400"/>
                </a:lnTo>
                <a:lnTo>
                  <a:pt x="134279" y="356162"/>
                </a:lnTo>
                <a:lnTo>
                  <a:pt x="190651" y="313724"/>
                </a:lnTo>
                <a:lnTo>
                  <a:pt x="255808" y="273249"/>
                </a:lnTo>
                <a:lnTo>
                  <a:pt x="291539" y="253799"/>
                </a:lnTo>
                <a:lnTo>
                  <a:pt x="329298" y="234901"/>
                </a:lnTo>
                <a:lnTo>
                  <a:pt x="369026" y="216576"/>
                </a:lnTo>
                <a:lnTo>
                  <a:pt x="410668" y="198846"/>
                </a:lnTo>
                <a:lnTo>
                  <a:pt x="454167" y="181729"/>
                </a:lnTo>
                <a:lnTo>
                  <a:pt x="499467" y="165246"/>
                </a:lnTo>
                <a:lnTo>
                  <a:pt x="546511" y="149419"/>
                </a:lnTo>
                <a:lnTo>
                  <a:pt x="595243" y="134268"/>
                </a:lnTo>
                <a:lnTo>
                  <a:pt x="645607" y="119813"/>
                </a:lnTo>
                <a:lnTo>
                  <a:pt x="697545" y="106075"/>
                </a:lnTo>
                <a:lnTo>
                  <a:pt x="751002" y="93074"/>
                </a:lnTo>
                <a:lnTo>
                  <a:pt x="805920" y="80832"/>
                </a:lnTo>
                <a:lnTo>
                  <a:pt x="862245" y="69367"/>
                </a:lnTo>
                <a:lnTo>
                  <a:pt x="919918" y="58702"/>
                </a:lnTo>
                <a:lnTo>
                  <a:pt x="978883" y="48857"/>
                </a:lnTo>
                <a:lnTo>
                  <a:pt x="1039085" y="39851"/>
                </a:lnTo>
                <a:lnTo>
                  <a:pt x="1100466" y="31706"/>
                </a:lnTo>
                <a:lnTo>
                  <a:pt x="1162970" y="24443"/>
                </a:lnTo>
                <a:lnTo>
                  <a:pt x="1226540" y="18081"/>
                </a:lnTo>
                <a:lnTo>
                  <a:pt x="1291121" y="12642"/>
                </a:lnTo>
                <a:lnTo>
                  <a:pt x="1356655" y="8145"/>
                </a:lnTo>
                <a:lnTo>
                  <a:pt x="1423087" y="4612"/>
                </a:lnTo>
                <a:lnTo>
                  <a:pt x="1490359" y="2063"/>
                </a:lnTo>
                <a:lnTo>
                  <a:pt x="1558415" y="519"/>
                </a:lnTo>
                <a:lnTo>
                  <a:pt x="1627199" y="0"/>
                </a:lnTo>
                <a:lnTo>
                  <a:pt x="1695984" y="519"/>
                </a:lnTo>
                <a:lnTo>
                  <a:pt x="1764040" y="2063"/>
                </a:lnTo>
                <a:lnTo>
                  <a:pt x="1831312" y="4612"/>
                </a:lnTo>
                <a:lnTo>
                  <a:pt x="1897743" y="8145"/>
                </a:lnTo>
                <a:lnTo>
                  <a:pt x="1963278" y="12642"/>
                </a:lnTo>
                <a:lnTo>
                  <a:pt x="2027859" y="18081"/>
                </a:lnTo>
                <a:lnTo>
                  <a:pt x="2091429" y="24443"/>
                </a:lnTo>
                <a:lnTo>
                  <a:pt x="2153933" y="31706"/>
                </a:lnTo>
                <a:lnTo>
                  <a:pt x="2215314" y="39851"/>
                </a:lnTo>
                <a:lnTo>
                  <a:pt x="2275516" y="48857"/>
                </a:lnTo>
                <a:lnTo>
                  <a:pt x="2334481" y="58702"/>
                </a:lnTo>
                <a:lnTo>
                  <a:pt x="2392154" y="69367"/>
                </a:lnTo>
                <a:lnTo>
                  <a:pt x="2448478" y="80832"/>
                </a:lnTo>
                <a:lnTo>
                  <a:pt x="2503397" y="93074"/>
                </a:lnTo>
                <a:lnTo>
                  <a:pt x="2556854" y="106075"/>
                </a:lnTo>
                <a:lnTo>
                  <a:pt x="2608792" y="119813"/>
                </a:lnTo>
                <a:lnTo>
                  <a:pt x="2659156" y="134268"/>
                </a:lnTo>
                <a:lnTo>
                  <a:pt x="2707888" y="149419"/>
                </a:lnTo>
                <a:lnTo>
                  <a:pt x="2754932" y="165246"/>
                </a:lnTo>
                <a:lnTo>
                  <a:pt x="2800232" y="181729"/>
                </a:lnTo>
                <a:lnTo>
                  <a:pt x="2843731" y="198846"/>
                </a:lnTo>
                <a:lnTo>
                  <a:pt x="2885373" y="216576"/>
                </a:lnTo>
                <a:lnTo>
                  <a:pt x="2925101" y="234901"/>
                </a:lnTo>
                <a:lnTo>
                  <a:pt x="2962860" y="253799"/>
                </a:lnTo>
                <a:lnTo>
                  <a:pt x="2998591" y="273249"/>
                </a:lnTo>
                <a:lnTo>
                  <a:pt x="3032239" y="293230"/>
                </a:lnTo>
                <a:lnTo>
                  <a:pt x="3093060" y="334708"/>
                </a:lnTo>
                <a:lnTo>
                  <a:pt x="3144870" y="378066"/>
                </a:lnTo>
                <a:lnTo>
                  <a:pt x="3187219" y="423141"/>
                </a:lnTo>
                <a:lnTo>
                  <a:pt x="3219653" y="469769"/>
                </a:lnTo>
                <a:lnTo>
                  <a:pt x="3241721" y="517784"/>
                </a:lnTo>
                <a:lnTo>
                  <a:pt x="3252972" y="567023"/>
                </a:lnTo>
                <a:lnTo>
                  <a:pt x="3254399" y="592049"/>
                </a:lnTo>
                <a:lnTo>
                  <a:pt x="3248727" y="641838"/>
                </a:lnTo>
                <a:lnTo>
                  <a:pt x="3232011" y="690486"/>
                </a:lnTo>
                <a:lnTo>
                  <a:pt x="3204703" y="737828"/>
                </a:lnTo>
                <a:lnTo>
                  <a:pt x="3167256" y="783699"/>
                </a:lnTo>
                <a:lnTo>
                  <a:pt x="3120120" y="827937"/>
                </a:lnTo>
                <a:lnTo>
                  <a:pt x="3063748" y="870375"/>
                </a:lnTo>
                <a:lnTo>
                  <a:pt x="2998591" y="910850"/>
                </a:lnTo>
                <a:lnTo>
                  <a:pt x="2962860" y="930300"/>
                </a:lnTo>
                <a:lnTo>
                  <a:pt x="2925101" y="949198"/>
                </a:lnTo>
                <a:lnTo>
                  <a:pt x="2885373" y="967523"/>
                </a:lnTo>
                <a:lnTo>
                  <a:pt x="2843731" y="985253"/>
                </a:lnTo>
                <a:lnTo>
                  <a:pt x="2800232" y="1002370"/>
                </a:lnTo>
                <a:lnTo>
                  <a:pt x="2754932" y="1018853"/>
                </a:lnTo>
                <a:lnTo>
                  <a:pt x="2707888" y="1034680"/>
                </a:lnTo>
                <a:lnTo>
                  <a:pt x="2659156" y="1049831"/>
                </a:lnTo>
                <a:lnTo>
                  <a:pt x="2608792" y="1064286"/>
                </a:lnTo>
                <a:lnTo>
                  <a:pt x="2556854" y="1078024"/>
                </a:lnTo>
                <a:lnTo>
                  <a:pt x="2503397" y="1091025"/>
                </a:lnTo>
                <a:lnTo>
                  <a:pt x="2448478" y="1103267"/>
                </a:lnTo>
                <a:lnTo>
                  <a:pt x="2392154" y="1114732"/>
                </a:lnTo>
                <a:lnTo>
                  <a:pt x="2334481" y="1125397"/>
                </a:lnTo>
                <a:lnTo>
                  <a:pt x="2275516" y="1135242"/>
                </a:lnTo>
                <a:lnTo>
                  <a:pt x="2215314" y="1144248"/>
                </a:lnTo>
                <a:lnTo>
                  <a:pt x="2153933" y="1152393"/>
                </a:lnTo>
                <a:lnTo>
                  <a:pt x="2091429" y="1159656"/>
                </a:lnTo>
                <a:lnTo>
                  <a:pt x="2027859" y="1166018"/>
                </a:lnTo>
                <a:lnTo>
                  <a:pt x="1963278" y="1171457"/>
                </a:lnTo>
                <a:lnTo>
                  <a:pt x="1897743" y="1175954"/>
                </a:lnTo>
                <a:lnTo>
                  <a:pt x="1831312" y="1179487"/>
                </a:lnTo>
                <a:lnTo>
                  <a:pt x="1764040" y="1182036"/>
                </a:lnTo>
                <a:lnTo>
                  <a:pt x="1695984" y="1183580"/>
                </a:lnTo>
                <a:lnTo>
                  <a:pt x="1627199" y="1184099"/>
                </a:lnTo>
                <a:lnTo>
                  <a:pt x="1558415" y="1183580"/>
                </a:lnTo>
                <a:lnTo>
                  <a:pt x="1490359" y="1182036"/>
                </a:lnTo>
                <a:lnTo>
                  <a:pt x="1423087" y="1179487"/>
                </a:lnTo>
                <a:lnTo>
                  <a:pt x="1356655" y="1175954"/>
                </a:lnTo>
                <a:lnTo>
                  <a:pt x="1291121" y="1171457"/>
                </a:lnTo>
                <a:lnTo>
                  <a:pt x="1226540" y="1166018"/>
                </a:lnTo>
                <a:lnTo>
                  <a:pt x="1162970" y="1159656"/>
                </a:lnTo>
                <a:lnTo>
                  <a:pt x="1100466" y="1152393"/>
                </a:lnTo>
                <a:lnTo>
                  <a:pt x="1039085" y="1144248"/>
                </a:lnTo>
                <a:lnTo>
                  <a:pt x="978883" y="1135242"/>
                </a:lnTo>
                <a:lnTo>
                  <a:pt x="919918" y="1125397"/>
                </a:lnTo>
                <a:lnTo>
                  <a:pt x="862245" y="1114732"/>
                </a:lnTo>
                <a:lnTo>
                  <a:pt x="805920" y="1103267"/>
                </a:lnTo>
                <a:lnTo>
                  <a:pt x="751002" y="1091025"/>
                </a:lnTo>
                <a:lnTo>
                  <a:pt x="697545" y="1078024"/>
                </a:lnTo>
                <a:lnTo>
                  <a:pt x="645607" y="1064286"/>
                </a:lnTo>
                <a:lnTo>
                  <a:pt x="595243" y="1049831"/>
                </a:lnTo>
                <a:lnTo>
                  <a:pt x="546511" y="1034680"/>
                </a:lnTo>
                <a:lnTo>
                  <a:pt x="499467" y="1018853"/>
                </a:lnTo>
                <a:lnTo>
                  <a:pt x="454167" y="1002370"/>
                </a:lnTo>
                <a:lnTo>
                  <a:pt x="410668" y="985253"/>
                </a:lnTo>
                <a:lnTo>
                  <a:pt x="369026" y="967523"/>
                </a:lnTo>
                <a:lnTo>
                  <a:pt x="329298" y="949198"/>
                </a:lnTo>
                <a:lnTo>
                  <a:pt x="291539" y="930300"/>
                </a:lnTo>
                <a:lnTo>
                  <a:pt x="255808" y="910850"/>
                </a:lnTo>
                <a:lnTo>
                  <a:pt x="222160" y="890868"/>
                </a:lnTo>
                <a:lnTo>
                  <a:pt x="161339" y="849391"/>
                </a:lnTo>
                <a:lnTo>
                  <a:pt x="109529" y="806033"/>
                </a:lnTo>
                <a:lnTo>
                  <a:pt x="67180" y="760958"/>
                </a:lnTo>
                <a:lnTo>
                  <a:pt x="34746" y="714330"/>
                </a:lnTo>
                <a:lnTo>
                  <a:pt x="12678" y="666315"/>
                </a:lnTo>
                <a:lnTo>
                  <a:pt x="1427" y="617076"/>
                </a:lnTo>
                <a:lnTo>
                  <a:pt x="0" y="592049"/>
                </a:lnTo>
                <a:close/>
              </a:path>
            </a:pathLst>
          </a:custGeom>
          <a:ln w="19049">
            <a:solidFill>
              <a:srgbClr val="43434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75000" y="4042247"/>
            <a:ext cx="5591175" cy="516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i="1">
                <a:latin typeface="Roboto"/>
                <a:cs typeface="Roboto"/>
              </a:rPr>
              <a:t>Documenting</a:t>
            </a:r>
            <a:r>
              <a:rPr dirty="0" sz="1600" spc="-10" i="1">
                <a:latin typeface="Roboto"/>
                <a:cs typeface="Roboto"/>
              </a:rPr>
              <a:t> </a:t>
            </a:r>
            <a:r>
              <a:rPr dirty="0" sz="1600" spc="-5" i="1">
                <a:latin typeface="Roboto"/>
                <a:cs typeface="Roboto"/>
              </a:rPr>
              <a:t>the</a:t>
            </a:r>
            <a:r>
              <a:rPr dirty="0" sz="1600" spc="-10" i="1">
                <a:latin typeface="Roboto"/>
                <a:cs typeface="Roboto"/>
              </a:rPr>
              <a:t> process </a:t>
            </a:r>
            <a:r>
              <a:rPr dirty="0" sz="1600" spc="-5" i="1">
                <a:latin typeface="Roboto"/>
                <a:cs typeface="Roboto"/>
              </a:rPr>
              <a:t>of</a:t>
            </a:r>
            <a:r>
              <a:rPr dirty="0" sz="1600" spc="-10" i="1">
                <a:latin typeface="Roboto"/>
                <a:cs typeface="Roboto"/>
              </a:rPr>
              <a:t> creation:</a:t>
            </a:r>
            <a:endParaRPr sz="1600">
              <a:latin typeface="Roboto"/>
              <a:cs typeface="Roboto"/>
            </a:endParaRPr>
          </a:p>
          <a:p>
            <a:pPr marL="469900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600" spc="-5">
                <a:latin typeface="Roboto"/>
                <a:cs typeface="Roboto"/>
              </a:rPr>
              <a:t>Ex: Using</a:t>
            </a:r>
            <a:r>
              <a:rPr dirty="0" sz="1600">
                <a:latin typeface="Roboto"/>
                <a:cs typeface="Roboto"/>
              </a:rPr>
              <a:t> </a:t>
            </a:r>
            <a:r>
              <a:rPr dirty="0" sz="1600" spc="-10">
                <a:latin typeface="Roboto"/>
                <a:cs typeface="Roboto"/>
              </a:rPr>
              <a:t>real-world</a:t>
            </a:r>
            <a:r>
              <a:rPr dirty="0" sz="1600">
                <a:latin typeface="Roboto"/>
                <a:cs typeface="Roboto"/>
              </a:rPr>
              <a:t> </a:t>
            </a:r>
            <a:r>
              <a:rPr dirty="0" sz="1600" spc="-10">
                <a:latin typeface="Roboto"/>
                <a:cs typeface="Roboto"/>
              </a:rPr>
              <a:t>stop-motion</a:t>
            </a:r>
            <a:r>
              <a:rPr dirty="0" sz="1600" spc="-5">
                <a:latin typeface="Roboto"/>
                <a:cs typeface="Roboto"/>
              </a:rPr>
              <a:t> for</a:t>
            </a:r>
            <a:r>
              <a:rPr dirty="0" sz="1600">
                <a:latin typeface="Roboto"/>
                <a:cs typeface="Roboto"/>
              </a:rPr>
              <a:t> a </a:t>
            </a:r>
            <a:r>
              <a:rPr dirty="0" sz="1600" spc="-5">
                <a:latin typeface="Roboto"/>
                <a:cs typeface="Roboto"/>
              </a:rPr>
              <a:t>2D game</a:t>
            </a:r>
            <a:r>
              <a:rPr dirty="0" sz="1600">
                <a:latin typeface="Roboto"/>
                <a:cs typeface="Roboto"/>
              </a:rPr>
              <a:t> </a:t>
            </a:r>
            <a:r>
              <a:rPr dirty="0" sz="1600" spc="-10">
                <a:latin typeface="Roboto"/>
                <a:cs typeface="Roboto"/>
              </a:rPr>
              <a:t>graphics.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45059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2A3890"/>
                </a:solidFill>
              </a:rPr>
              <a:t>The</a:t>
            </a:r>
            <a:r>
              <a:rPr dirty="0" sz="3000" spc="-35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Spectrum</a:t>
            </a:r>
            <a:r>
              <a:rPr dirty="0" sz="3000" spc="-25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of</a:t>
            </a:r>
            <a:r>
              <a:rPr dirty="0" sz="3000" spc="-30">
                <a:solidFill>
                  <a:srgbClr val="2A3890"/>
                </a:solidFill>
              </a:rPr>
              <a:t> </a:t>
            </a:r>
            <a:r>
              <a:rPr dirty="0" sz="3000" spc="-10">
                <a:solidFill>
                  <a:srgbClr val="2A3890"/>
                </a:solidFill>
              </a:rPr>
              <a:t>Research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306937" y="2250887"/>
            <a:ext cx="1311910" cy="490855"/>
            <a:chOff x="306937" y="2250887"/>
            <a:chExt cx="1311910" cy="490855"/>
          </a:xfrm>
        </p:grpSpPr>
        <p:sp>
          <p:nvSpPr>
            <p:cNvPr id="4" name="object 4"/>
            <p:cNvSpPr/>
            <p:nvPr/>
          </p:nvSpPr>
          <p:spPr>
            <a:xfrm>
              <a:off x="311699" y="2255649"/>
              <a:ext cx="1302385" cy="481330"/>
            </a:xfrm>
            <a:custGeom>
              <a:avLst/>
              <a:gdLst/>
              <a:ahLst/>
              <a:cxnLst/>
              <a:rect l="l" t="t" r="r" b="b"/>
              <a:pathLst>
                <a:path w="1302385" h="481330">
                  <a:moveTo>
                    <a:pt x="1222098" y="481199"/>
                  </a:moveTo>
                  <a:lnTo>
                    <a:pt x="80201" y="481199"/>
                  </a:lnTo>
                  <a:lnTo>
                    <a:pt x="48983" y="474897"/>
                  </a:lnTo>
                  <a:lnTo>
                    <a:pt x="23490" y="457709"/>
                  </a:lnTo>
                  <a:lnTo>
                    <a:pt x="6302" y="432216"/>
                  </a:lnTo>
                  <a:lnTo>
                    <a:pt x="0" y="400998"/>
                  </a:lnTo>
                  <a:lnTo>
                    <a:pt x="0" y="80201"/>
                  </a:lnTo>
                  <a:lnTo>
                    <a:pt x="6302" y="48983"/>
                  </a:lnTo>
                  <a:lnTo>
                    <a:pt x="23490" y="23490"/>
                  </a:lnTo>
                  <a:lnTo>
                    <a:pt x="48983" y="6302"/>
                  </a:lnTo>
                  <a:lnTo>
                    <a:pt x="80201" y="0"/>
                  </a:lnTo>
                  <a:lnTo>
                    <a:pt x="1222098" y="0"/>
                  </a:lnTo>
                  <a:lnTo>
                    <a:pt x="1266594" y="13474"/>
                  </a:lnTo>
                  <a:lnTo>
                    <a:pt x="1296195" y="49509"/>
                  </a:lnTo>
                  <a:lnTo>
                    <a:pt x="1302299" y="80201"/>
                  </a:lnTo>
                  <a:lnTo>
                    <a:pt x="1302299" y="400998"/>
                  </a:lnTo>
                  <a:lnTo>
                    <a:pt x="1295997" y="432216"/>
                  </a:lnTo>
                  <a:lnTo>
                    <a:pt x="1278809" y="457709"/>
                  </a:lnTo>
                  <a:lnTo>
                    <a:pt x="1253316" y="474897"/>
                  </a:lnTo>
                  <a:lnTo>
                    <a:pt x="1222098" y="481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11699" y="2255649"/>
              <a:ext cx="1302385" cy="481330"/>
            </a:xfrm>
            <a:custGeom>
              <a:avLst/>
              <a:gdLst/>
              <a:ahLst/>
              <a:cxnLst/>
              <a:rect l="l" t="t" r="r" b="b"/>
              <a:pathLst>
                <a:path w="1302385" h="481330">
                  <a:moveTo>
                    <a:pt x="0" y="80201"/>
                  </a:moveTo>
                  <a:lnTo>
                    <a:pt x="6302" y="48983"/>
                  </a:lnTo>
                  <a:lnTo>
                    <a:pt x="23490" y="23490"/>
                  </a:lnTo>
                  <a:lnTo>
                    <a:pt x="48983" y="6302"/>
                  </a:lnTo>
                  <a:lnTo>
                    <a:pt x="80201" y="0"/>
                  </a:lnTo>
                  <a:lnTo>
                    <a:pt x="1222098" y="0"/>
                  </a:lnTo>
                  <a:lnTo>
                    <a:pt x="1266594" y="13474"/>
                  </a:lnTo>
                  <a:lnTo>
                    <a:pt x="1296195" y="49509"/>
                  </a:lnTo>
                  <a:lnTo>
                    <a:pt x="1302299" y="80201"/>
                  </a:lnTo>
                  <a:lnTo>
                    <a:pt x="1302299" y="400998"/>
                  </a:lnTo>
                  <a:lnTo>
                    <a:pt x="1295997" y="432216"/>
                  </a:lnTo>
                  <a:lnTo>
                    <a:pt x="1278809" y="457709"/>
                  </a:lnTo>
                  <a:lnTo>
                    <a:pt x="1253316" y="474897"/>
                  </a:lnTo>
                  <a:lnTo>
                    <a:pt x="1222098" y="481199"/>
                  </a:lnTo>
                  <a:lnTo>
                    <a:pt x="80201" y="481199"/>
                  </a:lnTo>
                  <a:lnTo>
                    <a:pt x="48983" y="474897"/>
                  </a:lnTo>
                  <a:lnTo>
                    <a:pt x="23490" y="457709"/>
                  </a:lnTo>
                  <a:lnTo>
                    <a:pt x="6302" y="432216"/>
                  </a:lnTo>
                  <a:lnTo>
                    <a:pt x="0" y="400998"/>
                  </a:lnTo>
                  <a:lnTo>
                    <a:pt x="0" y="80201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07156" y="2266888"/>
            <a:ext cx="910590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87630" marR="5080" indent="-75565">
              <a:lnSpc>
                <a:spcPts val="1650"/>
              </a:lnSpc>
              <a:spcBef>
                <a:spcPts val="180"/>
              </a:spcBef>
            </a:pPr>
            <a:r>
              <a:rPr dirty="0" sz="1400" spc="-5">
                <a:solidFill>
                  <a:srgbClr val="FFFFFF"/>
                </a:solidFill>
                <a:latin typeface="Roboto"/>
                <a:cs typeface="Roboto"/>
              </a:rPr>
              <a:t>Theo</a:t>
            </a:r>
            <a:r>
              <a:rPr dirty="0" sz="1400" spc="-15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dirty="0" sz="1400" spc="-5">
                <a:solidFill>
                  <a:srgbClr val="FFFFFF"/>
                </a:solidFill>
                <a:latin typeface="Roboto"/>
                <a:cs typeface="Roboto"/>
              </a:rPr>
              <a:t>etical  </a:t>
            </a:r>
            <a:r>
              <a:rPr dirty="0" sz="1400" spc="-10">
                <a:solidFill>
                  <a:srgbClr val="FFFFFF"/>
                </a:solidFill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72212" y="2250887"/>
            <a:ext cx="1311910" cy="490855"/>
            <a:chOff x="7272212" y="2250887"/>
            <a:chExt cx="1311910" cy="490855"/>
          </a:xfrm>
        </p:grpSpPr>
        <p:sp>
          <p:nvSpPr>
            <p:cNvPr id="8" name="object 8"/>
            <p:cNvSpPr/>
            <p:nvPr/>
          </p:nvSpPr>
          <p:spPr>
            <a:xfrm>
              <a:off x="7276975" y="2255649"/>
              <a:ext cx="1302385" cy="481330"/>
            </a:xfrm>
            <a:custGeom>
              <a:avLst/>
              <a:gdLst/>
              <a:ahLst/>
              <a:cxnLst/>
              <a:rect l="l" t="t" r="r" b="b"/>
              <a:pathLst>
                <a:path w="1302384" h="481330">
                  <a:moveTo>
                    <a:pt x="1222098" y="481199"/>
                  </a:moveTo>
                  <a:lnTo>
                    <a:pt x="80201" y="481199"/>
                  </a:lnTo>
                  <a:lnTo>
                    <a:pt x="48983" y="474897"/>
                  </a:lnTo>
                  <a:lnTo>
                    <a:pt x="23490" y="457709"/>
                  </a:lnTo>
                  <a:lnTo>
                    <a:pt x="6302" y="432216"/>
                  </a:lnTo>
                  <a:lnTo>
                    <a:pt x="0" y="400998"/>
                  </a:lnTo>
                  <a:lnTo>
                    <a:pt x="0" y="80201"/>
                  </a:lnTo>
                  <a:lnTo>
                    <a:pt x="6302" y="48983"/>
                  </a:lnTo>
                  <a:lnTo>
                    <a:pt x="23490" y="23490"/>
                  </a:lnTo>
                  <a:lnTo>
                    <a:pt x="48983" y="6302"/>
                  </a:lnTo>
                  <a:lnTo>
                    <a:pt x="80201" y="0"/>
                  </a:lnTo>
                  <a:lnTo>
                    <a:pt x="1222098" y="0"/>
                  </a:lnTo>
                  <a:lnTo>
                    <a:pt x="1266594" y="13474"/>
                  </a:lnTo>
                  <a:lnTo>
                    <a:pt x="1296194" y="49509"/>
                  </a:lnTo>
                  <a:lnTo>
                    <a:pt x="1302299" y="80201"/>
                  </a:lnTo>
                  <a:lnTo>
                    <a:pt x="1302299" y="400998"/>
                  </a:lnTo>
                  <a:lnTo>
                    <a:pt x="1295997" y="432216"/>
                  </a:lnTo>
                  <a:lnTo>
                    <a:pt x="1278809" y="457709"/>
                  </a:lnTo>
                  <a:lnTo>
                    <a:pt x="1253316" y="474897"/>
                  </a:lnTo>
                  <a:lnTo>
                    <a:pt x="1222098" y="481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76975" y="2255649"/>
              <a:ext cx="1302385" cy="481330"/>
            </a:xfrm>
            <a:custGeom>
              <a:avLst/>
              <a:gdLst/>
              <a:ahLst/>
              <a:cxnLst/>
              <a:rect l="l" t="t" r="r" b="b"/>
              <a:pathLst>
                <a:path w="1302384" h="481330">
                  <a:moveTo>
                    <a:pt x="0" y="80201"/>
                  </a:moveTo>
                  <a:lnTo>
                    <a:pt x="6302" y="48983"/>
                  </a:lnTo>
                  <a:lnTo>
                    <a:pt x="23490" y="23490"/>
                  </a:lnTo>
                  <a:lnTo>
                    <a:pt x="48983" y="6302"/>
                  </a:lnTo>
                  <a:lnTo>
                    <a:pt x="80201" y="0"/>
                  </a:lnTo>
                  <a:lnTo>
                    <a:pt x="1222098" y="0"/>
                  </a:lnTo>
                  <a:lnTo>
                    <a:pt x="1266594" y="13474"/>
                  </a:lnTo>
                  <a:lnTo>
                    <a:pt x="1296194" y="49509"/>
                  </a:lnTo>
                  <a:lnTo>
                    <a:pt x="1302299" y="80201"/>
                  </a:lnTo>
                  <a:lnTo>
                    <a:pt x="1302299" y="400998"/>
                  </a:lnTo>
                  <a:lnTo>
                    <a:pt x="1295997" y="432216"/>
                  </a:lnTo>
                  <a:lnTo>
                    <a:pt x="1278809" y="457709"/>
                  </a:lnTo>
                  <a:lnTo>
                    <a:pt x="1253316" y="474897"/>
                  </a:lnTo>
                  <a:lnTo>
                    <a:pt x="1222098" y="481199"/>
                  </a:lnTo>
                  <a:lnTo>
                    <a:pt x="80201" y="481199"/>
                  </a:lnTo>
                  <a:lnTo>
                    <a:pt x="48983" y="474897"/>
                  </a:lnTo>
                  <a:lnTo>
                    <a:pt x="23490" y="457709"/>
                  </a:lnTo>
                  <a:lnTo>
                    <a:pt x="6302" y="432216"/>
                  </a:lnTo>
                  <a:lnTo>
                    <a:pt x="0" y="400998"/>
                  </a:lnTo>
                  <a:lnTo>
                    <a:pt x="0" y="80201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592042" y="2371663"/>
            <a:ext cx="6718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Roboto"/>
                <a:cs typeface="Roboto"/>
              </a:rPr>
              <a:t>Practice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23962" y="2378237"/>
            <a:ext cx="5578475" cy="1184275"/>
            <a:chOff x="1523962" y="2378237"/>
            <a:chExt cx="5578475" cy="1184275"/>
          </a:xfrm>
        </p:grpSpPr>
        <p:sp>
          <p:nvSpPr>
            <p:cNvPr id="12" name="object 12"/>
            <p:cNvSpPr/>
            <p:nvPr/>
          </p:nvSpPr>
          <p:spPr>
            <a:xfrm>
              <a:off x="1528724" y="2717726"/>
              <a:ext cx="1094740" cy="840105"/>
            </a:xfrm>
            <a:custGeom>
              <a:avLst/>
              <a:gdLst/>
              <a:ahLst/>
              <a:cxnLst/>
              <a:rect l="l" t="t" r="r" b="b"/>
              <a:pathLst>
                <a:path w="1094739" h="840104">
                  <a:moveTo>
                    <a:pt x="456124" y="311398"/>
                  </a:moveTo>
                  <a:lnTo>
                    <a:pt x="182449" y="311398"/>
                  </a:lnTo>
                  <a:lnTo>
                    <a:pt x="518997" y="0"/>
                  </a:lnTo>
                  <a:lnTo>
                    <a:pt x="456124" y="311398"/>
                  </a:lnTo>
                  <a:close/>
                </a:path>
                <a:path w="1094739" h="840104">
                  <a:moveTo>
                    <a:pt x="1006599" y="839998"/>
                  </a:moveTo>
                  <a:lnTo>
                    <a:pt x="88099" y="839998"/>
                  </a:lnTo>
                  <a:lnTo>
                    <a:pt x="53807" y="833074"/>
                  </a:lnTo>
                  <a:lnTo>
                    <a:pt x="25803" y="814194"/>
                  </a:lnTo>
                  <a:lnTo>
                    <a:pt x="6923" y="786190"/>
                  </a:lnTo>
                  <a:lnTo>
                    <a:pt x="0" y="751898"/>
                  </a:lnTo>
                  <a:lnTo>
                    <a:pt x="0" y="399498"/>
                  </a:lnTo>
                  <a:lnTo>
                    <a:pt x="6923" y="365205"/>
                  </a:lnTo>
                  <a:lnTo>
                    <a:pt x="25803" y="337202"/>
                  </a:lnTo>
                  <a:lnTo>
                    <a:pt x="53807" y="318321"/>
                  </a:lnTo>
                  <a:lnTo>
                    <a:pt x="88099" y="311398"/>
                  </a:lnTo>
                  <a:lnTo>
                    <a:pt x="1006599" y="311398"/>
                  </a:lnTo>
                  <a:lnTo>
                    <a:pt x="1055477" y="326200"/>
                  </a:lnTo>
                  <a:lnTo>
                    <a:pt x="1087993" y="365783"/>
                  </a:lnTo>
                  <a:lnTo>
                    <a:pt x="1094699" y="399498"/>
                  </a:lnTo>
                  <a:lnTo>
                    <a:pt x="1094699" y="751898"/>
                  </a:lnTo>
                  <a:lnTo>
                    <a:pt x="1087776" y="786190"/>
                  </a:lnTo>
                  <a:lnTo>
                    <a:pt x="1068896" y="814194"/>
                  </a:lnTo>
                  <a:lnTo>
                    <a:pt x="1040892" y="833074"/>
                  </a:lnTo>
                  <a:lnTo>
                    <a:pt x="1006599" y="8399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28725" y="2717726"/>
              <a:ext cx="1094740" cy="840105"/>
            </a:xfrm>
            <a:custGeom>
              <a:avLst/>
              <a:gdLst/>
              <a:ahLst/>
              <a:cxnLst/>
              <a:rect l="l" t="t" r="r" b="b"/>
              <a:pathLst>
                <a:path w="1094739" h="840104">
                  <a:moveTo>
                    <a:pt x="0" y="399498"/>
                  </a:moveTo>
                  <a:lnTo>
                    <a:pt x="6923" y="365205"/>
                  </a:lnTo>
                  <a:lnTo>
                    <a:pt x="25803" y="337202"/>
                  </a:lnTo>
                  <a:lnTo>
                    <a:pt x="53807" y="318321"/>
                  </a:lnTo>
                  <a:lnTo>
                    <a:pt x="88099" y="311398"/>
                  </a:lnTo>
                  <a:lnTo>
                    <a:pt x="182449" y="311398"/>
                  </a:lnTo>
                  <a:lnTo>
                    <a:pt x="518997" y="0"/>
                  </a:lnTo>
                  <a:lnTo>
                    <a:pt x="456124" y="311398"/>
                  </a:lnTo>
                  <a:lnTo>
                    <a:pt x="1006599" y="311398"/>
                  </a:lnTo>
                  <a:lnTo>
                    <a:pt x="1023867" y="313106"/>
                  </a:lnTo>
                  <a:lnTo>
                    <a:pt x="1068895" y="337202"/>
                  </a:lnTo>
                  <a:lnTo>
                    <a:pt x="1092991" y="382230"/>
                  </a:lnTo>
                  <a:lnTo>
                    <a:pt x="1094699" y="399498"/>
                  </a:lnTo>
                  <a:lnTo>
                    <a:pt x="1094699" y="531648"/>
                  </a:lnTo>
                  <a:lnTo>
                    <a:pt x="1094699" y="751898"/>
                  </a:lnTo>
                  <a:lnTo>
                    <a:pt x="1087776" y="786190"/>
                  </a:lnTo>
                  <a:lnTo>
                    <a:pt x="1068896" y="814194"/>
                  </a:lnTo>
                  <a:lnTo>
                    <a:pt x="1040892" y="833074"/>
                  </a:lnTo>
                  <a:lnTo>
                    <a:pt x="1006599" y="839998"/>
                  </a:lnTo>
                  <a:lnTo>
                    <a:pt x="456124" y="839998"/>
                  </a:lnTo>
                  <a:lnTo>
                    <a:pt x="182449" y="839998"/>
                  </a:lnTo>
                  <a:lnTo>
                    <a:pt x="88099" y="839998"/>
                  </a:lnTo>
                  <a:lnTo>
                    <a:pt x="53807" y="833074"/>
                  </a:lnTo>
                  <a:lnTo>
                    <a:pt x="25803" y="814194"/>
                  </a:lnTo>
                  <a:lnTo>
                    <a:pt x="6923" y="786190"/>
                  </a:lnTo>
                  <a:lnTo>
                    <a:pt x="0" y="751898"/>
                  </a:lnTo>
                  <a:lnTo>
                    <a:pt x="0" y="531648"/>
                  </a:lnTo>
                  <a:lnTo>
                    <a:pt x="0" y="399498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93337" y="2383000"/>
              <a:ext cx="5304790" cy="226695"/>
            </a:xfrm>
            <a:custGeom>
              <a:avLst/>
              <a:gdLst/>
              <a:ahLst/>
              <a:cxnLst/>
              <a:rect l="l" t="t" r="r" b="b"/>
              <a:pathLst>
                <a:path w="5304790" h="226694">
                  <a:moveTo>
                    <a:pt x="5191049" y="226499"/>
                  </a:moveTo>
                  <a:lnTo>
                    <a:pt x="5191049" y="169874"/>
                  </a:lnTo>
                  <a:lnTo>
                    <a:pt x="113249" y="169874"/>
                  </a:lnTo>
                  <a:lnTo>
                    <a:pt x="113249" y="226499"/>
                  </a:lnTo>
                  <a:lnTo>
                    <a:pt x="0" y="113249"/>
                  </a:lnTo>
                  <a:lnTo>
                    <a:pt x="113249" y="0"/>
                  </a:lnTo>
                  <a:lnTo>
                    <a:pt x="113249" y="56624"/>
                  </a:lnTo>
                  <a:lnTo>
                    <a:pt x="5191049" y="56624"/>
                  </a:lnTo>
                  <a:lnTo>
                    <a:pt x="5191049" y="0"/>
                  </a:lnTo>
                  <a:lnTo>
                    <a:pt x="5304299" y="113249"/>
                  </a:lnTo>
                  <a:lnTo>
                    <a:pt x="5191049" y="226499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793337" y="2383000"/>
              <a:ext cx="5304790" cy="226695"/>
            </a:xfrm>
            <a:custGeom>
              <a:avLst/>
              <a:gdLst/>
              <a:ahLst/>
              <a:cxnLst/>
              <a:rect l="l" t="t" r="r" b="b"/>
              <a:pathLst>
                <a:path w="5304790" h="226694">
                  <a:moveTo>
                    <a:pt x="0" y="113249"/>
                  </a:moveTo>
                  <a:lnTo>
                    <a:pt x="113249" y="0"/>
                  </a:lnTo>
                  <a:lnTo>
                    <a:pt x="113249" y="56624"/>
                  </a:lnTo>
                  <a:lnTo>
                    <a:pt x="5191049" y="56624"/>
                  </a:lnTo>
                  <a:lnTo>
                    <a:pt x="5191049" y="0"/>
                  </a:lnTo>
                  <a:lnTo>
                    <a:pt x="5304299" y="113249"/>
                  </a:lnTo>
                  <a:lnTo>
                    <a:pt x="5191049" y="226499"/>
                  </a:lnTo>
                  <a:lnTo>
                    <a:pt x="5191049" y="169874"/>
                  </a:lnTo>
                  <a:lnTo>
                    <a:pt x="113249" y="169874"/>
                  </a:lnTo>
                  <a:lnTo>
                    <a:pt x="113249" y="226499"/>
                  </a:lnTo>
                  <a:lnTo>
                    <a:pt x="0" y="113249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645112" y="3064063"/>
            <a:ext cx="859790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62865" marR="5080" indent="-50800">
              <a:lnSpc>
                <a:spcPts val="1650"/>
              </a:lnSpc>
              <a:spcBef>
                <a:spcPts val="180"/>
              </a:spcBef>
            </a:pPr>
            <a:r>
              <a:rPr dirty="0" sz="1400" spc="-55">
                <a:latin typeface="Roboto"/>
                <a:cs typeface="Roboto"/>
              </a:rPr>
              <a:t>T</a:t>
            </a:r>
            <a:r>
              <a:rPr dirty="0" sz="1400" spc="-30">
                <a:latin typeface="Roboto"/>
                <a:cs typeface="Roboto"/>
              </a:rPr>
              <a:t>r</a:t>
            </a:r>
            <a:r>
              <a:rPr dirty="0" sz="1400" spc="-5">
                <a:latin typeface="Roboto"/>
                <a:cs typeface="Roboto"/>
              </a:rPr>
              <a:t>aditional  </a:t>
            </a:r>
            <a:r>
              <a:rPr dirty="0" sz="1400" spc="-10"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63199" y="2717726"/>
            <a:ext cx="1301115" cy="840105"/>
          </a:xfrm>
          <a:custGeom>
            <a:avLst/>
            <a:gdLst/>
            <a:ahLst/>
            <a:cxnLst/>
            <a:rect l="l" t="t" r="r" b="b"/>
            <a:pathLst>
              <a:path w="1301114" h="840104">
                <a:moveTo>
                  <a:pt x="0" y="399498"/>
                </a:moveTo>
                <a:lnTo>
                  <a:pt x="6923" y="365205"/>
                </a:lnTo>
                <a:lnTo>
                  <a:pt x="25803" y="337202"/>
                </a:lnTo>
                <a:lnTo>
                  <a:pt x="53807" y="318321"/>
                </a:lnTo>
                <a:lnTo>
                  <a:pt x="88099" y="311398"/>
                </a:lnTo>
                <a:lnTo>
                  <a:pt x="216849" y="311398"/>
                </a:lnTo>
                <a:lnTo>
                  <a:pt x="616851" y="0"/>
                </a:lnTo>
                <a:lnTo>
                  <a:pt x="542124" y="311398"/>
                </a:lnTo>
                <a:lnTo>
                  <a:pt x="1212999" y="311398"/>
                </a:lnTo>
                <a:lnTo>
                  <a:pt x="1230267" y="313106"/>
                </a:lnTo>
                <a:lnTo>
                  <a:pt x="1275295" y="337202"/>
                </a:lnTo>
                <a:lnTo>
                  <a:pt x="1299391" y="382230"/>
                </a:lnTo>
                <a:lnTo>
                  <a:pt x="1301099" y="399498"/>
                </a:lnTo>
                <a:lnTo>
                  <a:pt x="1301099" y="531648"/>
                </a:lnTo>
                <a:lnTo>
                  <a:pt x="1301099" y="751898"/>
                </a:lnTo>
                <a:lnTo>
                  <a:pt x="1294176" y="786190"/>
                </a:lnTo>
                <a:lnTo>
                  <a:pt x="1275296" y="814194"/>
                </a:lnTo>
                <a:lnTo>
                  <a:pt x="1247292" y="833074"/>
                </a:lnTo>
                <a:lnTo>
                  <a:pt x="1212999" y="839998"/>
                </a:lnTo>
                <a:lnTo>
                  <a:pt x="542124" y="839998"/>
                </a:lnTo>
                <a:lnTo>
                  <a:pt x="216849" y="839998"/>
                </a:lnTo>
                <a:lnTo>
                  <a:pt x="88099" y="839998"/>
                </a:lnTo>
                <a:lnTo>
                  <a:pt x="53807" y="833074"/>
                </a:lnTo>
                <a:lnTo>
                  <a:pt x="25803" y="814194"/>
                </a:lnTo>
                <a:lnTo>
                  <a:pt x="6923" y="786190"/>
                </a:lnTo>
                <a:lnTo>
                  <a:pt x="0" y="751898"/>
                </a:lnTo>
                <a:lnTo>
                  <a:pt x="0" y="531648"/>
                </a:lnTo>
                <a:lnTo>
                  <a:pt x="0" y="399498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636712" y="3064063"/>
            <a:ext cx="954405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09220" marR="5080" indent="-97155">
              <a:lnSpc>
                <a:spcPts val="1650"/>
              </a:lnSpc>
              <a:spcBef>
                <a:spcPts val="180"/>
              </a:spcBef>
            </a:pPr>
            <a:r>
              <a:rPr dirty="0" sz="1400" spc="-5">
                <a:latin typeface="Roboto"/>
                <a:cs typeface="Roboto"/>
              </a:rPr>
              <a:t>P</a:t>
            </a:r>
            <a:r>
              <a:rPr dirty="0" sz="1400" spc="-30">
                <a:latin typeface="Roboto"/>
                <a:cs typeface="Roboto"/>
              </a:rPr>
              <a:t>r</a:t>
            </a:r>
            <a:r>
              <a:rPr dirty="0" sz="1400" spc="-5">
                <a:latin typeface="Roboto"/>
                <a:cs typeface="Roboto"/>
              </a:rPr>
              <a:t>actice</a:t>
            </a:r>
            <a:r>
              <a:rPr dirty="0" sz="1400" spc="5">
                <a:latin typeface="Roboto"/>
                <a:cs typeface="Roboto"/>
              </a:rPr>
              <a:t>-</a:t>
            </a:r>
            <a:r>
              <a:rPr dirty="0" sz="1400" spc="-5" i="1">
                <a:latin typeface="Roboto"/>
                <a:cs typeface="Roboto"/>
              </a:rPr>
              <a:t>led </a:t>
            </a:r>
            <a:r>
              <a:rPr dirty="0" sz="1400" spc="-5" i="1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29800" y="2717726"/>
            <a:ext cx="1301115" cy="840105"/>
          </a:xfrm>
          <a:custGeom>
            <a:avLst/>
            <a:gdLst/>
            <a:ahLst/>
            <a:cxnLst/>
            <a:rect l="l" t="t" r="r" b="b"/>
            <a:pathLst>
              <a:path w="1301115" h="840104">
                <a:moveTo>
                  <a:pt x="0" y="399498"/>
                </a:moveTo>
                <a:lnTo>
                  <a:pt x="6923" y="365205"/>
                </a:lnTo>
                <a:lnTo>
                  <a:pt x="25803" y="337202"/>
                </a:lnTo>
                <a:lnTo>
                  <a:pt x="53807" y="318321"/>
                </a:lnTo>
                <a:lnTo>
                  <a:pt x="88099" y="311398"/>
                </a:lnTo>
                <a:lnTo>
                  <a:pt x="216849" y="311398"/>
                </a:lnTo>
                <a:lnTo>
                  <a:pt x="616851" y="0"/>
                </a:lnTo>
                <a:lnTo>
                  <a:pt x="542124" y="311398"/>
                </a:lnTo>
                <a:lnTo>
                  <a:pt x="1212999" y="311398"/>
                </a:lnTo>
                <a:lnTo>
                  <a:pt x="1230267" y="313106"/>
                </a:lnTo>
                <a:lnTo>
                  <a:pt x="1275295" y="337202"/>
                </a:lnTo>
                <a:lnTo>
                  <a:pt x="1299391" y="382230"/>
                </a:lnTo>
                <a:lnTo>
                  <a:pt x="1301099" y="399498"/>
                </a:lnTo>
                <a:lnTo>
                  <a:pt x="1301099" y="531648"/>
                </a:lnTo>
                <a:lnTo>
                  <a:pt x="1301099" y="751898"/>
                </a:lnTo>
                <a:lnTo>
                  <a:pt x="1294176" y="786190"/>
                </a:lnTo>
                <a:lnTo>
                  <a:pt x="1275296" y="814194"/>
                </a:lnTo>
                <a:lnTo>
                  <a:pt x="1247292" y="833074"/>
                </a:lnTo>
                <a:lnTo>
                  <a:pt x="1212999" y="839998"/>
                </a:lnTo>
                <a:lnTo>
                  <a:pt x="542124" y="839998"/>
                </a:lnTo>
                <a:lnTo>
                  <a:pt x="216849" y="839998"/>
                </a:lnTo>
                <a:lnTo>
                  <a:pt x="88099" y="839998"/>
                </a:lnTo>
                <a:lnTo>
                  <a:pt x="53807" y="833074"/>
                </a:lnTo>
                <a:lnTo>
                  <a:pt x="25803" y="814194"/>
                </a:lnTo>
                <a:lnTo>
                  <a:pt x="6923" y="786190"/>
                </a:lnTo>
                <a:lnTo>
                  <a:pt x="0" y="751898"/>
                </a:lnTo>
                <a:lnTo>
                  <a:pt x="0" y="531648"/>
                </a:lnTo>
                <a:lnTo>
                  <a:pt x="0" y="399498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730080" y="3064063"/>
            <a:ext cx="900430" cy="4483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dirty="0" sz="1400" spc="-10">
                <a:latin typeface="Roboto"/>
                <a:cs typeface="Roboto"/>
              </a:rPr>
              <a:t>Practice</a:t>
            </a:r>
            <a:r>
              <a:rPr dirty="0" sz="1400" spc="-50">
                <a:latin typeface="Roboto"/>
                <a:cs typeface="Roboto"/>
              </a:rPr>
              <a:t> </a:t>
            </a:r>
            <a:r>
              <a:rPr dirty="0" sz="1400" spc="-5" i="1">
                <a:latin typeface="Roboto"/>
                <a:cs typeface="Roboto"/>
              </a:rPr>
              <a:t>as</a:t>
            </a:r>
            <a:endParaRPr sz="1400">
              <a:latin typeface="Roboto"/>
              <a:cs typeface="Roboto"/>
            </a:endParaRPr>
          </a:p>
          <a:p>
            <a:pPr marL="82550">
              <a:lnSpc>
                <a:spcPts val="1664"/>
              </a:lnSpc>
            </a:pPr>
            <a:r>
              <a:rPr dirty="0" sz="1400" spc="-10"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23424" y="1273924"/>
            <a:ext cx="1094740" cy="1104265"/>
          </a:xfrm>
          <a:custGeom>
            <a:avLst/>
            <a:gdLst/>
            <a:ahLst/>
            <a:cxnLst/>
            <a:rect l="l" t="t" r="r" b="b"/>
            <a:pathLst>
              <a:path w="1094739" h="1104264">
                <a:moveTo>
                  <a:pt x="0" y="114899"/>
                </a:moveTo>
                <a:lnTo>
                  <a:pt x="9029" y="70175"/>
                </a:lnTo>
                <a:lnTo>
                  <a:pt x="33653" y="33653"/>
                </a:lnTo>
                <a:lnTo>
                  <a:pt x="70175" y="9029"/>
                </a:lnTo>
                <a:lnTo>
                  <a:pt x="114899" y="0"/>
                </a:lnTo>
                <a:lnTo>
                  <a:pt x="182449" y="0"/>
                </a:lnTo>
                <a:lnTo>
                  <a:pt x="456124" y="0"/>
                </a:lnTo>
                <a:lnTo>
                  <a:pt x="979799" y="0"/>
                </a:lnTo>
                <a:lnTo>
                  <a:pt x="1002320" y="2228"/>
                </a:lnTo>
                <a:lnTo>
                  <a:pt x="1043546" y="19304"/>
                </a:lnTo>
                <a:lnTo>
                  <a:pt x="1075395" y="51153"/>
                </a:lnTo>
                <a:lnTo>
                  <a:pt x="1092471" y="92379"/>
                </a:lnTo>
                <a:lnTo>
                  <a:pt x="1094699" y="114899"/>
                </a:lnTo>
                <a:lnTo>
                  <a:pt x="1094699" y="402149"/>
                </a:lnTo>
                <a:lnTo>
                  <a:pt x="1094699" y="574499"/>
                </a:lnTo>
                <a:lnTo>
                  <a:pt x="1085670" y="619224"/>
                </a:lnTo>
                <a:lnTo>
                  <a:pt x="1061046" y="655746"/>
                </a:lnTo>
                <a:lnTo>
                  <a:pt x="1024524" y="680370"/>
                </a:lnTo>
                <a:lnTo>
                  <a:pt x="979799" y="689399"/>
                </a:lnTo>
                <a:lnTo>
                  <a:pt x="456124" y="689399"/>
                </a:lnTo>
                <a:lnTo>
                  <a:pt x="292470" y="1104073"/>
                </a:lnTo>
                <a:lnTo>
                  <a:pt x="182449" y="689399"/>
                </a:lnTo>
                <a:lnTo>
                  <a:pt x="114899" y="689399"/>
                </a:lnTo>
                <a:lnTo>
                  <a:pt x="70175" y="680370"/>
                </a:lnTo>
                <a:lnTo>
                  <a:pt x="33653" y="655746"/>
                </a:lnTo>
                <a:lnTo>
                  <a:pt x="9029" y="619224"/>
                </a:lnTo>
                <a:lnTo>
                  <a:pt x="0" y="574499"/>
                </a:lnTo>
                <a:lnTo>
                  <a:pt x="0" y="402149"/>
                </a:lnTo>
                <a:lnTo>
                  <a:pt x="0" y="114899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765884" y="1284487"/>
            <a:ext cx="8096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Roboto"/>
                <a:cs typeface="Roboto"/>
              </a:rPr>
              <a:t>Research-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8139" y="1494037"/>
            <a:ext cx="725805" cy="4483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dirty="0" sz="1400" spc="-5" i="1">
                <a:latin typeface="Roboto"/>
                <a:cs typeface="Roboto"/>
              </a:rPr>
              <a:t>informed</a:t>
            </a:r>
            <a:endParaRPr sz="1400">
              <a:latin typeface="Roboto"/>
              <a:cs typeface="Roboto"/>
            </a:endParaRPr>
          </a:p>
          <a:p>
            <a:pPr marL="38735">
              <a:lnSpc>
                <a:spcPts val="1664"/>
              </a:lnSpc>
            </a:pPr>
            <a:r>
              <a:rPr dirty="0" sz="1400" spc="-10">
                <a:latin typeface="Roboto"/>
                <a:cs typeface="Roboto"/>
              </a:rPr>
              <a:t>Practice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674637" y="1232787"/>
            <a:ext cx="1104265" cy="1164590"/>
            <a:chOff x="4674637" y="1232787"/>
            <a:chExt cx="1104265" cy="1164590"/>
          </a:xfrm>
        </p:grpSpPr>
        <p:sp>
          <p:nvSpPr>
            <p:cNvPr id="25" name="object 25"/>
            <p:cNvSpPr/>
            <p:nvPr/>
          </p:nvSpPr>
          <p:spPr>
            <a:xfrm>
              <a:off x="4679400" y="1237550"/>
              <a:ext cx="1094740" cy="1155065"/>
            </a:xfrm>
            <a:custGeom>
              <a:avLst/>
              <a:gdLst/>
              <a:ahLst/>
              <a:cxnLst/>
              <a:rect l="l" t="t" r="r" b="b"/>
              <a:pathLst>
                <a:path w="1094739" h="1155064">
                  <a:moveTo>
                    <a:pt x="979799" y="689399"/>
                  </a:moveTo>
                  <a:lnTo>
                    <a:pt x="114899" y="689399"/>
                  </a:lnTo>
                  <a:lnTo>
                    <a:pt x="70175" y="680370"/>
                  </a:lnTo>
                  <a:lnTo>
                    <a:pt x="33653" y="655746"/>
                  </a:lnTo>
                  <a:lnTo>
                    <a:pt x="9029" y="619224"/>
                  </a:lnTo>
                  <a:lnTo>
                    <a:pt x="0" y="574499"/>
                  </a:lnTo>
                  <a:lnTo>
                    <a:pt x="0" y="114899"/>
                  </a:lnTo>
                  <a:lnTo>
                    <a:pt x="9029" y="70175"/>
                  </a:lnTo>
                  <a:lnTo>
                    <a:pt x="33653" y="33653"/>
                  </a:lnTo>
                  <a:lnTo>
                    <a:pt x="70175" y="9029"/>
                  </a:lnTo>
                  <a:lnTo>
                    <a:pt x="114899" y="0"/>
                  </a:lnTo>
                  <a:lnTo>
                    <a:pt x="979799" y="0"/>
                  </a:lnTo>
                  <a:lnTo>
                    <a:pt x="1023770" y="8746"/>
                  </a:lnTo>
                  <a:lnTo>
                    <a:pt x="1061046" y="33653"/>
                  </a:lnTo>
                  <a:lnTo>
                    <a:pt x="1085953" y="70929"/>
                  </a:lnTo>
                  <a:lnTo>
                    <a:pt x="1094699" y="114899"/>
                  </a:lnTo>
                  <a:lnTo>
                    <a:pt x="1094699" y="574499"/>
                  </a:lnTo>
                  <a:lnTo>
                    <a:pt x="1085670" y="619224"/>
                  </a:lnTo>
                  <a:lnTo>
                    <a:pt x="1061046" y="655746"/>
                  </a:lnTo>
                  <a:lnTo>
                    <a:pt x="1024524" y="680370"/>
                  </a:lnTo>
                  <a:lnTo>
                    <a:pt x="979799" y="689399"/>
                  </a:lnTo>
                  <a:close/>
                </a:path>
                <a:path w="1094739" h="1155064">
                  <a:moveTo>
                    <a:pt x="284238" y="1154572"/>
                  </a:moveTo>
                  <a:lnTo>
                    <a:pt x="182449" y="689399"/>
                  </a:lnTo>
                  <a:lnTo>
                    <a:pt x="456124" y="689399"/>
                  </a:lnTo>
                  <a:lnTo>
                    <a:pt x="284238" y="11545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679400" y="1237550"/>
              <a:ext cx="1094740" cy="1155065"/>
            </a:xfrm>
            <a:custGeom>
              <a:avLst/>
              <a:gdLst/>
              <a:ahLst/>
              <a:cxnLst/>
              <a:rect l="l" t="t" r="r" b="b"/>
              <a:pathLst>
                <a:path w="1094739" h="1155064">
                  <a:moveTo>
                    <a:pt x="0" y="114899"/>
                  </a:moveTo>
                  <a:lnTo>
                    <a:pt x="9029" y="70175"/>
                  </a:lnTo>
                  <a:lnTo>
                    <a:pt x="33653" y="33653"/>
                  </a:lnTo>
                  <a:lnTo>
                    <a:pt x="70175" y="9029"/>
                  </a:lnTo>
                  <a:lnTo>
                    <a:pt x="114899" y="0"/>
                  </a:lnTo>
                  <a:lnTo>
                    <a:pt x="182449" y="0"/>
                  </a:lnTo>
                  <a:lnTo>
                    <a:pt x="456124" y="0"/>
                  </a:lnTo>
                  <a:lnTo>
                    <a:pt x="979799" y="0"/>
                  </a:lnTo>
                  <a:lnTo>
                    <a:pt x="1002320" y="2228"/>
                  </a:lnTo>
                  <a:lnTo>
                    <a:pt x="1043546" y="19304"/>
                  </a:lnTo>
                  <a:lnTo>
                    <a:pt x="1075395" y="51153"/>
                  </a:lnTo>
                  <a:lnTo>
                    <a:pt x="1092471" y="92379"/>
                  </a:lnTo>
                  <a:lnTo>
                    <a:pt x="1094699" y="114899"/>
                  </a:lnTo>
                  <a:lnTo>
                    <a:pt x="1094699" y="402149"/>
                  </a:lnTo>
                  <a:lnTo>
                    <a:pt x="1094699" y="574499"/>
                  </a:lnTo>
                  <a:lnTo>
                    <a:pt x="1085670" y="619224"/>
                  </a:lnTo>
                  <a:lnTo>
                    <a:pt x="1061046" y="655746"/>
                  </a:lnTo>
                  <a:lnTo>
                    <a:pt x="1024524" y="680370"/>
                  </a:lnTo>
                  <a:lnTo>
                    <a:pt x="979799" y="689399"/>
                  </a:lnTo>
                  <a:lnTo>
                    <a:pt x="456124" y="689399"/>
                  </a:lnTo>
                  <a:lnTo>
                    <a:pt x="284238" y="1154572"/>
                  </a:lnTo>
                  <a:lnTo>
                    <a:pt x="182449" y="689399"/>
                  </a:lnTo>
                  <a:lnTo>
                    <a:pt x="114899" y="689399"/>
                  </a:lnTo>
                  <a:lnTo>
                    <a:pt x="70175" y="680370"/>
                  </a:lnTo>
                  <a:lnTo>
                    <a:pt x="33653" y="655746"/>
                  </a:lnTo>
                  <a:lnTo>
                    <a:pt x="9029" y="619224"/>
                  </a:lnTo>
                  <a:lnTo>
                    <a:pt x="0" y="574499"/>
                  </a:lnTo>
                  <a:lnTo>
                    <a:pt x="0" y="402149"/>
                  </a:lnTo>
                  <a:lnTo>
                    <a:pt x="0" y="114899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4866154" y="1248112"/>
            <a:ext cx="720725" cy="4483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dirty="0" sz="1400" spc="-10">
                <a:latin typeface="Roboto"/>
                <a:cs typeface="Roboto"/>
              </a:rPr>
              <a:t>Practice-</a:t>
            </a:r>
            <a:endParaRPr sz="1400">
              <a:latin typeface="Roboto"/>
              <a:cs typeface="Roboto"/>
            </a:endParaRPr>
          </a:p>
          <a:p>
            <a:pPr algn="ctr" marL="635">
              <a:lnSpc>
                <a:spcPts val="1664"/>
              </a:lnSpc>
            </a:pPr>
            <a:r>
              <a:rPr dirty="0" sz="1400" spc="-5" i="1">
                <a:latin typeface="Roboto"/>
                <a:cs typeface="Roboto"/>
              </a:rPr>
              <a:t>based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46371" y="1667212"/>
            <a:ext cx="7607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522987" y="1393587"/>
            <a:ext cx="1104265" cy="961390"/>
            <a:chOff x="6522987" y="1393587"/>
            <a:chExt cx="1104265" cy="961390"/>
          </a:xfrm>
        </p:grpSpPr>
        <p:sp>
          <p:nvSpPr>
            <p:cNvPr id="30" name="object 30"/>
            <p:cNvSpPr/>
            <p:nvPr/>
          </p:nvSpPr>
          <p:spPr>
            <a:xfrm>
              <a:off x="6527749" y="1398350"/>
              <a:ext cx="1094740" cy="951865"/>
            </a:xfrm>
            <a:custGeom>
              <a:avLst/>
              <a:gdLst/>
              <a:ahLst/>
              <a:cxnLst/>
              <a:rect l="l" t="t" r="r" b="b"/>
              <a:pathLst>
                <a:path w="1094740" h="951864">
                  <a:moveTo>
                    <a:pt x="1006599" y="528599"/>
                  </a:moveTo>
                  <a:lnTo>
                    <a:pt x="88099" y="528599"/>
                  </a:lnTo>
                  <a:lnTo>
                    <a:pt x="53807" y="521676"/>
                  </a:lnTo>
                  <a:lnTo>
                    <a:pt x="25803" y="502796"/>
                  </a:lnTo>
                  <a:lnTo>
                    <a:pt x="6923" y="474792"/>
                  </a:lnTo>
                  <a:lnTo>
                    <a:pt x="0" y="440499"/>
                  </a:lnTo>
                  <a:lnTo>
                    <a:pt x="0" y="88099"/>
                  </a:lnTo>
                  <a:lnTo>
                    <a:pt x="6923" y="53807"/>
                  </a:lnTo>
                  <a:lnTo>
                    <a:pt x="25803" y="25803"/>
                  </a:lnTo>
                  <a:lnTo>
                    <a:pt x="53807" y="6923"/>
                  </a:lnTo>
                  <a:lnTo>
                    <a:pt x="88099" y="0"/>
                  </a:lnTo>
                  <a:lnTo>
                    <a:pt x="1006599" y="0"/>
                  </a:lnTo>
                  <a:lnTo>
                    <a:pt x="1055477" y="14801"/>
                  </a:lnTo>
                  <a:lnTo>
                    <a:pt x="1087993" y="54385"/>
                  </a:lnTo>
                  <a:lnTo>
                    <a:pt x="1094699" y="88099"/>
                  </a:lnTo>
                  <a:lnTo>
                    <a:pt x="1094699" y="440499"/>
                  </a:lnTo>
                  <a:lnTo>
                    <a:pt x="1087776" y="474792"/>
                  </a:lnTo>
                  <a:lnTo>
                    <a:pt x="1068896" y="502796"/>
                  </a:lnTo>
                  <a:lnTo>
                    <a:pt x="1040892" y="521676"/>
                  </a:lnTo>
                  <a:lnTo>
                    <a:pt x="1006599" y="528599"/>
                  </a:lnTo>
                  <a:close/>
                </a:path>
                <a:path w="1094740" h="951864">
                  <a:moveTo>
                    <a:pt x="172195" y="951347"/>
                  </a:moveTo>
                  <a:lnTo>
                    <a:pt x="182449" y="528599"/>
                  </a:lnTo>
                  <a:lnTo>
                    <a:pt x="456124" y="528599"/>
                  </a:lnTo>
                  <a:lnTo>
                    <a:pt x="172195" y="9513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527749" y="1398350"/>
              <a:ext cx="1094740" cy="951865"/>
            </a:xfrm>
            <a:custGeom>
              <a:avLst/>
              <a:gdLst/>
              <a:ahLst/>
              <a:cxnLst/>
              <a:rect l="l" t="t" r="r" b="b"/>
              <a:pathLst>
                <a:path w="1094740" h="951864">
                  <a:moveTo>
                    <a:pt x="0" y="88099"/>
                  </a:moveTo>
                  <a:lnTo>
                    <a:pt x="6923" y="53807"/>
                  </a:lnTo>
                  <a:lnTo>
                    <a:pt x="25803" y="25803"/>
                  </a:lnTo>
                  <a:lnTo>
                    <a:pt x="53807" y="6923"/>
                  </a:lnTo>
                  <a:lnTo>
                    <a:pt x="88099" y="0"/>
                  </a:lnTo>
                  <a:lnTo>
                    <a:pt x="182449" y="0"/>
                  </a:lnTo>
                  <a:lnTo>
                    <a:pt x="456124" y="0"/>
                  </a:lnTo>
                  <a:lnTo>
                    <a:pt x="1006599" y="0"/>
                  </a:lnTo>
                  <a:lnTo>
                    <a:pt x="1023867" y="1708"/>
                  </a:lnTo>
                  <a:lnTo>
                    <a:pt x="1068895" y="25803"/>
                  </a:lnTo>
                  <a:lnTo>
                    <a:pt x="1092991" y="70832"/>
                  </a:lnTo>
                  <a:lnTo>
                    <a:pt x="1094699" y="88099"/>
                  </a:lnTo>
                  <a:lnTo>
                    <a:pt x="1094699" y="308349"/>
                  </a:lnTo>
                  <a:lnTo>
                    <a:pt x="1094699" y="440499"/>
                  </a:lnTo>
                  <a:lnTo>
                    <a:pt x="1087776" y="474792"/>
                  </a:lnTo>
                  <a:lnTo>
                    <a:pt x="1068896" y="502796"/>
                  </a:lnTo>
                  <a:lnTo>
                    <a:pt x="1040892" y="521676"/>
                  </a:lnTo>
                  <a:lnTo>
                    <a:pt x="1006599" y="528599"/>
                  </a:lnTo>
                  <a:lnTo>
                    <a:pt x="456124" y="528599"/>
                  </a:lnTo>
                  <a:lnTo>
                    <a:pt x="172195" y="951347"/>
                  </a:lnTo>
                  <a:lnTo>
                    <a:pt x="182449" y="528599"/>
                  </a:lnTo>
                  <a:lnTo>
                    <a:pt x="88099" y="528599"/>
                  </a:lnTo>
                  <a:lnTo>
                    <a:pt x="53807" y="521676"/>
                  </a:lnTo>
                  <a:lnTo>
                    <a:pt x="25803" y="502796"/>
                  </a:lnTo>
                  <a:lnTo>
                    <a:pt x="6923" y="474792"/>
                  </a:lnTo>
                  <a:lnTo>
                    <a:pt x="0" y="440499"/>
                  </a:lnTo>
                  <a:lnTo>
                    <a:pt x="0" y="308349"/>
                  </a:lnTo>
                  <a:lnTo>
                    <a:pt x="0" y="88099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6700360" y="1538063"/>
            <a:ext cx="74866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Roboto"/>
                <a:cs typeface="Roboto"/>
              </a:rPr>
              <a:t>Invention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5000" y="4042247"/>
            <a:ext cx="4803775" cy="516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i="1">
                <a:latin typeface="Roboto"/>
                <a:cs typeface="Roboto"/>
              </a:rPr>
              <a:t>Creation</a:t>
            </a:r>
            <a:r>
              <a:rPr dirty="0" sz="1600" spc="-5" i="1">
                <a:latin typeface="Roboto"/>
                <a:cs typeface="Roboto"/>
              </a:rPr>
              <a:t> of </a:t>
            </a:r>
            <a:r>
              <a:rPr dirty="0" sz="1600" i="1">
                <a:latin typeface="Roboto"/>
                <a:cs typeface="Roboto"/>
              </a:rPr>
              <a:t>a</a:t>
            </a:r>
            <a:r>
              <a:rPr dirty="0" sz="1600" spc="-5" i="1">
                <a:latin typeface="Roboto"/>
                <a:cs typeface="Roboto"/>
              </a:rPr>
              <a:t> </a:t>
            </a:r>
            <a:r>
              <a:rPr dirty="0" sz="1600" spc="-10" i="1">
                <a:latin typeface="Roboto"/>
                <a:cs typeface="Roboto"/>
              </a:rPr>
              <a:t>brand-new</a:t>
            </a:r>
            <a:r>
              <a:rPr dirty="0" sz="1600" spc="-5" i="1">
                <a:latin typeface="Roboto"/>
                <a:cs typeface="Roboto"/>
              </a:rPr>
              <a:t> artifact:</a:t>
            </a:r>
            <a:endParaRPr sz="1600">
              <a:latin typeface="Roboto"/>
              <a:cs typeface="Roboto"/>
            </a:endParaRPr>
          </a:p>
          <a:p>
            <a:pPr marL="469900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600" spc="-5">
                <a:latin typeface="Roboto"/>
                <a:cs typeface="Roboto"/>
              </a:rPr>
              <a:t>Ex:</a:t>
            </a:r>
            <a:r>
              <a:rPr dirty="0" sz="1600" spc="-15">
                <a:latin typeface="Roboto"/>
                <a:cs typeface="Roboto"/>
              </a:rPr>
              <a:t> </a:t>
            </a:r>
            <a:r>
              <a:rPr dirty="0" sz="1600" spc="-5">
                <a:latin typeface="Roboto"/>
                <a:cs typeface="Roboto"/>
              </a:rPr>
              <a:t>Original</a:t>
            </a:r>
            <a:r>
              <a:rPr dirty="0" sz="1600" spc="-15">
                <a:latin typeface="Roboto"/>
                <a:cs typeface="Roboto"/>
              </a:rPr>
              <a:t> </a:t>
            </a:r>
            <a:r>
              <a:rPr dirty="0" sz="1600" spc="-10">
                <a:latin typeface="Roboto"/>
                <a:cs typeface="Roboto"/>
              </a:rPr>
              <a:t>soundtrack </a:t>
            </a:r>
            <a:r>
              <a:rPr dirty="0" sz="1600" spc="-5">
                <a:latin typeface="Roboto"/>
                <a:cs typeface="Roboto"/>
              </a:rPr>
              <a:t>composition</a:t>
            </a:r>
            <a:r>
              <a:rPr dirty="0" sz="1600" spc="-15">
                <a:latin typeface="Roboto"/>
                <a:cs typeface="Roboto"/>
              </a:rPr>
              <a:t> </a:t>
            </a:r>
            <a:r>
              <a:rPr dirty="0" sz="1600" spc="-5">
                <a:latin typeface="Roboto"/>
                <a:cs typeface="Roboto"/>
              </a:rPr>
              <a:t>for</a:t>
            </a:r>
            <a:r>
              <a:rPr dirty="0" sz="1600" spc="-15">
                <a:latin typeface="Roboto"/>
                <a:cs typeface="Roboto"/>
              </a:rPr>
              <a:t> </a:t>
            </a:r>
            <a:r>
              <a:rPr dirty="0" sz="1600">
                <a:latin typeface="Roboto"/>
                <a:cs typeface="Roboto"/>
              </a:rPr>
              <a:t>a</a:t>
            </a:r>
            <a:r>
              <a:rPr dirty="0" sz="1600" spc="-10">
                <a:latin typeface="Roboto"/>
                <a:cs typeface="Roboto"/>
              </a:rPr>
              <a:t> </a:t>
            </a:r>
            <a:r>
              <a:rPr dirty="0" sz="1600" spc="-5">
                <a:latin typeface="Roboto"/>
                <a:cs typeface="Roboto"/>
              </a:rPr>
              <a:t>game.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247000" y="1905524"/>
            <a:ext cx="1198880" cy="1184275"/>
          </a:xfrm>
          <a:custGeom>
            <a:avLst/>
            <a:gdLst/>
            <a:ahLst/>
            <a:cxnLst/>
            <a:rect l="l" t="t" r="r" b="b"/>
            <a:pathLst>
              <a:path w="1198879" h="1184275">
                <a:moveTo>
                  <a:pt x="0" y="592049"/>
                </a:moveTo>
                <a:lnTo>
                  <a:pt x="1986" y="543492"/>
                </a:lnTo>
                <a:lnTo>
                  <a:pt x="7843" y="496016"/>
                </a:lnTo>
                <a:lnTo>
                  <a:pt x="17415" y="449773"/>
                </a:lnTo>
                <a:lnTo>
                  <a:pt x="30550" y="404916"/>
                </a:lnTo>
                <a:lnTo>
                  <a:pt x="47092" y="361597"/>
                </a:lnTo>
                <a:lnTo>
                  <a:pt x="66887" y="319968"/>
                </a:lnTo>
                <a:lnTo>
                  <a:pt x="89781" y="280183"/>
                </a:lnTo>
                <a:lnTo>
                  <a:pt x="115620" y="242392"/>
                </a:lnTo>
                <a:lnTo>
                  <a:pt x="144250" y="206750"/>
                </a:lnTo>
                <a:lnTo>
                  <a:pt x="175516" y="173407"/>
                </a:lnTo>
                <a:lnTo>
                  <a:pt x="209264" y="142516"/>
                </a:lnTo>
                <a:lnTo>
                  <a:pt x="245340" y="114231"/>
                </a:lnTo>
                <a:lnTo>
                  <a:pt x="283590" y="88702"/>
                </a:lnTo>
                <a:lnTo>
                  <a:pt x="323860" y="66083"/>
                </a:lnTo>
                <a:lnTo>
                  <a:pt x="365994" y="46526"/>
                </a:lnTo>
                <a:lnTo>
                  <a:pt x="409840" y="30183"/>
                </a:lnTo>
                <a:lnTo>
                  <a:pt x="455243" y="17206"/>
                </a:lnTo>
                <a:lnTo>
                  <a:pt x="502048" y="7748"/>
                </a:lnTo>
                <a:lnTo>
                  <a:pt x="550102" y="1962"/>
                </a:lnTo>
                <a:lnTo>
                  <a:pt x="599249" y="0"/>
                </a:lnTo>
                <a:lnTo>
                  <a:pt x="651939" y="2291"/>
                </a:lnTo>
                <a:lnTo>
                  <a:pt x="703871" y="9090"/>
                </a:lnTo>
                <a:lnTo>
                  <a:pt x="754769" y="20283"/>
                </a:lnTo>
                <a:lnTo>
                  <a:pt x="804356" y="35759"/>
                </a:lnTo>
                <a:lnTo>
                  <a:pt x="852358" y="55403"/>
                </a:lnTo>
                <a:lnTo>
                  <a:pt x="898497" y="79102"/>
                </a:lnTo>
                <a:lnTo>
                  <a:pt x="942498" y="106745"/>
                </a:lnTo>
                <a:lnTo>
                  <a:pt x="984086" y="138218"/>
                </a:lnTo>
                <a:lnTo>
                  <a:pt x="1022983" y="173407"/>
                </a:lnTo>
                <a:lnTo>
                  <a:pt x="1058601" y="211837"/>
                </a:lnTo>
                <a:lnTo>
                  <a:pt x="1090456" y="252925"/>
                </a:lnTo>
                <a:lnTo>
                  <a:pt x="1118435" y="296397"/>
                </a:lnTo>
                <a:lnTo>
                  <a:pt x="1142423" y="341982"/>
                </a:lnTo>
                <a:lnTo>
                  <a:pt x="1162305" y="389407"/>
                </a:lnTo>
                <a:lnTo>
                  <a:pt x="1177969" y="438399"/>
                </a:lnTo>
                <a:lnTo>
                  <a:pt x="1189299" y="488685"/>
                </a:lnTo>
                <a:lnTo>
                  <a:pt x="1196180" y="539993"/>
                </a:lnTo>
                <a:lnTo>
                  <a:pt x="1198499" y="592049"/>
                </a:lnTo>
                <a:lnTo>
                  <a:pt x="1196513" y="640607"/>
                </a:lnTo>
                <a:lnTo>
                  <a:pt x="1190656" y="688083"/>
                </a:lnTo>
                <a:lnTo>
                  <a:pt x="1181084" y="734326"/>
                </a:lnTo>
                <a:lnTo>
                  <a:pt x="1167949" y="779183"/>
                </a:lnTo>
                <a:lnTo>
                  <a:pt x="1151407" y="822502"/>
                </a:lnTo>
                <a:lnTo>
                  <a:pt x="1131612" y="864131"/>
                </a:lnTo>
                <a:lnTo>
                  <a:pt x="1108718" y="903916"/>
                </a:lnTo>
                <a:lnTo>
                  <a:pt x="1082879" y="941707"/>
                </a:lnTo>
                <a:lnTo>
                  <a:pt x="1054249" y="977349"/>
                </a:lnTo>
                <a:lnTo>
                  <a:pt x="1022983" y="1010692"/>
                </a:lnTo>
                <a:lnTo>
                  <a:pt x="989235" y="1041583"/>
                </a:lnTo>
                <a:lnTo>
                  <a:pt x="953159" y="1069868"/>
                </a:lnTo>
                <a:lnTo>
                  <a:pt x="914909" y="1095397"/>
                </a:lnTo>
                <a:lnTo>
                  <a:pt x="874639" y="1118016"/>
                </a:lnTo>
                <a:lnTo>
                  <a:pt x="832504" y="1137573"/>
                </a:lnTo>
                <a:lnTo>
                  <a:pt x="788659" y="1153916"/>
                </a:lnTo>
                <a:lnTo>
                  <a:pt x="743256" y="1166893"/>
                </a:lnTo>
                <a:lnTo>
                  <a:pt x="696451" y="1176351"/>
                </a:lnTo>
                <a:lnTo>
                  <a:pt x="648397" y="1182137"/>
                </a:lnTo>
                <a:lnTo>
                  <a:pt x="599249" y="1184099"/>
                </a:lnTo>
                <a:lnTo>
                  <a:pt x="550102" y="1182137"/>
                </a:lnTo>
                <a:lnTo>
                  <a:pt x="502048" y="1176351"/>
                </a:lnTo>
                <a:lnTo>
                  <a:pt x="455243" y="1166893"/>
                </a:lnTo>
                <a:lnTo>
                  <a:pt x="409840" y="1153916"/>
                </a:lnTo>
                <a:lnTo>
                  <a:pt x="365994" y="1137573"/>
                </a:lnTo>
                <a:lnTo>
                  <a:pt x="323860" y="1118016"/>
                </a:lnTo>
                <a:lnTo>
                  <a:pt x="283590" y="1095397"/>
                </a:lnTo>
                <a:lnTo>
                  <a:pt x="245340" y="1069868"/>
                </a:lnTo>
                <a:lnTo>
                  <a:pt x="209264" y="1041583"/>
                </a:lnTo>
                <a:lnTo>
                  <a:pt x="175516" y="1010692"/>
                </a:lnTo>
                <a:lnTo>
                  <a:pt x="144250" y="977349"/>
                </a:lnTo>
                <a:lnTo>
                  <a:pt x="115620" y="941707"/>
                </a:lnTo>
                <a:lnTo>
                  <a:pt x="89781" y="903916"/>
                </a:lnTo>
                <a:lnTo>
                  <a:pt x="66887" y="864131"/>
                </a:lnTo>
                <a:lnTo>
                  <a:pt x="47092" y="822502"/>
                </a:lnTo>
                <a:lnTo>
                  <a:pt x="30550" y="779183"/>
                </a:lnTo>
                <a:lnTo>
                  <a:pt x="17415" y="734326"/>
                </a:lnTo>
                <a:lnTo>
                  <a:pt x="7843" y="688083"/>
                </a:lnTo>
                <a:lnTo>
                  <a:pt x="1986" y="640607"/>
                </a:lnTo>
                <a:lnTo>
                  <a:pt x="0" y="592049"/>
                </a:lnTo>
                <a:close/>
              </a:path>
            </a:pathLst>
          </a:custGeom>
          <a:ln w="19049">
            <a:solidFill>
              <a:srgbClr val="434343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297307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Assessment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701548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2A3890"/>
                </a:solidFill>
              </a:rPr>
              <a:t>Supervised</a:t>
            </a:r>
            <a:r>
              <a:rPr dirty="0" sz="3000" spc="-15">
                <a:solidFill>
                  <a:srgbClr val="2A3890"/>
                </a:solidFill>
              </a:rPr>
              <a:t> Practice</a:t>
            </a:r>
            <a:r>
              <a:rPr dirty="0" sz="3000" spc="-20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of</a:t>
            </a:r>
            <a:r>
              <a:rPr dirty="0" sz="3000" spc="-10">
                <a:solidFill>
                  <a:srgbClr val="2A3890"/>
                </a:solidFill>
              </a:rPr>
              <a:t> Individual</a:t>
            </a:r>
            <a:r>
              <a:rPr dirty="0" sz="3000" spc="-20">
                <a:solidFill>
                  <a:srgbClr val="2A3890"/>
                </a:solidFill>
              </a:rPr>
              <a:t> </a:t>
            </a:r>
            <a:r>
              <a:rPr dirty="0" sz="3000" spc="-10">
                <a:solidFill>
                  <a:srgbClr val="2A3890"/>
                </a:solidFill>
              </a:rPr>
              <a:t>Projects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249" y="1253750"/>
            <a:ext cx="5251450" cy="3168650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20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Major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Project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is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about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dirty="0" sz="1800" spc="3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individual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work</a:t>
            </a:r>
            <a:endParaRPr sz="1800">
              <a:latin typeface="Roboto"/>
              <a:cs typeface="Roboto"/>
            </a:endParaRPr>
          </a:p>
          <a:p>
            <a:pPr marL="379095">
              <a:lnSpc>
                <a:spcPct val="100000"/>
              </a:lnSpc>
              <a:spcBef>
                <a:spcPts val="315"/>
              </a:spcBef>
            </a:pP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(even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if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30">
                <a:solidFill>
                  <a:srgbClr val="434343"/>
                </a:solidFill>
                <a:latin typeface="Roboto"/>
                <a:cs typeface="Roboto"/>
              </a:rPr>
              <a:t>it’s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5">
                <a:solidFill>
                  <a:srgbClr val="434343"/>
                </a:solidFill>
                <a:latin typeface="Roboto"/>
                <a:cs typeface="Roboto"/>
              </a:rPr>
              <a:t>part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of 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team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project).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Roboto"/>
              <a:cs typeface="Roboto"/>
            </a:endParaRPr>
          </a:p>
          <a:p>
            <a:pPr marL="379095" marR="46355" indent="-367030">
              <a:lnSpc>
                <a:spcPct val="114599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20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supervisor is </a:t>
            </a:r>
            <a:r>
              <a:rPr dirty="0" sz="1800" b="1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 mentor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b="1">
                <a:solidFill>
                  <a:srgbClr val="434343"/>
                </a:solidFill>
                <a:latin typeface="Roboto"/>
                <a:cs typeface="Roboto"/>
              </a:rPr>
              <a:t>/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 advisor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,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but the 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Major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Project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is based on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your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intellectual and 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professional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independence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(self-directed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work).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434343"/>
              </a:buClr>
              <a:buFont typeface="Arial"/>
              <a:buChar char="●"/>
            </a:pPr>
            <a:endParaRPr sz="1850">
              <a:latin typeface="Roboto"/>
              <a:cs typeface="Roboto"/>
            </a:endParaRPr>
          </a:p>
          <a:p>
            <a:pPr marL="379095" marR="172085" indent="-367030">
              <a:lnSpc>
                <a:spcPct val="114599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Group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crits and 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peer-reviews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will complement </a:t>
            </a:r>
            <a:r>
              <a:rPr dirty="0" sz="1800" spc="-434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your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supervisor meetings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through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additional 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feedback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and guidance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from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your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peers.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46920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2A3890"/>
                </a:solidFill>
              </a:rPr>
              <a:t>Submissions</a:t>
            </a:r>
            <a:r>
              <a:rPr dirty="0" sz="3000" spc="-45">
                <a:solidFill>
                  <a:srgbClr val="2A3890"/>
                </a:solidFill>
              </a:rPr>
              <a:t> </a:t>
            </a:r>
            <a:r>
              <a:rPr dirty="0" sz="3000" spc="-10">
                <a:solidFill>
                  <a:srgbClr val="2A3890"/>
                </a:solidFill>
              </a:rPr>
              <a:t>and</a:t>
            </a:r>
            <a:r>
              <a:rPr dirty="0" sz="3000" spc="-50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Deadlines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249" y="1239708"/>
            <a:ext cx="7214870" cy="315277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MyFalmouth</a:t>
            </a:r>
            <a:r>
              <a:rPr dirty="0" sz="180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is the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place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check for</a:t>
            </a:r>
            <a:r>
              <a:rPr dirty="0" sz="1800" spc="2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oﬃcial</a:t>
            </a:r>
            <a:r>
              <a:rPr dirty="0" sz="180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summative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 deadlines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!</a:t>
            </a:r>
            <a:endParaRPr sz="1800">
              <a:latin typeface="Roboto"/>
              <a:cs typeface="Roboto"/>
            </a:endParaRPr>
          </a:p>
          <a:p>
            <a:pPr lvl="1" marL="836294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21st</a:t>
            </a:r>
            <a:r>
              <a:rPr dirty="0" sz="1400" spc="-2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August </a:t>
            </a:r>
            <a:r>
              <a:rPr dirty="0" sz="1400">
                <a:solidFill>
                  <a:srgbClr val="434343"/>
                </a:solidFill>
                <a:latin typeface="Arial"/>
                <a:cs typeface="Arial"/>
              </a:rPr>
              <a:t>→</a:t>
            </a:r>
            <a:r>
              <a:rPr dirty="0" sz="14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Summative</a:t>
            </a:r>
            <a:r>
              <a:rPr dirty="0" sz="1400" spc="-2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Deadline</a:t>
            </a:r>
            <a:r>
              <a:rPr dirty="0" sz="14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(week</a:t>
            </a:r>
            <a:r>
              <a:rPr dirty="0" sz="14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12)</a:t>
            </a:r>
            <a:endParaRPr sz="1400">
              <a:latin typeface="Roboto"/>
              <a:cs typeface="Roboto"/>
            </a:endParaRPr>
          </a:p>
          <a:p>
            <a:pPr lvl="1" marL="836294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24th August</a:t>
            </a:r>
            <a:r>
              <a:rPr dirty="0" sz="1400" spc="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>
                <a:solidFill>
                  <a:srgbClr val="434343"/>
                </a:solidFill>
                <a:latin typeface="Arial"/>
                <a:cs typeface="Arial"/>
              </a:rPr>
              <a:t>→</a:t>
            </a:r>
            <a:r>
              <a:rPr dirty="0" sz="1400" spc="-4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Final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Presentations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(Oral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defense)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(week 13)</a:t>
            </a:r>
            <a:endParaRPr sz="1400">
              <a:latin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434343"/>
              </a:buClr>
              <a:buFont typeface="Arial"/>
              <a:buChar char="○"/>
            </a:pPr>
            <a:endParaRPr sz="165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Formative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Sessions (Pitch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and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group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crits;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see</a:t>
            </a:r>
            <a:r>
              <a:rPr dirty="0" sz="1800" spc="6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MyTimetable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):</a:t>
            </a:r>
            <a:endParaRPr sz="1800">
              <a:latin typeface="Roboto"/>
              <a:cs typeface="Roboto"/>
            </a:endParaRPr>
          </a:p>
          <a:p>
            <a:pPr lvl="1" marL="836294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Pitch</a:t>
            </a:r>
            <a:r>
              <a:rPr dirty="0" sz="1400" spc="-5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session:</a:t>
            </a:r>
            <a:endParaRPr sz="1400">
              <a:latin typeface="Roboto"/>
              <a:cs typeface="Roboto"/>
            </a:endParaRPr>
          </a:p>
          <a:p>
            <a:pPr lvl="2" marL="1293495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9th</a:t>
            </a:r>
            <a:r>
              <a:rPr dirty="0" sz="1400" spc="-2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June</a:t>
            </a:r>
            <a:r>
              <a:rPr dirty="0" sz="1400" spc="-2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(week</a:t>
            </a:r>
            <a:r>
              <a:rPr dirty="0" sz="1400" spc="-2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2)</a:t>
            </a:r>
            <a:endParaRPr sz="1400">
              <a:latin typeface="Roboto"/>
              <a:cs typeface="Roboto"/>
            </a:endParaRPr>
          </a:p>
          <a:p>
            <a:pPr lvl="1" marL="836294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Online</a:t>
            </a:r>
            <a:r>
              <a:rPr dirty="0" sz="1400" spc="-2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crits</a:t>
            </a:r>
            <a:r>
              <a:rPr dirty="0" sz="1400" spc="-2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(peer</a:t>
            </a:r>
            <a:r>
              <a:rPr dirty="0" sz="14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reviews):</a:t>
            </a:r>
            <a:endParaRPr sz="1400">
              <a:latin typeface="Roboto"/>
              <a:cs typeface="Roboto"/>
            </a:endParaRPr>
          </a:p>
          <a:p>
            <a:pPr lvl="2" marL="1293495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15th</a:t>
            </a:r>
            <a:r>
              <a:rPr dirty="0" sz="1400" spc="-2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June</a:t>
            </a:r>
            <a:r>
              <a:rPr dirty="0" sz="1400" spc="-2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(week</a:t>
            </a:r>
            <a:r>
              <a:rPr dirty="0" sz="1400" spc="-2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3)</a:t>
            </a:r>
            <a:endParaRPr sz="1400">
              <a:latin typeface="Roboto"/>
              <a:cs typeface="Roboto"/>
            </a:endParaRPr>
          </a:p>
          <a:p>
            <a:pPr lvl="2" marL="1293495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6th</a:t>
            </a:r>
            <a:r>
              <a:rPr dirty="0" sz="1400" spc="-2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July</a:t>
            </a:r>
            <a:r>
              <a:rPr dirty="0" sz="1400" spc="-2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(week</a:t>
            </a:r>
            <a:r>
              <a:rPr dirty="0" sz="1400" spc="-2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6)</a:t>
            </a:r>
            <a:endParaRPr sz="1400">
              <a:latin typeface="Roboto"/>
              <a:cs typeface="Roboto"/>
            </a:endParaRPr>
          </a:p>
          <a:p>
            <a:pPr lvl="2" marL="1293495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27th</a:t>
            </a:r>
            <a:r>
              <a:rPr dirty="0" sz="1400" spc="-2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July</a:t>
            </a:r>
            <a:r>
              <a:rPr dirty="0" sz="1400" spc="-2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(week</a:t>
            </a:r>
            <a:r>
              <a:rPr dirty="0" sz="1400" spc="-2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9)</a:t>
            </a:r>
            <a:endParaRPr sz="1400">
              <a:latin typeface="Roboto"/>
              <a:cs typeface="Roboto"/>
            </a:endParaRPr>
          </a:p>
          <a:p>
            <a:pPr lvl="2" marL="1293495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17th</a:t>
            </a:r>
            <a:r>
              <a:rPr dirty="0" sz="1400" spc="-3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August</a:t>
            </a:r>
            <a:r>
              <a:rPr dirty="0" sz="1400" spc="-2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(week</a:t>
            </a:r>
            <a:r>
              <a:rPr dirty="0" sz="1400" spc="-2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12).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53740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2A3890"/>
                </a:solidFill>
              </a:rPr>
              <a:t>Submission</a:t>
            </a:r>
            <a:r>
              <a:rPr dirty="0" sz="3000" spc="-45">
                <a:solidFill>
                  <a:srgbClr val="2A3890"/>
                </a:solidFill>
              </a:rPr>
              <a:t> </a:t>
            </a:r>
            <a:r>
              <a:rPr dirty="0" sz="3000" spc="-10">
                <a:solidFill>
                  <a:srgbClr val="2A3890"/>
                </a:solidFill>
              </a:rPr>
              <a:t>Format</a:t>
            </a:r>
            <a:r>
              <a:rPr dirty="0" sz="3000" spc="-40">
                <a:solidFill>
                  <a:srgbClr val="2A3890"/>
                </a:solidFill>
              </a:rPr>
              <a:t> </a:t>
            </a:r>
            <a:r>
              <a:rPr dirty="0" sz="3000" spc="-10">
                <a:solidFill>
                  <a:srgbClr val="2A3890"/>
                </a:solidFill>
              </a:rPr>
              <a:t>(Formative)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249" y="1293755"/>
            <a:ext cx="6452870" cy="2355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Formative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deadlines</a:t>
            </a:r>
            <a:r>
              <a:rPr dirty="0" sz="1800" spc="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are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tied up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to</a:t>
            </a:r>
            <a:r>
              <a:rPr dirty="0" sz="1800" spc="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Group-Crit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sessions: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434343"/>
              </a:buClr>
              <a:buFont typeface="Arial"/>
              <a:buChar char="●"/>
            </a:pPr>
            <a:endParaRPr sz="2100">
              <a:latin typeface="Roboto"/>
              <a:cs typeface="Roboto"/>
            </a:endParaRPr>
          </a:p>
          <a:p>
            <a:pPr lvl="1" marL="836294" indent="-336550">
              <a:lnSpc>
                <a:spcPct val="1000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Proposal</a:t>
            </a:r>
            <a:r>
              <a:rPr dirty="0" sz="1400" spc="-2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/</a:t>
            </a:r>
            <a:r>
              <a:rPr dirty="0" sz="1400" spc="-2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Pitch</a:t>
            </a:r>
            <a:r>
              <a:rPr dirty="0" sz="1400" spc="-2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submission:</a:t>
            </a:r>
            <a:endParaRPr sz="1400">
              <a:latin typeface="Roboto"/>
              <a:cs typeface="Roboto"/>
            </a:endParaRPr>
          </a:p>
          <a:p>
            <a:pPr lvl="2" marL="1293495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Submit</a:t>
            </a:r>
            <a:r>
              <a:rPr dirty="0" sz="14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slides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+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short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document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outlining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project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+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week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plan.</a:t>
            </a:r>
            <a:endParaRPr sz="1400">
              <a:latin typeface="Roboto"/>
              <a:cs typeface="Roboto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434343"/>
              </a:buClr>
              <a:buFont typeface="Arial"/>
              <a:buChar char="■"/>
            </a:pPr>
            <a:endParaRPr sz="1650">
              <a:latin typeface="Roboto"/>
              <a:cs typeface="Roboto"/>
            </a:endParaRPr>
          </a:p>
          <a:p>
            <a:pPr lvl="1" marL="836294" indent="-336550">
              <a:lnSpc>
                <a:spcPct val="1000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Group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crit submission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(related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to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individual week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plan):</a:t>
            </a:r>
            <a:endParaRPr sz="1400">
              <a:latin typeface="Roboto"/>
              <a:cs typeface="Roboto"/>
            </a:endParaRPr>
          </a:p>
          <a:p>
            <a:pPr lvl="2" marL="1293495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Single</a:t>
            </a:r>
            <a:r>
              <a:rPr dirty="0" sz="14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ZIP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ﬁle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containing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all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relevant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ﬁles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+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instructions.</a:t>
            </a:r>
            <a:endParaRPr sz="1400">
              <a:latin typeface="Roboto"/>
              <a:cs typeface="Roboto"/>
            </a:endParaRPr>
          </a:p>
          <a:p>
            <a:pPr lvl="2" marL="1293495" marR="643890" indent="-336550">
              <a:lnSpc>
                <a:spcPct val="116100"/>
              </a:lnSpc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If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there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is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an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artifact,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there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should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be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either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an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executable </a:t>
            </a:r>
            <a:r>
              <a:rPr dirty="0" sz="1400" spc="-33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build,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or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short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video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ﬁle showing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work being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done.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55899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2A3890"/>
                </a:solidFill>
              </a:rPr>
              <a:t>Submission</a:t>
            </a:r>
            <a:r>
              <a:rPr dirty="0" sz="3000" spc="-30">
                <a:solidFill>
                  <a:srgbClr val="2A3890"/>
                </a:solidFill>
              </a:rPr>
              <a:t> </a:t>
            </a:r>
            <a:r>
              <a:rPr dirty="0" sz="3000" spc="-10">
                <a:solidFill>
                  <a:srgbClr val="2A3890"/>
                </a:solidFill>
              </a:rPr>
              <a:t>Format</a:t>
            </a:r>
            <a:r>
              <a:rPr dirty="0" sz="3000" spc="-30">
                <a:solidFill>
                  <a:srgbClr val="2A3890"/>
                </a:solidFill>
              </a:rPr>
              <a:t> </a:t>
            </a:r>
            <a:r>
              <a:rPr dirty="0" sz="3000" spc="-10">
                <a:solidFill>
                  <a:srgbClr val="2A3890"/>
                </a:solidFill>
              </a:rPr>
              <a:t>(Summative)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249" y="1293755"/>
            <a:ext cx="6715759" cy="3279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Final </a:t>
            </a:r>
            <a:r>
              <a:rPr dirty="0" sz="1800" b="1">
                <a:solidFill>
                  <a:srgbClr val="434343"/>
                </a:solidFill>
                <a:latin typeface="Roboto"/>
                <a:cs typeface="Roboto"/>
              </a:rPr>
              <a:t>artefact</a:t>
            </a:r>
            <a:r>
              <a:rPr dirty="0" sz="1800" spc="2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(Orientative: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discuss with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dirty="0" sz="1800" spc="6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supervisor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):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434343"/>
              </a:buClr>
              <a:buFont typeface="Arial"/>
              <a:buChar char="●"/>
            </a:pPr>
            <a:endParaRPr sz="1500">
              <a:latin typeface="Roboto"/>
              <a:cs typeface="Roboto"/>
            </a:endParaRPr>
          </a:p>
          <a:p>
            <a:pPr lvl="1" marL="836294" marR="1363345" indent="-336550">
              <a:lnSpc>
                <a:spcPct val="1161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In the case of </a:t>
            </a:r>
            <a:r>
              <a:rPr dirty="0" sz="1400" spc="-10" b="1">
                <a:solidFill>
                  <a:srgbClr val="434343"/>
                </a:solidFill>
                <a:latin typeface="Roboto"/>
                <a:cs typeface="Roboto"/>
              </a:rPr>
              <a:t>theoretical </a:t>
            </a:r>
            <a:r>
              <a:rPr dirty="0" sz="1400" spc="-5" b="1">
                <a:solidFill>
                  <a:srgbClr val="434343"/>
                </a:solidFill>
                <a:latin typeface="Roboto"/>
                <a:cs typeface="Roboto"/>
              </a:rPr>
              <a:t>research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, the main 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artefact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will 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be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an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academic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dissertation,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following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proper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format.</a:t>
            </a:r>
            <a:endParaRPr sz="1400">
              <a:latin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434343"/>
              </a:buClr>
              <a:buFont typeface="Arial"/>
              <a:buChar char="○"/>
            </a:pPr>
            <a:endParaRPr sz="1450">
              <a:latin typeface="Roboto"/>
              <a:cs typeface="Roboto"/>
            </a:endParaRPr>
          </a:p>
          <a:p>
            <a:pPr lvl="1" marL="836294" marR="5080" indent="-336550">
              <a:lnSpc>
                <a:spcPct val="116100"/>
              </a:lnSpc>
              <a:spcBef>
                <a:spcPts val="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If project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involves</a:t>
            </a:r>
            <a:r>
              <a:rPr dirty="0" sz="1400" spc="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 b="1">
                <a:solidFill>
                  <a:srgbClr val="434343"/>
                </a:solidFill>
                <a:latin typeface="Roboto"/>
                <a:cs typeface="Roboto"/>
              </a:rPr>
              <a:t>novel</a:t>
            </a:r>
            <a:r>
              <a:rPr dirty="0" sz="1400" spc="-5" b="1">
                <a:solidFill>
                  <a:srgbClr val="434343"/>
                </a:solidFill>
                <a:latin typeface="Roboto"/>
                <a:cs typeface="Roboto"/>
              </a:rPr>
              <a:t> use of</a:t>
            </a:r>
            <a:r>
              <a:rPr dirty="0" sz="140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 b="1">
                <a:solidFill>
                  <a:srgbClr val="434343"/>
                </a:solidFill>
                <a:latin typeface="Roboto"/>
                <a:cs typeface="Roboto"/>
              </a:rPr>
              <a:t>algorithms </a:t>
            </a:r>
            <a:r>
              <a:rPr dirty="0" sz="1400" b="1">
                <a:solidFill>
                  <a:srgbClr val="434343"/>
                </a:solidFill>
                <a:latin typeface="Roboto"/>
                <a:cs typeface="Roboto"/>
              </a:rPr>
              <a:t>/</a:t>
            </a:r>
            <a:r>
              <a:rPr dirty="0" sz="1400" spc="-5" b="1">
                <a:solidFill>
                  <a:srgbClr val="434343"/>
                </a:solidFill>
                <a:latin typeface="Roboto"/>
                <a:cs typeface="Roboto"/>
              </a:rPr>
              <a:t> coding techniques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,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there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should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be 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brief academic 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report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providing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context,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relevance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and </a:t>
            </a:r>
            <a:r>
              <a:rPr dirty="0" sz="1400" spc="-15">
                <a:solidFill>
                  <a:srgbClr val="434343"/>
                </a:solidFill>
                <a:latin typeface="Roboto"/>
                <a:cs typeface="Roboto"/>
              </a:rPr>
              <a:t>novelty.</a:t>
            </a:r>
            <a:endParaRPr sz="1400">
              <a:latin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434343"/>
              </a:buClr>
              <a:buFont typeface="Arial"/>
              <a:buChar char="○"/>
            </a:pPr>
            <a:endParaRPr sz="1650">
              <a:latin typeface="Roboto"/>
              <a:cs typeface="Roboto"/>
            </a:endParaRPr>
          </a:p>
          <a:p>
            <a:pPr lvl="1" marL="836294" indent="-336550">
              <a:lnSpc>
                <a:spcPct val="1000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If 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a </a:t>
            </a:r>
            <a:r>
              <a:rPr dirty="0" sz="1400" spc="-5" b="1">
                <a:solidFill>
                  <a:srgbClr val="434343"/>
                </a:solidFill>
                <a:latin typeface="Roboto"/>
                <a:cs typeface="Roboto"/>
              </a:rPr>
              <a:t>game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is </a:t>
            </a:r>
            <a:r>
              <a:rPr dirty="0" sz="1400" spc="5">
                <a:solidFill>
                  <a:srgbClr val="434343"/>
                </a:solidFill>
                <a:latin typeface="Roboto"/>
                <a:cs typeface="Roboto"/>
              </a:rPr>
              <a:t>part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of the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main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deliverable,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the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deliverable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should</a:t>
            </a:r>
            <a:endParaRPr sz="1400">
              <a:latin typeface="Roboto"/>
              <a:cs typeface="Roboto"/>
            </a:endParaRPr>
          </a:p>
          <a:p>
            <a:pPr marL="836294">
              <a:lnSpc>
                <a:spcPct val="100000"/>
              </a:lnSpc>
              <a:spcBef>
                <a:spcPts val="270"/>
              </a:spcBef>
            </a:pP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be an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executable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build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(and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may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include 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a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research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journal 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/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report).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Roboto"/>
              <a:cs typeface="Roboto"/>
            </a:endParaRPr>
          </a:p>
          <a:p>
            <a:pPr lvl="1" marL="836294" marR="958850" indent="-336550">
              <a:lnSpc>
                <a:spcPct val="1161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In the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case of</a:t>
            </a:r>
            <a:r>
              <a:rPr dirty="0" sz="1400" spc="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 b="1">
                <a:solidFill>
                  <a:srgbClr val="434343"/>
                </a:solidFill>
                <a:latin typeface="Roboto"/>
                <a:cs typeface="Roboto"/>
              </a:rPr>
              <a:t>practice-based</a:t>
            </a:r>
            <a:r>
              <a:rPr dirty="0" sz="140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 b="1">
                <a:solidFill>
                  <a:srgbClr val="434343"/>
                </a:solidFill>
                <a:latin typeface="Roboto"/>
                <a:cs typeface="Roboto"/>
              </a:rPr>
              <a:t>res.</a:t>
            </a:r>
            <a:r>
              <a:rPr dirty="0" sz="1400" spc="-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b="1">
                <a:solidFill>
                  <a:srgbClr val="434343"/>
                </a:solidFill>
                <a:latin typeface="Roboto"/>
                <a:cs typeface="Roboto"/>
              </a:rPr>
              <a:t>/ </a:t>
            </a:r>
            <a:r>
              <a:rPr dirty="0" sz="1400" spc="-5" b="1">
                <a:solidFill>
                  <a:srgbClr val="434343"/>
                </a:solidFill>
                <a:latin typeface="Roboto"/>
                <a:cs typeface="Roboto"/>
              </a:rPr>
              <a:t>invention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,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main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deliverable </a:t>
            </a:r>
            <a:r>
              <a:rPr dirty="0" sz="1400" spc="-33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can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be 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portfolio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(may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include 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research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journal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/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report).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6528434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5"/>
              <a:t>It’s</a:t>
            </a:r>
            <a:r>
              <a:rPr dirty="0" spc="-30"/>
              <a:t> </a:t>
            </a:r>
            <a:r>
              <a:rPr dirty="0" spc="-10"/>
              <a:t>dangerous</a:t>
            </a:r>
            <a:r>
              <a:rPr dirty="0" spc="-20"/>
              <a:t> </a:t>
            </a:r>
            <a:r>
              <a:rPr dirty="0" spc="-25"/>
              <a:t>to</a:t>
            </a:r>
            <a:r>
              <a:rPr dirty="0" spc="-20"/>
              <a:t> </a:t>
            </a:r>
            <a:r>
              <a:rPr dirty="0" spc="-5"/>
              <a:t>go</a:t>
            </a:r>
            <a:r>
              <a:rPr dirty="0" spc="-20"/>
              <a:t> </a:t>
            </a:r>
            <a:r>
              <a:rPr dirty="0" spc="-5"/>
              <a:t>alone...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7325" y="1899536"/>
            <a:ext cx="2781935" cy="130365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04"/>
              </a:spcBef>
            </a:pPr>
            <a:r>
              <a:rPr dirty="0" sz="4200" spc="-5">
                <a:solidFill>
                  <a:srgbClr val="FFFFFF"/>
                </a:solidFill>
                <a:latin typeface="Roboto"/>
                <a:cs typeface="Roboto"/>
              </a:rPr>
              <a:t>Outline of </a:t>
            </a:r>
            <a:r>
              <a:rPr dirty="0" sz="420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4200" spc="-1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4200" spc="-10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4200" spc="-5">
                <a:solidFill>
                  <a:srgbClr val="FFFFFF"/>
                </a:solidFill>
                <a:latin typeface="Roboto"/>
                <a:cs typeface="Roboto"/>
              </a:rPr>
              <a:t>Session</a:t>
            </a:r>
            <a:endParaRPr sz="4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5846" y="1417522"/>
            <a:ext cx="1999614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-5">
                <a:solidFill>
                  <a:srgbClr val="FFFFFF"/>
                </a:solidFill>
                <a:latin typeface="Roboto"/>
                <a:cs typeface="Roboto"/>
              </a:rPr>
              <a:t>Aim</a:t>
            </a:r>
            <a:r>
              <a:rPr dirty="0" sz="16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dirty="0" sz="1600" spc="-2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Roboto"/>
                <a:cs typeface="Roboto"/>
              </a:rPr>
              <a:t>Structure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5846" y="1969972"/>
            <a:ext cx="263969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-10">
                <a:solidFill>
                  <a:srgbClr val="FFFFFF"/>
                </a:solidFill>
                <a:latin typeface="Roboto"/>
                <a:cs typeface="Roboto"/>
              </a:rPr>
              <a:t>Different</a:t>
            </a:r>
            <a:r>
              <a:rPr dirty="0" sz="16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Roboto"/>
                <a:cs typeface="Roboto"/>
              </a:rPr>
              <a:t>Kinds</a:t>
            </a:r>
            <a:r>
              <a:rPr dirty="0" sz="16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dirty="0" sz="16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Roboto"/>
                <a:cs typeface="Roboto"/>
              </a:rPr>
              <a:t>Project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5846" y="2522422"/>
            <a:ext cx="31007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-5">
                <a:solidFill>
                  <a:srgbClr val="FFFFFF"/>
                </a:solidFill>
                <a:latin typeface="Roboto"/>
                <a:cs typeface="Roboto"/>
              </a:rPr>
              <a:t>Assessment</a:t>
            </a:r>
            <a:r>
              <a:rPr dirty="0" sz="1600" spc="-4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dirty="0" sz="1600" spc="-4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Roboto"/>
                <a:cs typeface="Roboto"/>
              </a:rPr>
              <a:t>Submissions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5846" y="3074872"/>
            <a:ext cx="215709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-10">
                <a:solidFill>
                  <a:srgbClr val="FFFFFF"/>
                </a:solidFill>
                <a:latin typeface="Roboto"/>
                <a:cs typeface="Roboto"/>
              </a:rPr>
              <a:t>Where</a:t>
            </a:r>
            <a:r>
              <a:rPr dirty="0" sz="16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dirty="0" sz="1600" spc="-2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Roboto"/>
                <a:cs typeface="Roboto"/>
              </a:rPr>
              <a:t>ﬁnd</a:t>
            </a:r>
            <a:r>
              <a:rPr dirty="0" sz="16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Roboto"/>
                <a:cs typeface="Roboto"/>
              </a:rPr>
              <a:t>what?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75846" y="3627322"/>
            <a:ext cx="8483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-135">
                <a:solidFill>
                  <a:srgbClr val="FFFFFF"/>
                </a:solidFill>
                <a:latin typeface="Roboto"/>
                <a:cs typeface="Roboto"/>
              </a:rPr>
              <a:t>F</a:t>
            </a:r>
            <a:r>
              <a:rPr dirty="0" sz="1600" spc="-1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dirty="0" sz="1600" spc="-5">
                <a:solidFill>
                  <a:srgbClr val="FFFFFF"/>
                </a:solidFill>
                <a:latin typeface="Roboto"/>
                <a:cs typeface="Roboto"/>
              </a:rPr>
              <a:t>Qs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336359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solidFill>
                  <a:srgbClr val="2A3890"/>
                </a:solidFill>
              </a:rPr>
              <a:t>Where</a:t>
            </a:r>
            <a:r>
              <a:rPr dirty="0" sz="3000" spc="-40">
                <a:solidFill>
                  <a:srgbClr val="2A3890"/>
                </a:solidFill>
              </a:rPr>
              <a:t> </a:t>
            </a:r>
            <a:r>
              <a:rPr dirty="0" sz="3000" spc="-15">
                <a:solidFill>
                  <a:srgbClr val="2A3890"/>
                </a:solidFill>
              </a:rPr>
              <a:t>to</a:t>
            </a:r>
            <a:r>
              <a:rPr dirty="0" sz="3000" spc="-35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ﬁnd</a:t>
            </a:r>
            <a:r>
              <a:rPr dirty="0" sz="3000" spc="-35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what?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249" y="1239708"/>
            <a:ext cx="4336415" cy="272415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MyFalmouth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endParaRPr sz="1800">
              <a:latin typeface="Roboto"/>
              <a:cs typeface="Roboto"/>
            </a:endParaRPr>
          </a:p>
          <a:p>
            <a:pPr lvl="1" marL="836294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Oﬃcial</a:t>
            </a:r>
            <a:r>
              <a:rPr dirty="0" sz="1400" spc="-3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summative</a:t>
            </a:r>
            <a:r>
              <a:rPr dirty="0" sz="1400" spc="-2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deadline</a:t>
            </a:r>
            <a:r>
              <a:rPr dirty="0" sz="1400" spc="-2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date.</a:t>
            </a:r>
            <a:endParaRPr sz="1400">
              <a:latin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434343"/>
              </a:buClr>
              <a:buFont typeface="Arial"/>
              <a:buChar char="○"/>
            </a:pPr>
            <a:endParaRPr sz="165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MyTimetable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:</a:t>
            </a:r>
            <a:endParaRPr sz="1800">
              <a:latin typeface="Roboto"/>
              <a:cs typeface="Roboto"/>
            </a:endParaRPr>
          </a:p>
          <a:p>
            <a:pPr lvl="1" marL="836294" marR="1372870" indent="-336550">
              <a:lnSpc>
                <a:spcPct val="116100"/>
              </a:lnSpc>
              <a:spcBef>
                <a:spcPts val="6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Lectures,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group crits, 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supervised</a:t>
            </a:r>
            <a:r>
              <a:rPr dirty="0" sz="1400" spc="-3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studio</a:t>
            </a:r>
            <a:r>
              <a:rPr dirty="0" sz="1400" spc="-2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practice.</a:t>
            </a:r>
            <a:endParaRPr sz="1400">
              <a:latin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434343"/>
              </a:buClr>
              <a:buFont typeface="Arial"/>
              <a:buChar char="○"/>
            </a:pPr>
            <a:endParaRPr sz="165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Learning</a:t>
            </a:r>
            <a:r>
              <a:rPr dirty="0" sz="1800" spc="-3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Space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:</a:t>
            </a:r>
            <a:endParaRPr sz="1800">
              <a:latin typeface="Roboto"/>
              <a:cs typeface="Roboto"/>
            </a:endParaRPr>
          </a:p>
          <a:p>
            <a:pPr lvl="1" marL="836294" marR="5080" indent="-336550">
              <a:lnSpc>
                <a:spcPct val="116100"/>
              </a:lnSpc>
              <a:spcBef>
                <a:spcPts val="6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Formative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deadlines, formative submission 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links, video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lectures,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Group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crits,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resources...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4974" y="410000"/>
            <a:ext cx="3647324" cy="313514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662178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Frequently</a:t>
            </a:r>
            <a:r>
              <a:rPr dirty="0" spc="-35"/>
              <a:t> </a:t>
            </a:r>
            <a:r>
              <a:rPr dirty="0" spc="-15"/>
              <a:t>Asked</a:t>
            </a:r>
            <a:r>
              <a:rPr dirty="0" spc="-35"/>
              <a:t> </a:t>
            </a:r>
            <a:r>
              <a:rPr dirty="0" spc="-5"/>
              <a:t>Questions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18484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70">
                <a:solidFill>
                  <a:srgbClr val="2A3890"/>
                </a:solidFill>
              </a:rPr>
              <a:t>FAQs</a:t>
            </a:r>
            <a:r>
              <a:rPr dirty="0" sz="3000" spc="-95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(1/3)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249" y="1239708"/>
            <a:ext cx="7494270" cy="290512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Can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my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project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be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dirty="0" sz="1800" spc="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group project</a:t>
            </a:r>
            <a:r>
              <a:rPr dirty="0" sz="180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(ex: 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game)?</a:t>
            </a:r>
            <a:endParaRPr sz="1800">
              <a:latin typeface="Roboto"/>
              <a:cs typeface="Roboto"/>
            </a:endParaRPr>
          </a:p>
          <a:p>
            <a:pPr lvl="1" marL="836294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15">
                <a:solidFill>
                  <a:srgbClr val="434343"/>
                </a:solidFill>
                <a:latin typeface="Roboto"/>
                <a:cs typeface="Roboto"/>
              </a:rPr>
              <a:t>Yes,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but you must identify your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role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and contributions within the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project.</a:t>
            </a:r>
            <a:endParaRPr sz="1400">
              <a:latin typeface="Roboto"/>
              <a:cs typeface="Roboto"/>
            </a:endParaRPr>
          </a:p>
          <a:p>
            <a:pPr lvl="2" marL="1293495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I.e.;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you will not be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graded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by the game as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whole, but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rather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by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your work in it.</a:t>
            </a:r>
            <a:endParaRPr sz="1400">
              <a:latin typeface="Roboto"/>
              <a:cs typeface="Roboto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lr>
                <a:srgbClr val="434343"/>
              </a:buClr>
              <a:buFont typeface="Arial"/>
              <a:buChar char="■"/>
            </a:pPr>
            <a:endParaRPr sz="165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Can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my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project</a:t>
            </a:r>
            <a:r>
              <a:rPr dirty="0" sz="1800" spc="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follow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up </a:t>
            </a:r>
            <a:r>
              <a:rPr dirty="0" sz="1800" spc="-15" b="1">
                <a:solidFill>
                  <a:srgbClr val="434343"/>
                </a:solidFill>
                <a:latin typeface="Roboto"/>
                <a:cs typeface="Roboto"/>
              </a:rPr>
              <a:t>from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 an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existing project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?</a:t>
            </a:r>
            <a:endParaRPr sz="1800">
              <a:latin typeface="Roboto"/>
              <a:cs typeface="Roboto"/>
            </a:endParaRPr>
          </a:p>
          <a:p>
            <a:pPr lvl="1" marL="836294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15">
                <a:solidFill>
                  <a:srgbClr val="434343"/>
                </a:solidFill>
                <a:latin typeface="Roboto"/>
                <a:cs typeface="Roboto"/>
              </a:rPr>
              <a:t>Yes,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but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you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must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 b="1">
                <a:solidFill>
                  <a:srgbClr val="434343"/>
                </a:solidFill>
                <a:latin typeface="Roboto"/>
                <a:cs typeface="Roboto"/>
              </a:rPr>
              <a:t>signiﬁcantly</a:t>
            </a:r>
            <a:r>
              <a:rPr dirty="0" sz="1400" spc="-1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expand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it</a:t>
            </a:r>
            <a:r>
              <a:rPr dirty="0" sz="14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during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this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module:</a:t>
            </a:r>
            <a:endParaRPr sz="1400">
              <a:latin typeface="Roboto"/>
              <a:cs typeface="Roboto"/>
            </a:endParaRPr>
          </a:p>
          <a:p>
            <a:pPr lvl="2" marL="1293495" marR="1701164" indent="-336550">
              <a:lnSpc>
                <a:spcPct val="116100"/>
              </a:lnSpc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A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game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already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in beta that only needs minor tweaks and </a:t>
            </a:r>
            <a:r>
              <a:rPr dirty="0" sz="1400" spc="-33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reﬁnements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would not be enough as 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major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project.</a:t>
            </a:r>
            <a:endParaRPr sz="1400">
              <a:latin typeface="Roboto"/>
              <a:cs typeface="Roboto"/>
            </a:endParaRPr>
          </a:p>
          <a:p>
            <a:pPr lvl="2" marL="1293495" marR="1724660" indent="-336550">
              <a:lnSpc>
                <a:spcPct val="116100"/>
              </a:lnSpc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prototype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/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draft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from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previous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module that you want </a:t>
            </a:r>
            <a:r>
              <a:rPr dirty="0" sz="1400" spc="-33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to </a:t>
            </a:r>
            <a:r>
              <a:rPr dirty="0" sz="1400" spc="-5" i="1">
                <a:solidFill>
                  <a:srgbClr val="434343"/>
                </a:solidFill>
                <a:latin typeface="Roboto"/>
                <a:cs typeface="Roboto"/>
              </a:rPr>
              <a:t>signiﬁcantly</a:t>
            </a:r>
            <a:r>
              <a:rPr dirty="0" sz="1400" spc="10" i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expand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/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work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on could do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it.</a:t>
            </a:r>
            <a:endParaRPr sz="1400">
              <a:latin typeface="Roboto"/>
              <a:cs typeface="Roboto"/>
            </a:endParaRPr>
          </a:p>
          <a:p>
            <a:pPr lvl="3" marL="1750695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1750695" algn="l"/>
                <a:tab pos="1751330" algn="l"/>
              </a:tabLst>
            </a:pP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Speak</a:t>
            </a:r>
            <a:r>
              <a:rPr dirty="0" sz="1400" spc="-2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dirty="0" sz="1400" spc="-2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dirty="0" sz="1400" spc="-2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supervisor!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18484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70">
                <a:solidFill>
                  <a:srgbClr val="2A3890"/>
                </a:solidFill>
              </a:rPr>
              <a:t>FAQs</a:t>
            </a:r>
            <a:r>
              <a:rPr dirty="0" sz="3000" spc="-95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(2/3)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249" y="1239708"/>
            <a:ext cx="7564755" cy="315277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Do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I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need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to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write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dirty="0" sz="1800" spc="2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memory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b="1">
                <a:solidFill>
                  <a:srgbClr val="434343"/>
                </a:solidFill>
                <a:latin typeface="Roboto"/>
                <a:cs typeface="Roboto"/>
              </a:rPr>
              <a:t>/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b="1">
                <a:solidFill>
                  <a:srgbClr val="434343"/>
                </a:solidFill>
                <a:latin typeface="Roboto"/>
                <a:cs typeface="Roboto"/>
              </a:rPr>
              <a:t>report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?</a:t>
            </a:r>
            <a:endParaRPr sz="1800">
              <a:latin typeface="Roboto"/>
              <a:cs typeface="Roboto"/>
            </a:endParaRPr>
          </a:p>
          <a:p>
            <a:pPr lvl="1" marL="836294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Depends</a:t>
            </a:r>
            <a:r>
              <a:rPr dirty="0" sz="14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on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kind</a:t>
            </a:r>
            <a:r>
              <a:rPr dirty="0" sz="14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project:</a:t>
            </a:r>
            <a:endParaRPr sz="1400">
              <a:latin typeface="Roboto"/>
              <a:cs typeface="Roboto"/>
            </a:endParaRPr>
          </a:p>
          <a:p>
            <a:pPr lvl="2" marL="1293495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Developing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a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game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does,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or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creating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5">
                <a:solidFill>
                  <a:srgbClr val="434343"/>
                </a:solidFill>
                <a:latin typeface="Roboto"/>
                <a:cs typeface="Roboto"/>
              </a:rPr>
              <a:t>art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for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it does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not</a:t>
            </a:r>
            <a:r>
              <a:rPr dirty="0" sz="1400" spc="6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 i="1">
                <a:solidFill>
                  <a:srgbClr val="434343"/>
                </a:solidFill>
                <a:latin typeface="Roboto"/>
                <a:cs typeface="Roboto"/>
              </a:rPr>
              <a:t>need</a:t>
            </a:r>
            <a:r>
              <a:rPr dirty="0" sz="1400" spc="5" i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report…</a:t>
            </a:r>
            <a:endParaRPr sz="1400">
              <a:latin typeface="Roboto"/>
              <a:cs typeface="Roboto"/>
            </a:endParaRPr>
          </a:p>
          <a:p>
            <a:pPr lvl="2" marL="1293495" marR="5080" indent="-336550">
              <a:lnSpc>
                <a:spcPct val="116100"/>
              </a:lnSpc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Unless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there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is something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speciﬁc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(question) you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are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researching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by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developing </a:t>
            </a:r>
            <a:r>
              <a:rPr dirty="0" sz="1400" spc="-33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that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game (comparing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development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techniques, design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decisions, etc).</a:t>
            </a:r>
            <a:endParaRPr sz="1400">
              <a:latin typeface="Roboto"/>
              <a:cs typeface="Roboto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lr>
                <a:srgbClr val="434343"/>
              </a:buClr>
              <a:buFont typeface="Arial"/>
              <a:buChar char="■"/>
            </a:pPr>
            <a:endParaRPr sz="165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If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so,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how</a:t>
            </a:r>
            <a:r>
              <a:rPr dirty="0" sz="1800" spc="-1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long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should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it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be?</a:t>
            </a:r>
            <a:endParaRPr sz="1800">
              <a:latin typeface="Roboto"/>
              <a:cs typeface="Roboto"/>
            </a:endParaRPr>
          </a:p>
          <a:p>
            <a:pPr lvl="1" marL="836294" indent="-336550">
              <a:lnSpc>
                <a:spcPct val="100000"/>
              </a:lnSpc>
              <a:spcBef>
                <a:spcPts val="334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Depends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on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whether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it has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an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artifact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attached,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as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well as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its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goal:</a:t>
            </a:r>
            <a:endParaRPr sz="1400">
              <a:latin typeface="Roboto"/>
              <a:cs typeface="Roboto"/>
            </a:endParaRPr>
          </a:p>
          <a:p>
            <a:pPr lvl="2" marL="1293495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A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purely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theoretical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project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should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have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 a</a:t>
            </a:r>
            <a:r>
              <a:rPr dirty="0" sz="1400" spc="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more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comprehensive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434343"/>
                </a:solidFill>
                <a:latin typeface="Roboto"/>
                <a:cs typeface="Roboto"/>
              </a:rPr>
              <a:t>memory.</a:t>
            </a:r>
            <a:endParaRPr sz="1400">
              <a:latin typeface="Roboto"/>
              <a:cs typeface="Roboto"/>
            </a:endParaRPr>
          </a:p>
          <a:p>
            <a:pPr lvl="3" marL="1750695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1750695" algn="l"/>
                <a:tab pos="1751330" algn="l"/>
              </a:tabLst>
            </a:pP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Potentially</a:t>
            </a:r>
            <a:r>
              <a:rPr dirty="0" sz="1400" spc="-2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dirty="0" sz="14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publishable</a:t>
            </a:r>
            <a:r>
              <a:rPr dirty="0" sz="14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paper</a:t>
            </a:r>
            <a:r>
              <a:rPr dirty="0" sz="1400" spc="-2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for</a:t>
            </a:r>
            <a:r>
              <a:rPr dirty="0" sz="14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dirty="0" sz="14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journal.</a:t>
            </a:r>
            <a:endParaRPr sz="1400">
              <a:latin typeface="Roboto"/>
              <a:cs typeface="Roboto"/>
            </a:endParaRPr>
          </a:p>
          <a:p>
            <a:pPr lvl="2" marL="1293495" marR="2214880" indent="-336550">
              <a:lnSpc>
                <a:spcPct val="116100"/>
              </a:lnSpc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A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practice-based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project can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have 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a shorter report / </a:t>
            </a:r>
            <a:r>
              <a:rPr dirty="0" sz="1400" spc="-33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research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journal.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18484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70">
                <a:solidFill>
                  <a:srgbClr val="2A3890"/>
                </a:solidFill>
              </a:rPr>
              <a:t>FAQs</a:t>
            </a:r>
            <a:r>
              <a:rPr dirty="0" sz="3000" spc="-95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(3/3)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249" y="1239708"/>
            <a:ext cx="7389495" cy="340042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Do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I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need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to have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an</a:t>
            </a:r>
            <a:r>
              <a:rPr dirty="0" sz="1800" spc="3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b="1">
                <a:solidFill>
                  <a:srgbClr val="434343"/>
                </a:solidFill>
                <a:latin typeface="Roboto"/>
                <a:cs typeface="Roboto"/>
              </a:rPr>
              <a:t>artifact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as </a:t>
            </a:r>
            <a:r>
              <a:rPr dirty="0" sz="1800" spc="5">
                <a:solidFill>
                  <a:srgbClr val="434343"/>
                </a:solidFill>
                <a:latin typeface="Roboto"/>
                <a:cs typeface="Roboto"/>
              </a:rPr>
              <a:t>part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of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my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project?</a:t>
            </a:r>
            <a:endParaRPr sz="1800">
              <a:latin typeface="Roboto"/>
              <a:cs typeface="Roboto"/>
            </a:endParaRPr>
          </a:p>
          <a:p>
            <a:pPr lvl="1" marL="836294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No,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depending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on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kind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project:</a:t>
            </a:r>
            <a:endParaRPr sz="1400">
              <a:latin typeface="Roboto"/>
              <a:cs typeface="Roboto"/>
            </a:endParaRPr>
          </a:p>
          <a:p>
            <a:pPr lvl="2" marL="1293495" marR="5080" indent="-336550">
              <a:lnSpc>
                <a:spcPct val="116100"/>
              </a:lnSpc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A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purely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theoretical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project, or 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a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project that studies players’ behaviours using </a:t>
            </a:r>
            <a:r>
              <a:rPr dirty="0" sz="1400" spc="-33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pre-existing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games and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tools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do not need an artifact.</a:t>
            </a:r>
            <a:endParaRPr sz="1400">
              <a:latin typeface="Roboto"/>
              <a:cs typeface="Roboto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lr>
                <a:srgbClr val="434343"/>
              </a:buClr>
              <a:buFont typeface="Arial"/>
              <a:buChar char="■"/>
            </a:pPr>
            <a:endParaRPr sz="165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Do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I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need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to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do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an</a:t>
            </a:r>
            <a:r>
              <a:rPr dirty="0" sz="1800" spc="3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oral defense</a:t>
            </a:r>
            <a:r>
              <a:rPr dirty="0" sz="180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of my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project?</a:t>
            </a:r>
            <a:endParaRPr sz="1800">
              <a:latin typeface="Roboto"/>
              <a:cs typeface="Roboto"/>
            </a:endParaRPr>
          </a:p>
          <a:p>
            <a:pPr lvl="1" marL="836294" indent="-336550">
              <a:lnSpc>
                <a:spcPct val="100000"/>
              </a:lnSpc>
              <a:spcBef>
                <a:spcPts val="334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15">
                <a:solidFill>
                  <a:srgbClr val="434343"/>
                </a:solidFill>
                <a:latin typeface="Roboto"/>
                <a:cs typeface="Roboto"/>
              </a:rPr>
              <a:t>Yes: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regardless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of what kind of project, you will need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present and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defend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it.</a:t>
            </a:r>
            <a:endParaRPr sz="1400">
              <a:latin typeface="Roboto"/>
              <a:cs typeface="Roboto"/>
            </a:endParaRPr>
          </a:p>
          <a:p>
            <a:pPr lvl="1" marL="836294" marR="738505" indent="-336550">
              <a:lnSpc>
                <a:spcPct val="1161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This means you will be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asked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questions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regarding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the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rationale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behind the </a:t>
            </a:r>
            <a:r>
              <a:rPr dirty="0" sz="1400" spc="-33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project,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any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research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you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have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(or should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have)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done, etc.</a:t>
            </a:r>
            <a:endParaRPr sz="1400">
              <a:latin typeface="Roboto"/>
              <a:cs typeface="Roboto"/>
            </a:endParaRPr>
          </a:p>
          <a:p>
            <a:pPr lvl="1" marL="836294" marR="1663700" indent="-336550">
              <a:lnSpc>
                <a:spcPct val="1161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Documenting your project,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even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if you </a:t>
            </a:r>
            <a:r>
              <a:rPr dirty="0" sz="1400" spc="-15">
                <a:solidFill>
                  <a:srgbClr val="434343"/>
                </a:solidFill>
                <a:latin typeface="Roboto"/>
                <a:cs typeface="Roboto"/>
              </a:rPr>
              <a:t>don’t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submit any written </a:t>
            </a:r>
            <a:r>
              <a:rPr dirty="0" sz="1400" spc="-33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Report,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will help you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keep track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of this.</a:t>
            </a:r>
            <a:endParaRPr sz="1400">
              <a:latin typeface="Roboto"/>
              <a:cs typeface="Roboto"/>
            </a:endParaRPr>
          </a:p>
          <a:p>
            <a:pPr lvl="2" marL="1293495" marR="2063750" indent="-336550">
              <a:lnSpc>
                <a:spcPct val="116100"/>
              </a:lnSpc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Even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if based on pure invention,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research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should be </a:t>
            </a:r>
            <a:r>
              <a:rPr dirty="0" sz="1400" spc="-33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replicable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and understandable by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anyone.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267081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531948"/>
            <a:ext cx="220027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The</a:t>
            </a:r>
            <a:r>
              <a:rPr dirty="0" spc="-90"/>
              <a:t> </a:t>
            </a:r>
            <a:r>
              <a:rPr dirty="0" spc="-5"/>
              <a:t>Staff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45085" rIns="0" bIns="0" rtlCol="0" vert="horz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55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pc="-5"/>
              <a:t>Alcwyn</a:t>
            </a:r>
            <a:r>
              <a:rPr dirty="0" spc="-30"/>
              <a:t> </a:t>
            </a:r>
            <a:r>
              <a:rPr dirty="0" spc="-10"/>
              <a:t>Parker</a:t>
            </a:r>
            <a:r>
              <a:rPr dirty="0" spc="-25"/>
              <a:t> </a:t>
            </a:r>
            <a:r>
              <a:rPr dirty="0" spc="-5"/>
              <a:t>(Module</a:t>
            </a:r>
            <a:r>
              <a:rPr dirty="0" spc="-25"/>
              <a:t> </a:t>
            </a:r>
            <a:r>
              <a:rPr dirty="0" spc="-5"/>
              <a:t>Leader)</a:t>
            </a: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pc="-10"/>
              <a:t>Casto</a:t>
            </a:r>
            <a:r>
              <a:rPr dirty="0" spc="-35"/>
              <a:t> </a:t>
            </a:r>
            <a:r>
              <a:rPr dirty="0" spc="-15"/>
              <a:t>Vocal</a:t>
            </a: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pc="-5"/>
              <a:t>Jeff</a:t>
            </a:r>
            <a:r>
              <a:rPr dirty="0" spc="-40"/>
              <a:t> </a:t>
            </a:r>
            <a:r>
              <a:rPr dirty="0" spc="-10"/>
              <a:t>Howard</a:t>
            </a: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pc="-5"/>
              <a:t>Ad</a:t>
            </a:r>
            <a:r>
              <a:rPr dirty="0"/>
              <a:t>y</a:t>
            </a:r>
            <a:r>
              <a:rPr dirty="0" spc="-5"/>
              <a:t> Smith</a:t>
            </a: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pc="-10"/>
              <a:t>Ed</a:t>
            </a:r>
            <a:r>
              <a:rPr dirty="0" spc="-85"/>
              <a:t> </a:t>
            </a:r>
            <a:r>
              <a:rPr dirty="0" spc="-10"/>
              <a:t>Powley</a:t>
            </a: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pc="-5"/>
              <a:t>Joan</a:t>
            </a:r>
            <a:r>
              <a:rPr dirty="0" spc="-50"/>
              <a:t> </a:t>
            </a:r>
            <a:r>
              <a:rPr dirty="0" spc="-5"/>
              <a:t>Casas-Roma</a:t>
            </a: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/>
              <a:t>…</a:t>
            </a:r>
            <a:r>
              <a:rPr dirty="0" spc="-50"/>
              <a:t> </a:t>
            </a:r>
            <a:r>
              <a:rPr dirty="0"/>
              <a:t>?</a:t>
            </a: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Arial"/>
              <a:buChar char="●"/>
            </a:pPr>
            <a:endParaRPr sz="1800"/>
          </a:p>
          <a:p>
            <a:pPr marL="363855" indent="-351790">
              <a:lnSpc>
                <a:spcPct val="100000"/>
              </a:lnSpc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pc="-5"/>
              <a:t>Matt</a:t>
            </a:r>
            <a:r>
              <a:rPr dirty="0" spc="-40"/>
              <a:t> </a:t>
            </a:r>
            <a:r>
              <a:rPr dirty="0" spc="-5"/>
              <a:t>Irwin</a:t>
            </a: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pc="-10"/>
              <a:t>Archie</a:t>
            </a:r>
            <a:r>
              <a:rPr dirty="0" spc="-30"/>
              <a:t> </a:t>
            </a:r>
            <a:r>
              <a:rPr dirty="0" spc="-10"/>
              <a:t>Andrews</a:t>
            </a: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pc="-5"/>
              <a:t>Michael</a:t>
            </a:r>
            <a:r>
              <a:rPr dirty="0" spc="-45"/>
              <a:t> </a:t>
            </a:r>
            <a:r>
              <a:rPr dirty="0" spc="-15"/>
              <a:t>Gray</a:t>
            </a:r>
          </a:p>
        </p:txBody>
      </p:sp>
      <p:sp>
        <p:nvSpPr>
          <p:cNvPr id="4" name="object 4"/>
          <p:cNvSpPr/>
          <p:nvPr/>
        </p:nvSpPr>
        <p:spPr>
          <a:xfrm>
            <a:off x="4115199" y="1428999"/>
            <a:ext cx="298450" cy="1913889"/>
          </a:xfrm>
          <a:custGeom>
            <a:avLst/>
            <a:gdLst/>
            <a:ahLst/>
            <a:cxnLst/>
            <a:rect l="l" t="t" r="r" b="b"/>
            <a:pathLst>
              <a:path w="298450" h="1913889">
                <a:moveTo>
                  <a:pt x="0" y="0"/>
                </a:moveTo>
                <a:lnTo>
                  <a:pt x="29194" y="2888"/>
                </a:lnTo>
                <a:lnTo>
                  <a:pt x="57000" y="11338"/>
                </a:lnTo>
                <a:lnTo>
                  <a:pt x="105323" y="43626"/>
                </a:lnTo>
                <a:lnTo>
                  <a:pt x="137611" y="91949"/>
                </a:lnTo>
                <a:lnTo>
                  <a:pt x="148949" y="148949"/>
                </a:lnTo>
                <a:lnTo>
                  <a:pt x="148949" y="807749"/>
                </a:lnTo>
                <a:lnTo>
                  <a:pt x="156543" y="854829"/>
                </a:lnTo>
                <a:lnTo>
                  <a:pt x="177688" y="895717"/>
                </a:lnTo>
                <a:lnTo>
                  <a:pt x="209931" y="927961"/>
                </a:lnTo>
                <a:lnTo>
                  <a:pt x="250820" y="949106"/>
                </a:lnTo>
                <a:lnTo>
                  <a:pt x="297899" y="956699"/>
                </a:lnTo>
                <a:lnTo>
                  <a:pt x="250820" y="964293"/>
                </a:lnTo>
                <a:lnTo>
                  <a:pt x="209931" y="985438"/>
                </a:lnTo>
                <a:lnTo>
                  <a:pt x="177688" y="1017682"/>
                </a:lnTo>
                <a:lnTo>
                  <a:pt x="156543" y="1058570"/>
                </a:lnTo>
                <a:lnTo>
                  <a:pt x="148949" y="1105649"/>
                </a:lnTo>
                <a:lnTo>
                  <a:pt x="148949" y="1764449"/>
                </a:lnTo>
                <a:lnTo>
                  <a:pt x="141356" y="1811529"/>
                </a:lnTo>
                <a:lnTo>
                  <a:pt x="120211" y="1852417"/>
                </a:lnTo>
                <a:lnTo>
                  <a:pt x="87968" y="1884661"/>
                </a:lnTo>
                <a:lnTo>
                  <a:pt x="47079" y="1905806"/>
                </a:lnTo>
                <a:lnTo>
                  <a:pt x="0" y="1913399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645025" y="2241047"/>
            <a:ext cx="1713864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FFFFFF"/>
                </a:solidFill>
                <a:latin typeface="Roboto"/>
                <a:cs typeface="Roboto"/>
              </a:rPr>
              <a:t>Lectures,</a:t>
            </a:r>
            <a:r>
              <a:rPr dirty="0" sz="16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Roboto"/>
                <a:cs typeface="Roboto"/>
              </a:rPr>
              <a:t>crits,</a:t>
            </a:r>
            <a:r>
              <a:rPr dirty="0" sz="16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Roboto"/>
                <a:cs typeface="Roboto"/>
              </a:rPr>
              <a:t>etc.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15199" y="3679199"/>
            <a:ext cx="298450" cy="887094"/>
          </a:xfrm>
          <a:custGeom>
            <a:avLst/>
            <a:gdLst/>
            <a:ahLst/>
            <a:cxnLst/>
            <a:rect l="l" t="t" r="r" b="b"/>
            <a:pathLst>
              <a:path w="298450" h="887095">
                <a:moveTo>
                  <a:pt x="0" y="0"/>
                </a:moveTo>
                <a:lnTo>
                  <a:pt x="29194" y="2888"/>
                </a:lnTo>
                <a:lnTo>
                  <a:pt x="57000" y="11338"/>
                </a:lnTo>
                <a:lnTo>
                  <a:pt x="105323" y="43626"/>
                </a:lnTo>
                <a:lnTo>
                  <a:pt x="137611" y="91949"/>
                </a:lnTo>
                <a:lnTo>
                  <a:pt x="148949" y="148949"/>
                </a:lnTo>
                <a:lnTo>
                  <a:pt x="148949" y="294299"/>
                </a:lnTo>
                <a:lnTo>
                  <a:pt x="156543" y="341379"/>
                </a:lnTo>
                <a:lnTo>
                  <a:pt x="177688" y="382268"/>
                </a:lnTo>
                <a:lnTo>
                  <a:pt x="209931" y="414511"/>
                </a:lnTo>
                <a:lnTo>
                  <a:pt x="250820" y="435656"/>
                </a:lnTo>
                <a:lnTo>
                  <a:pt x="297899" y="443249"/>
                </a:lnTo>
                <a:lnTo>
                  <a:pt x="250820" y="450843"/>
                </a:lnTo>
                <a:lnTo>
                  <a:pt x="209931" y="471988"/>
                </a:lnTo>
                <a:lnTo>
                  <a:pt x="177688" y="504231"/>
                </a:lnTo>
                <a:lnTo>
                  <a:pt x="156543" y="545120"/>
                </a:lnTo>
                <a:lnTo>
                  <a:pt x="148949" y="592199"/>
                </a:lnTo>
                <a:lnTo>
                  <a:pt x="148949" y="737549"/>
                </a:lnTo>
                <a:lnTo>
                  <a:pt x="141356" y="784629"/>
                </a:lnTo>
                <a:lnTo>
                  <a:pt x="120211" y="825518"/>
                </a:lnTo>
                <a:lnTo>
                  <a:pt x="87968" y="857761"/>
                </a:lnTo>
                <a:lnTo>
                  <a:pt x="47079" y="878906"/>
                </a:lnTo>
                <a:lnTo>
                  <a:pt x="0" y="886499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645025" y="3977797"/>
            <a:ext cx="24104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Roboto"/>
                <a:cs typeface="Roboto"/>
              </a:rPr>
              <a:t>Supervised</a:t>
            </a:r>
            <a:r>
              <a:rPr dirty="0" sz="1600" spc="-3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Roboto"/>
                <a:cs typeface="Roboto"/>
              </a:rPr>
              <a:t>studio</a:t>
            </a:r>
            <a:r>
              <a:rPr dirty="0" sz="16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Roboto"/>
                <a:cs typeface="Roboto"/>
              </a:rPr>
              <a:t>practice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428498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Aim</a:t>
            </a:r>
            <a:r>
              <a:rPr dirty="0" spc="-45"/>
              <a:t> </a:t>
            </a:r>
            <a:r>
              <a:rPr dirty="0" spc="-10"/>
              <a:t>and</a:t>
            </a:r>
            <a:r>
              <a:rPr dirty="0" spc="-50"/>
              <a:t> </a:t>
            </a:r>
            <a:r>
              <a:rPr dirty="0" spc="-10"/>
              <a:t>Structure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452247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2A3890"/>
                </a:solidFill>
              </a:rPr>
              <a:t>What</a:t>
            </a:r>
            <a:r>
              <a:rPr dirty="0" sz="3000" spc="-25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is</a:t>
            </a:r>
            <a:r>
              <a:rPr dirty="0" sz="3000" spc="-30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the</a:t>
            </a:r>
            <a:r>
              <a:rPr dirty="0" sz="3000" spc="-30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module</a:t>
            </a:r>
            <a:r>
              <a:rPr dirty="0" sz="3000" spc="-25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about?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4725" y="1253750"/>
            <a:ext cx="4957445" cy="2940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07340">
              <a:lnSpc>
                <a:spcPct val="114599"/>
              </a:lnSpc>
              <a:spcBef>
                <a:spcPts val="100"/>
              </a:spcBef>
            </a:pP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You’ll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be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exploring</a:t>
            </a:r>
            <a:r>
              <a:rPr dirty="0" sz="1800" spc="2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research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putting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it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into </a:t>
            </a:r>
            <a:r>
              <a:rPr dirty="0" sz="1800" spc="-43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practice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in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the context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of game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development.</a:t>
            </a:r>
            <a:endParaRPr sz="1800">
              <a:latin typeface="Roboto"/>
              <a:cs typeface="Roboto"/>
            </a:endParaRPr>
          </a:p>
          <a:p>
            <a:pPr marL="12700" marR="810895">
              <a:lnSpc>
                <a:spcPct val="114599"/>
              </a:lnSpc>
              <a:spcBef>
                <a:spcPts val="1575"/>
              </a:spcBef>
            </a:pP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Work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on 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a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major 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creative </a:t>
            </a:r>
            <a:r>
              <a:rPr dirty="0" sz="1800" b="1">
                <a:solidFill>
                  <a:srgbClr val="434343"/>
                </a:solidFill>
                <a:latin typeface="Roboto"/>
                <a:cs typeface="Roboto"/>
              </a:rPr>
              <a:t>piece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.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You’ll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be </a:t>
            </a:r>
            <a:r>
              <a:rPr dirty="0" sz="1800" spc="-434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expanding and consolidating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your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skills 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through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an extended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project:</a:t>
            </a:r>
            <a:endParaRPr sz="18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189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Expand</a:t>
            </a:r>
            <a:r>
              <a:rPr dirty="0" sz="1800" spc="-2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on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another</a:t>
            </a:r>
            <a:r>
              <a:rPr dirty="0" sz="1800" spc="-2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434343"/>
                </a:solidFill>
                <a:latin typeface="Roboto"/>
                <a:cs typeface="Roboto"/>
              </a:rPr>
              <a:t>module’s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project</a:t>
            </a:r>
            <a:endParaRPr sz="1800">
              <a:latin typeface="Roboto"/>
              <a:cs typeface="Roboto"/>
            </a:endParaRPr>
          </a:p>
          <a:p>
            <a:pPr marL="469900">
              <a:lnSpc>
                <a:spcPct val="100000"/>
              </a:lnSpc>
              <a:spcBef>
                <a:spcPts val="315"/>
              </a:spcBef>
            </a:pP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(with </a:t>
            </a:r>
            <a:r>
              <a:rPr dirty="0" sz="1800" spc="-5" i="1">
                <a:solidFill>
                  <a:srgbClr val="434343"/>
                </a:solidFill>
                <a:latin typeface="Roboto"/>
                <a:cs typeface="Roboto"/>
              </a:rPr>
              <a:t>signiﬁcant</a:t>
            </a:r>
            <a:r>
              <a:rPr dirty="0" sz="1800" i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amount</a:t>
            </a:r>
            <a:r>
              <a:rPr dirty="0" sz="1800" spc="-2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original</a:t>
            </a:r>
            <a:r>
              <a:rPr dirty="0" sz="1800" spc="-2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content).</a:t>
            </a:r>
            <a:endParaRPr sz="18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Work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on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brand-new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project.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0075" y="410000"/>
            <a:ext cx="3202227" cy="32022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452247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2A3890"/>
                </a:solidFill>
              </a:rPr>
              <a:t>What</a:t>
            </a:r>
            <a:r>
              <a:rPr dirty="0" sz="3000" spc="-25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is</a:t>
            </a:r>
            <a:r>
              <a:rPr dirty="0" sz="3000" spc="-30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the</a:t>
            </a:r>
            <a:r>
              <a:rPr dirty="0" sz="3000" spc="-30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module</a:t>
            </a:r>
            <a:r>
              <a:rPr dirty="0" sz="3000" spc="-25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about?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249" y="1253750"/>
            <a:ext cx="5242560" cy="3168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marR="227965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You’ll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begin by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proposing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project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through </a:t>
            </a:r>
            <a:r>
              <a:rPr dirty="0" sz="1800" spc="-43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a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pitch and proposal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, and getting 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green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light </a:t>
            </a:r>
            <a:r>
              <a:rPr dirty="0" sz="180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from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staff members.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434343"/>
              </a:buClr>
              <a:buFont typeface="Arial"/>
              <a:buChar char="●"/>
            </a:pPr>
            <a:endParaRPr sz="1850">
              <a:latin typeface="Roboto"/>
              <a:cs typeface="Roboto"/>
            </a:endParaRPr>
          </a:p>
          <a:p>
            <a:pPr marL="379095" marR="421005" indent="-367030">
              <a:lnSpc>
                <a:spcPct val="114599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Research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will help guide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your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vision and will </a:t>
            </a:r>
            <a:r>
              <a:rPr dirty="0" sz="1800" spc="-434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help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you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foresee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scope and 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viability.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434343"/>
              </a:buClr>
              <a:buFont typeface="Arial"/>
              <a:buChar char="●"/>
            </a:pPr>
            <a:endParaRPr sz="1850">
              <a:latin typeface="Roboto"/>
              <a:cs typeface="Roboto"/>
            </a:endParaRPr>
          </a:p>
          <a:p>
            <a:pPr marL="379095" marR="5080" indent="-367030">
              <a:lnSpc>
                <a:spcPct val="114599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Coming up with 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a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solid 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proposal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and plan is </a:t>
            </a:r>
            <a:r>
              <a:rPr dirty="0" sz="1800" spc="-15" b="1">
                <a:solidFill>
                  <a:srgbClr val="434343"/>
                </a:solidFill>
                <a:latin typeface="Roboto"/>
                <a:cs typeface="Roboto"/>
              </a:rPr>
              <a:t>key </a:t>
            </a:r>
            <a:r>
              <a:rPr dirty="0" sz="1800" spc="-434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to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ensuring that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project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will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be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achievable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within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the weeks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the module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runs.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9274" y="410000"/>
            <a:ext cx="2843023" cy="31585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51790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solidFill>
                  <a:srgbClr val="2A3890"/>
                </a:solidFill>
              </a:rPr>
              <a:t>How</a:t>
            </a:r>
            <a:r>
              <a:rPr dirty="0" sz="3000" spc="-25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is</a:t>
            </a:r>
            <a:r>
              <a:rPr dirty="0" sz="3000" spc="-20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the</a:t>
            </a:r>
            <a:r>
              <a:rPr dirty="0" sz="3000" spc="-20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module</a:t>
            </a:r>
            <a:r>
              <a:rPr dirty="0" sz="3000" spc="-15">
                <a:solidFill>
                  <a:srgbClr val="2A3890"/>
                </a:solidFill>
              </a:rPr>
              <a:t> </a:t>
            </a:r>
            <a:r>
              <a:rPr dirty="0" sz="3000" spc="-10">
                <a:solidFill>
                  <a:srgbClr val="2A3890"/>
                </a:solidFill>
              </a:rPr>
              <a:t>structured?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249" y="1239708"/>
            <a:ext cx="6304280" cy="303847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Online</a:t>
            </a:r>
            <a:r>
              <a:rPr dirty="0" sz="1800" spc="-4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lectures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:</a:t>
            </a:r>
            <a:endParaRPr sz="1800">
              <a:latin typeface="Roboto"/>
              <a:cs typeface="Roboto"/>
            </a:endParaRPr>
          </a:p>
          <a:p>
            <a:pPr lvl="1" marL="836294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1h-long</a:t>
            </a:r>
            <a:r>
              <a:rPr dirty="0" sz="1400" spc="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lectures,</a:t>
            </a:r>
            <a:r>
              <a:rPr dirty="0" sz="1400" spc="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either</a:t>
            </a:r>
            <a:r>
              <a:rPr dirty="0" sz="1400" spc="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real-time</a:t>
            </a:r>
            <a:r>
              <a:rPr dirty="0" sz="1400" spc="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streaming</a:t>
            </a:r>
            <a:r>
              <a:rPr dirty="0" sz="1400" spc="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or</a:t>
            </a:r>
            <a:r>
              <a:rPr dirty="0" sz="1400" spc="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pre-recorded</a:t>
            </a:r>
            <a:r>
              <a:rPr dirty="0" sz="1400" spc="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lectures.</a:t>
            </a:r>
            <a:endParaRPr sz="1400">
              <a:latin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434343"/>
              </a:buClr>
              <a:buFont typeface="Arial"/>
              <a:buChar char="○"/>
            </a:pPr>
            <a:endParaRPr sz="165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Supervisor</a:t>
            </a:r>
            <a:r>
              <a:rPr dirty="0" sz="1800" spc="-3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meetings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:</a:t>
            </a:r>
            <a:endParaRPr sz="1800">
              <a:latin typeface="Roboto"/>
              <a:cs typeface="Roboto"/>
            </a:endParaRPr>
          </a:p>
          <a:p>
            <a:pPr lvl="1" marL="836294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Project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progress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according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weekly 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plan.</a:t>
            </a:r>
            <a:endParaRPr sz="1400">
              <a:latin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434343"/>
              </a:buClr>
              <a:buFont typeface="Arial"/>
              <a:buChar char="○"/>
            </a:pPr>
            <a:endParaRPr sz="165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Group</a:t>
            </a:r>
            <a:r>
              <a:rPr dirty="0" sz="1800" spc="-1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crits</a:t>
            </a:r>
            <a:r>
              <a:rPr dirty="0" sz="1800" spc="-1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b="1">
                <a:solidFill>
                  <a:srgbClr val="434343"/>
                </a:solidFill>
                <a:latin typeface="Roboto"/>
                <a:cs typeface="Roboto"/>
              </a:rPr>
              <a:t>/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 Peer-reviews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endParaRPr sz="1800">
              <a:latin typeface="Roboto"/>
              <a:cs typeface="Roboto"/>
            </a:endParaRPr>
          </a:p>
          <a:p>
            <a:pPr lvl="1" marL="836294" indent="-336550">
              <a:lnSpc>
                <a:spcPct val="100000"/>
              </a:lnSpc>
              <a:spcBef>
                <a:spcPts val="334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Review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current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project state and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receive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/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give constructive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feedback.</a:t>
            </a:r>
            <a:endParaRPr sz="1400">
              <a:latin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434343"/>
              </a:buClr>
              <a:buFont typeface="Arial"/>
              <a:buChar char="○"/>
            </a:pPr>
            <a:endParaRPr sz="165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Supervised</a:t>
            </a:r>
            <a:r>
              <a:rPr dirty="0" sz="1800" spc="-2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Studio</a:t>
            </a:r>
            <a:r>
              <a:rPr dirty="0" sz="1800" spc="-2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Practice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:</a:t>
            </a:r>
            <a:endParaRPr sz="1800">
              <a:latin typeface="Roboto"/>
              <a:cs typeface="Roboto"/>
            </a:endParaRPr>
          </a:p>
          <a:p>
            <a:pPr lvl="1" marL="836294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15">
                <a:solidFill>
                  <a:srgbClr val="434343"/>
                </a:solidFill>
                <a:latin typeface="Roboto"/>
                <a:cs typeface="Roboto"/>
              </a:rPr>
              <a:t>Technicians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available to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help.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549402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Many</a:t>
            </a:r>
            <a:r>
              <a:rPr dirty="0" spc="-35"/>
              <a:t> </a:t>
            </a:r>
            <a:r>
              <a:rPr dirty="0" spc="-10"/>
              <a:t>Kinds</a:t>
            </a:r>
            <a:r>
              <a:rPr dirty="0" spc="-40"/>
              <a:t> </a:t>
            </a:r>
            <a:r>
              <a:rPr dirty="0" spc="-5"/>
              <a:t>of</a:t>
            </a:r>
            <a:r>
              <a:rPr dirty="0" spc="-30"/>
              <a:t> </a:t>
            </a:r>
            <a:r>
              <a:rPr dirty="0" spc="-10"/>
              <a:t>Projects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45059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2A3890"/>
                </a:solidFill>
              </a:rPr>
              <a:t>The</a:t>
            </a:r>
            <a:r>
              <a:rPr dirty="0" sz="3000" spc="-35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Spectrum</a:t>
            </a:r>
            <a:r>
              <a:rPr dirty="0" sz="3000" spc="-25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of</a:t>
            </a:r>
            <a:r>
              <a:rPr dirty="0" sz="3000" spc="-30">
                <a:solidFill>
                  <a:srgbClr val="2A3890"/>
                </a:solidFill>
              </a:rPr>
              <a:t> </a:t>
            </a:r>
            <a:r>
              <a:rPr dirty="0" sz="3000" spc="-10">
                <a:solidFill>
                  <a:srgbClr val="2A3890"/>
                </a:solidFill>
              </a:rPr>
              <a:t>Research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306937" y="2250887"/>
            <a:ext cx="1311910" cy="490855"/>
            <a:chOff x="306937" y="2250887"/>
            <a:chExt cx="1311910" cy="490855"/>
          </a:xfrm>
        </p:grpSpPr>
        <p:sp>
          <p:nvSpPr>
            <p:cNvPr id="4" name="object 4"/>
            <p:cNvSpPr/>
            <p:nvPr/>
          </p:nvSpPr>
          <p:spPr>
            <a:xfrm>
              <a:off x="311699" y="2255649"/>
              <a:ext cx="1302385" cy="481330"/>
            </a:xfrm>
            <a:custGeom>
              <a:avLst/>
              <a:gdLst/>
              <a:ahLst/>
              <a:cxnLst/>
              <a:rect l="l" t="t" r="r" b="b"/>
              <a:pathLst>
                <a:path w="1302385" h="481330">
                  <a:moveTo>
                    <a:pt x="1222098" y="481199"/>
                  </a:moveTo>
                  <a:lnTo>
                    <a:pt x="80201" y="481199"/>
                  </a:lnTo>
                  <a:lnTo>
                    <a:pt x="48983" y="474897"/>
                  </a:lnTo>
                  <a:lnTo>
                    <a:pt x="23490" y="457709"/>
                  </a:lnTo>
                  <a:lnTo>
                    <a:pt x="6302" y="432216"/>
                  </a:lnTo>
                  <a:lnTo>
                    <a:pt x="0" y="400998"/>
                  </a:lnTo>
                  <a:lnTo>
                    <a:pt x="0" y="80201"/>
                  </a:lnTo>
                  <a:lnTo>
                    <a:pt x="6302" y="48983"/>
                  </a:lnTo>
                  <a:lnTo>
                    <a:pt x="23490" y="23490"/>
                  </a:lnTo>
                  <a:lnTo>
                    <a:pt x="48983" y="6302"/>
                  </a:lnTo>
                  <a:lnTo>
                    <a:pt x="80201" y="0"/>
                  </a:lnTo>
                  <a:lnTo>
                    <a:pt x="1222098" y="0"/>
                  </a:lnTo>
                  <a:lnTo>
                    <a:pt x="1266594" y="13474"/>
                  </a:lnTo>
                  <a:lnTo>
                    <a:pt x="1296195" y="49509"/>
                  </a:lnTo>
                  <a:lnTo>
                    <a:pt x="1302299" y="80201"/>
                  </a:lnTo>
                  <a:lnTo>
                    <a:pt x="1302299" y="400998"/>
                  </a:lnTo>
                  <a:lnTo>
                    <a:pt x="1295997" y="432216"/>
                  </a:lnTo>
                  <a:lnTo>
                    <a:pt x="1278809" y="457709"/>
                  </a:lnTo>
                  <a:lnTo>
                    <a:pt x="1253316" y="474897"/>
                  </a:lnTo>
                  <a:lnTo>
                    <a:pt x="1222098" y="481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11699" y="2255649"/>
              <a:ext cx="1302385" cy="481330"/>
            </a:xfrm>
            <a:custGeom>
              <a:avLst/>
              <a:gdLst/>
              <a:ahLst/>
              <a:cxnLst/>
              <a:rect l="l" t="t" r="r" b="b"/>
              <a:pathLst>
                <a:path w="1302385" h="481330">
                  <a:moveTo>
                    <a:pt x="0" y="80201"/>
                  </a:moveTo>
                  <a:lnTo>
                    <a:pt x="6302" y="48983"/>
                  </a:lnTo>
                  <a:lnTo>
                    <a:pt x="23490" y="23490"/>
                  </a:lnTo>
                  <a:lnTo>
                    <a:pt x="48983" y="6302"/>
                  </a:lnTo>
                  <a:lnTo>
                    <a:pt x="80201" y="0"/>
                  </a:lnTo>
                  <a:lnTo>
                    <a:pt x="1222098" y="0"/>
                  </a:lnTo>
                  <a:lnTo>
                    <a:pt x="1266594" y="13474"/>
                  </a:lnTo>
                  <a:lnTo>
                    <a:pt x="1296195" y="49509"/>
                  </a:lnTo>
                  <a:lnTo>
                    <a:pt x="1302299" y="80201"/>
                  </a:lnTo>
                  <a:lnTo>
                    <a:pt x="1302299" y="400998"/>
                  </a:lnTo>
                  <a:lnTo>
                    <a:pt x="1295997" y="432216"/>
                  </a:lnTo>
                  <a:lnTo>
                    <a:pt x="1278809" y="457709"/>
                  </a:lnTo>
                  <a:lnTo>
                    <a:pt x="1253316" y="474897"/>
                  </a:lnTo>
                  <a:lnTo>
                    <a:pt x="1222098" y="481199"/>
                  </a:lnTo>
                  <a:lnTo>
                    <a:pt x="80201" y="481199"/>
                  </a:lnTo>
                  <a:lnTo>
                    <a:pt x="48983" y="474897"/>
                  </a:lnTo>
                  <a:lnTo>
                    <a:pt x="23490" y="457709"/>
                  </a:lnTo>
                  <a:lnTo>
                    <a:pt x="6302" y="432216"/>
                  </a:lnTo>
                  <a:lnTo>
                    <a:pt x="0" y="400998"/>
                  </a:lnTo>
                  <a:lnTo>
                    <a:pt x="0" y="80201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07156" y="2266888"/>
            <a:ext cx="910590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87630" marR="5080" indent="-75565">
              <a:lnSpc>
                <a:spcPts val="1650"/>
              </a:lnSpc>
              <a:spcBef>
                <a:spcPts val="180"/>
              </a:spcBef>
            </a:pPr>
            <a:r>
              <a:rPr dirty="0" sz="1400" spc="-5">
                <a:solidFill>
                  <a:srgbClr val="FFFFFF"/>
                </a:solidFill>
                <a:latin typeface="Roboto"/>
                <a:cs typeface="Roboto"/>
              </a:rPr>
              <a:t>Theo</a:t>
            </a:r>
            <a:r>
              <a:rPr dirty="0" sz="1400" spc="-15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dirty="0" sz="1400" spc="-5">
                <a:solidFill>
                  <a:srgbClr val="FFFFFF"/>
                </a:solidFill>
                <a:latin typeface="Roboto"/>
                <a:cs typeface="Roboto"/>
              </a:rPr>
              <a:t>etical  </a:t>
            </a:r>
            <a:r>
              <a:rPr dirty="0" sz="1400" spc="-10">
                <a:solidFill>
                  <a:srgbClr val="FFFFFF"/>
                </a:solidFill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72212" y="2250887"/>
            <a:ext cx="1311910" cy="490855"/>
            <a:chOff x="7272212" y="2250887"/>
            <a:chExt cx="1311910" cy="490855"/>
          </a:xfrm>
        </p:grpSpPr>
        <p:sp>
          <p:nvSpPr>
            <p:cNvPr id="8" name="object 8"/>
            <p:cNvSpPr/>
            <p:nvPr/>
          </p:nvSpPr>
          <p:spPr>
            <a:xfrm>
              <a:off x="7276975" y="2255649"/>
              <a:ext cx="1302385" cy="481330"/>
            </a:xfrm>
            <a:custGeom>
              <a:avLst/>
              <a:gdLst/>
              <a:ahLst/>
              <a:cxnLst/>
              <a:rect l="l" t="t" r="r" b="b"/>
              <a:pathLst>
                <a:path w="1302384" h="481330">
                  <a:moveTo>
                    <a:pt x="1222098" y="481199"/>
                  </a:moveTo>
                  <a:lnTo>
                    <a:pt x="80201" y="481199"/>
                  </a:lnTo>
                  <a:lnTo>
                    <a:pt x="48983" y="474897"/>
                  </a:lnTo>
                  <a:lnTo>
                    <a:pt x="23490" y="457709"/>
                  </a:lnTo>
                  <a:lnTo>
                    <a:pt x="6302" y="432216"/>
                  </a:lnTo>
                  <a:lnTo>
                    <a:pt x="0" y="400998"/>
                  </a:lnTo>
                  <a:lnTo>
                    <a:pt x="0" y="80201"/>
                  </a:lnTo>
                  <a:lnTo>
                    <a:pt x="6302" y="48983"/>
                  </a:lnTo>
                  <a:lnTo>
                    <a:pt x="23490" y="23490"/>
                  </a:lnTo>
                  <a:lnTo>
                    <a:pt x="48983" y="6302"/>
                  </a:lnTo>
                  <a:lnTo>
                    <a:pt x="80201" y="0"/>
                  </a:lnTo>
                  <a:lnTo>
                    <a:pt x="1222098" y="0"/>
                  </a:lnTo>
                  <a:lnTo>
                    <a:pt x="1266594" y="13474"/>
                  </a:lnTo>
                  <a:lnTo>
                    <a:pt x="1296194" y="49509"/>
                  </a:lnTo>
                  <a:lnTo>
                    <a:pt x="1302299" y="80201"/>
                  </a:lnTo>
                  <a:lnTo>
                    <a:pt x="1302299" y="400998"/>
                  </a:lnTo>
                  <a:lnTo>
                    <a:pt x="1295997" y="432216"/>
                  </a:lnTo>
                  <a:lnTo>
                    <a:pt x="1278809" y="457709"/>
                  </a:lnTo>
                  <a:lnTo>
                    <a:pt x="1253316" y="474897"/>
                  </a:lnTo>
                  <a:lnTo>
                    <a:pt x="1222098" y="481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76975" y="2255649"/>
              <a:ext cx="1302385" cy="481330"/>
            </a:xfrm>
            <a:custGeom>
              <a:avLst/>
              <a:gdLst/>
              <a:ahLst/>
              <a:cxnLst/>
              <a:rect l="l" t="t" r="r" b="b"/>
              <a:pathLst>
                <a:path w="1302384" h="481330">
                  <a:moveTo>
                    <a:pt x="0" y="80201"/>
                  </a:moveTo>
                  <a:lnTo>
                    <a:pt x="6302" y="48983"/>
                  </a:lnTo>
                  <a:lnTo>
                    <a:pt x="23490" y="23490"/>
                  </a:lnTo>
                  <a:lnTo>
                    <a:pt x="48983" y="6302"/>
                  </a:lnTo>
                  <a:lnTo>
                    <a:pt x="80201" y="0"/>
                  </a:lnTo>
                  <a:lnTo>
                    <a:pt x="1222098" y="0"/>
                  </a:lnTo>
                  <a:lnTo>
                    <a:pt x="1266594" y="13474"/>
                  </a:lnTo>
                  <a:lnTo>
                    <a:pt x="1296194" y="49509"/>
                  </a:lnTo>
                  <a:lnTo>
                    <a:pt x="1302299" y="80201"/>
                  </a:lnTo>
                  <a:lnTo>
                    <a:pt x="1302299" y="400998"/>
                  </a:lnTo>
                  <a:lnTo>
                    <a:pt x="1295997" y="432216"/>
                  </a:lnTo>
                  <a:lnTo>
                    <a:pt x="1278809" y="457709"/>
                  </a:lnTo>
                  <a:lnTo>
                    <a:pt x="1253316" y="474897"/>
                  </a:lnTo>
                  <a:lnTo>
                    <a:pt x="1222098" y="481199"/>
                  </a:lnTo>
                  <a:lnTo>
                    <a:pt x="80201" y="481199"/>
                  </a:lnTo>
                  <a:lnTo>
                    <a:pt x="48983" y="474897"/>
                  </a:lnTo>
                  <a:lnTo>
                    <a:pt x="23490" y="457709"/>
                  </a:lnTo>
                  <a:lnTo>
                    <a:pt x="6302" y="432216"/>
                  </a:lnTo>
                  <a:lnTo>
                    <a:pt x="0" y="400998"/>
                  </a:lnTo>
                  <a:lnTo>
                    <a:pt x="0" y="80201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592042" y="2371663"/>
            <a:ext cx="6718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Roboto"/>
                <a:cs typeface="Roboto"/>
              </a:rPr>
              <a:t>Practice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23962" y="2378237"/>
            <a:ext cx="5578475" cy="1184275"/>
            <a:chOff x="1523962" y="2378237"/>
            <a:chExt cx="5578475" cy="1184275"/>
          </a:xfrm>
        </p:grpSpPr>
        <p:sp>
          <p:nvSpPr>
            <p:cNvPr id="12" name="object 12"/>
            <p:cNvSpPr/>
            <p:nvPr/>
          </p:nvSpPr>
          <p:spPr>
            <a:xfrm>
              <a:off x="1528724" y="2717726"/>
              <a:ext cx="1094740" cy="840105"/>
            </a:xfrm>
            <a:custGeom>
              <a:avLst/>
              <a:gdLst/>
              <a:ahLst/>
              <a:cxnLst/>
              <a:rect l="l" t="t" r="r" b="b"/>
              <a:pathLst>
                <a:path w="1094739" h="840104">
                  <a:moveTo>
                    <a:pt x="456124" y="311398"/>
                  </a:moveTo>
                  <a:lnTo>
                    <a:pt x="182449" y="311398"/>
                  </a:lnTo>
                  <a:lnTo>
                    <a:pt x="518997" y="0"/>
                  </a:lnTo>
                  <a:lnTo>
                    <a:pt x="456124" y="311398"/>
                  </a:lnTo>
                  <a:close/>
                </a:path>
                <a:path w="1094739" h="840104">
                  <a:moveTo>
                    <a:pt x="1006599" y="839998"/>
                  </a:moveTo>
                  <a:lnTo>
                    <a:pt x="88099" y="839998"/>
                  </a:lnTo>
                  <a:lnTo>
                    <a:pt x="53807" y="833074"/>
                  </a:lnTo>
                  <a:lnTo>
                    <a:pt x="25803" y="814194"/>
                  </a:lnTo>
                  <a:lnTo>
                    <a:pt x="6923" y="786190"/>
                  </a:lnTo>
                  <a:lnTo>
                    <a:pt x="0" y="751898"/>
                  </a:lnTo>
                  <a:lnTo>
                    <a:pt x="0" y="399498"/>
                  </a:lnTo>
                  <a:lnTo>
                    <a:pt x="6923" y="365205"/>
                  </a:lnTo>
                  <a:lnTo>
                    <a:pt x="25803" y="337202"/>
                  </a:lnTo>
                  <a:lnTo>
                    <a:pt x="53807" y="318321"/>
                  </a:lnTo>
                  <a:lnTo>
                    <a:pt x="88099" y="311398"/>
                  </a:lnTo>
                  <a:lnTo>
                    <a:pt x="1006599" y="311398"/>
                  </a:lnTo>
                  <a:lnTo>
                    <a:pt x="1055477" y="326200"/>
                  </a:lnTo>
                  <a:lnTo>
                    <a:pt x="1087993" y="365783"/>
                  </a:lnTo>
                  <a:lnTo>
                    <a:pt x="1094699" y="399498"/>
                  </a:lnTo>
                  <a:lnTo>
                    <a:pt x="1094699" y="751898"/>
                  </a:lnTo>
                  <a:lnTo>
                    <a:pt x="1087776" y="786190"/>
                  </a:lnTo>
                  <a:lnTo>
                    <a:pt x="1068896" y="814194"/>
                  </a:lnTo>
                  <a:lnTo>
                    <a:pt x="1040892" y="833074"/>
                  </a:lnTo>
                  <a:lnTo>
                    <a:pt x="1006599" y="8399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28725" y="2717726"/>
              <a:ext cx="1094740" cy="840105"/>
            </a:xfrm>
            <a:custGeom>
              <a:avLst/>
              <a:gdLst/>
              <a:ahLst/>
              <a:cxnLst/>
              <a:rect l="l" t="t" r="r" b="b"/>
              <a:pathLst>
                <a:path w="1094739" h="840104">
                  <a:moveTo>
                    <a:pt x="0" y="399498"/>
                  </a:moveTo>
                  <a:lnTo>
                    <a:pt x="6923" y="365205"/>
                  </a:lnTo>
                  <a:lnTo>
                    <a:pt x="25803" y="337202"/>
                  </a:lnTo>
                  <a:lnTo>
                    <a:pt x="53807" y="318321"/>
                  </a:lnTo>
                  <a:lnTo>
                    <a:pt x="88099" y="311398"/>
                  </a:lnTo>
                  <a:lnTo>
                    <a:pt x="182449" y="311398"/>
                  </a:lnTo>
                  <a:lnTo>
                    <a:pt x="518997" y="0"/>
                  </a:lnTo>
                  <a:lnTo>
                    <a:pt x="456124" y="311398"/>
                  </a:lnTo>
                  <a:lnTo>
                    <a:pt x="1006599" y="311398"/>
                  </a:lnTo>
                  <a:lnTo>
                    <a:pt x="1023867" y="313106"/>
                  </a:lnTo>
                  <a:lnTo>
                    <a:pt x="1068895" y="337202"/>
                  </a:lnTo>
                  <a:lnTo>
                    <a:pt x="1092991" y="382230"/>
                  </a:lnTo>
                  <a:lnTo>
                    <a:pt x="1094699" y="399498"/>
                  </a:lnTo>
                  <a:lnTo>
                    <a:pt x="1094699" y="531648"/>
                  </a:lnTo>
                  <a:lnTo>
                    <a:pt x="1094699" y="751898"/>
                  </a:lnTo>
                  <a:lnTo>
                    <a:pt x="1087776" y="786190"/>
                  </a:lnTo>
                  <a:lnTo>
                    <a:pt x="1068896" y="814194"/>
                  </a:lnTo>
                  <a:lnTo>
                    <a:pt x="1040892" y="833074"/>
                  </a:lnTo>
                  <a:lnTo>
                    <a:pt x="1006599" y="839998"/>
                  </a:lnTo>
                  <a:lnTo>
                    <a:pt x="456124" y="839998"/>
                  </a:lnTo>
                  <a:lnTo>
                    <a:pt x="182449" y="839998"/>
                  </a:lnTo>
                  <a:lnTo>
                    <a:pt x="88099" y="839998"/>
                  </a:lnTo>
                  <a:lnTo>
                    <a:pt x="53807" y="833074"/>
                  </a:lnTo>
                  <a:lnTo>
                    <a:pt x="25803" y="814194"/>
                  </a:lnTo>
                  <a:lnTo>
                    <a:pt x="6923" y="786190"/>
                  </a:lnTo>
                  <a:lnTo>
                    <a:pt x="0" y="751898"/>
                  </a:lnTo>
                  <a:lnTo>
                    <a:pt x="0" y="531648"/>
                  </a:lnTo>
                  <a:lnTo>
                    <a:pt x="0" y="399498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93337" y="2383000"/>
              <a:ext cx="5304790" cy="226695"/>
            </a:xfrm>
            <a:custGeom>
              <a:avLst/>
              <a:gdLst/>
              <a:ahLst/>
              <a:cxnLst/>
              <a:rect l="l" t="t" r="r" b="b"/>
              <a:pathLst>
                <a:path w="5304790" h="226694">
                  <a:moveTo>
                    <a:pt x="5191049" y="226499"/>
                  </a:moveTo>
                  <a:lnTo>
                    <a:pt x="5191049" y="169874"/>
                  </a:lnTo>
                  <a:lnTo>
                    <a:pt x="113249" y="169874"/>
                  </a:lnTo>
                  <a:lnTo>
                    <a:pt x="113249" y="226499"/>
                  </a:lnTo>
                  <a:lnTo>
                    <a:pt x="0" y="113249"/>
                  </a:lnTo>
                  <a:lnTo>
                    <a:pt x="113249" y="0"/>
                  </a:lnTo>
                  <a:lnTo>
                    <a:pt x="113249" y="56624"/>
                  </a:lnTo>
                  <a:lnTo>
                    <a:pt x="5191049" y="56624"/>
                  </a:lnTo>
                  <a:lnTo>
                    <a:pt x="5191049" y="0"/>
                  </a:lnTo>
                  <a:lnTo>
                    <a:pt x="5304299" y="113249"/>
                  </a:lnTo>
                  <a:lnTo>
                    <a:pt x="5191049" y="226499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793337" y="2383000"/>
              <a:ext cx="5304790" cy="226695"/>
            </a:xfrm>
            <a:custGeom>
              <a:avLst/>
              <a:gdLst/>
              <a:ahLst/>
              <a:cxnLst/>
              <a:rect l="l" t="t" r="r" b="b"/>
              <a:pathLst>
                <a:path w="5304790" h="226694">
                  <a:moveTo>
                    <a:pt x="0" y="113249"/>
                  </a:moveTo>
                  <a:lnTo>
                    <a:pt x="113249" y="0"/>
                  </a:lnTo>
                  <a:lnTo>
                    <a:pt x="113249" y="56624"/>
                  </a:lnTo>
                  <a:lnTo>
                    <a:pt x="5191049" y="56624"/>
                  </a:lnTo>
                  <a:lnTo>
                    <a:pt x="5191049" y="0"/>
                  </a:lnTo>
                  <a:lnTo>
                    <a:pt x="5304299" y="113249"/>
                  </a:lnTo>
                  <a:lnTo>
                    <a:pt x="5191049" y="226499"/>
                  </a:lnTo>
                  <a:lnTo>
                    <a:pt x="5191049" y="169874"/>
                  </a:lnTo>
                  <a:lnTo>
                    <a:pt x="113249" y="169874"/>
                  </a:lnTo>
                  <a:lnTo>
                    <a:pt x="113249" y="226499"/>
                  </a:lnTo>
                  <a:lnTo>
                    <a:pt x="0" y="113249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645112" y="3064063"/>
            <a:ext cx="859790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62865" marR="5080" indent="-50800">
              <a:lnSpc>
                <a:spcPts val="1650"/>
              </a:lnSpc>
              <a:spcBef>
                <a:spcPts val="180"/>
              </a:spcBef>
            </a:pPr>
            <a:r>
              <a:rPr dirty="0" sz="1400" spc="-55">
                <a:latin typeface="Roboto"/>
                <a:cs typeface="Roboto"/>
              </a:rPr>
              <a:t>T</a:t>
            </a:r>
            <a:r>
              <a:rPr dirty="0" sz="1400" spc="-30">
                <a:latin typeface="Roboto"/>
                <a:cs typeface="Roboto"/>
              </a:rPr>
              <a:t>r</a:t>
            </a:r>
            <a:r>
              <a:rPr dirty="0" sz="1400" spc="-5">
                <a:latin typeface="Roboto"/>
                <a:cs typeface="Roboto"/>
              </a:rPr>
              <a:t>aditional  </a:t>
            </a:r>
            <a:r>
              <a:rPr dirty="0" sz="1400" spc="-10"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63199" y="2717726"/>
            <a:ext cx="1301115" cy="840105"/>
          </a:xfrm>
          <a:custGeom>
            <a:avLst/>
            <a:gdLst/>
            <a:ahLst/>
            <a:cxnLst/>
            <a:rect l="l" t="t" r="r" b="b"/>
            <a:pathLst>
              <a:path w="1301114" h="840104">
                <a:moveTo>
                  <a:pt x="0" y="399498"/>
                </a:moveTo>
                <a:lnTo>
                  <a:pt x="6923" y="365205"/>
                </a:lnTo>
                <a:lnTo>
                  <a:pt x="25803" y="337202"/>
                </a:lnTo>
                <a:lnTo>
                  <a:pt x="53807" y="318321"/>
                </a:lnTo>
                <a:lnTo>
                  <a:pt x="88099" y="311398"/>
                </a:lnTo>
                <a:lnTo>
                  <a:pt x="216849" y="311398"/>
                </a:lnTo>
                <a:lnTo>
                  <a:pt x="616851" y="0"/>
                </a:lnTo>
                <a:lnTo>
                  <a:pt x="542124" y="311398"/>
                </a:lnTo>
                <a:lnTo>
                  <a:pt x="1212999" y="311398"/>
                </a:lnTo>
                <a:lnTo>
                  <a:pt x="1230267" y="313106"/>
                </a:lnTo>
                <a:lnTo>
                  <a:pt x="1275295" y="337202"/>
                </a:lnTo>
                <a:lnTo>
                  <a:pt x="1299391" y="382230"/>
                </a:lnTo>
                <a:lnTo>
                  <a:pt x="1301099" y="399498"/>
                </a:lnTo>
                <a:lnTo>
                  <a:pt x="1301099" y="531648"/>
                </a:lnTo>
                <a:lnTo>
                  <a:pt x="1301099" y="751898"/>
                </a:lnTo>
                <a:lnTo>
                  <a:pt x="1294176" y="786190"/>
                </a:lnTo>
                <a:lnTo>
                  <a:pt x="1275296" y="814194"/>
                </a:lnTo>
                <a:lnTo>
                  <a:pt x="1247292" y="833074"/>
                </a:lnTo>
                <a:lnTo>
                  <a:pt x="1212999" y="839998"/>
                </a:lnTo>
                <a:lnTo>
                  <a:pt x="542124" y="839998"/>
                </a:lnTo>
                <a:lnTo>
                  <a:pt x="216849" y="839998"/>
                </a:lnTo>
                <a:lnTo>
                  <a:pt x="88099" y="839998"/>
                </a:lnTo>
                <a:lnTo>
                  <a:pt x="53807" y="833074"/>
                </a:lnTo>
                <a:lnTo>
                  <a:pt x="25803" y="814194"/>
                </a:lnTo>
                <a:lnTo>
                  <a:pt x="6923" y="786190"/>
                </a:lnTo>
                <a:lnTo>
                  <a:pt x="0" y="751898"/>
                </a:lnTo>
                <a:lnTo>
                  <a:pt x="0" y="531648"/>
                </a:lnTo>
                <a:lnTo>
                  <a:pt x="0" y="399498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636712" y="3064063"/>
            <a:ext cx="954405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09220" marR="5080" indent="-97155">
              <a:lnSpc>
                <a:spcPts val="1650"/>
              </a:lnSpc>
              <a:spcBef>
                <a:spcPts val="180"/>
              </a:spcBef>
            </a:pPr>
            <a:r>
              <a:rPr dirty="0" sz="1400" spc="-5">
                <a:latin typeface="Roboto"/>
                <a:cs typeface="Roboto"/>
              </a:rPr>
              <a:t>P</a:t>
            </a:r>
            <a:r>
              <a:rPr dirty="0" sz="1400" spc="-30">
                <a:latin typeface="Roboto"/>
                <a:cs typeface="Roboto"/>
              </a:rPr>
              <a:t>r</a:t>
            </a:r>
            <a:r>
              <a:rPr dirty="0" sz="1400" spc="-5">
                <a:latin typeface="Roboto"/>
                <a:cs typeface="Roboto"/>
              </a:rPr>
              <a:t>actice</a:t>
            </a:r>
            <a:r>
              <a:rPr dirty="0" sz="1400" spc="5">
                <a:latin typeface="Roboto"/>
                <a:cs typeface="Roboto"/>
              </a:rPr>
              <a:t>-</a:t>
            </a:r>
            <a:r>
              <a:rPr dirty="0" sz="1400" spc="-5" i="1">
                <a:latin typeface="Roboto"/>
                <a:cs typeface="Roboto"/>
              </a:rPr>
              <a:t>led </a:t>
            </a:r>
            <a:r>
              <a:rPr dirty="0" sz="1400" spc="-5" i="1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29800" y="2717726"/>
            <a:ext cx="1301115" cy="840105"/>
          </a:xfrm>
          <a:custGeom>
            <a:avLst/>
            <a:gdLst/>
            <a:ahLst/>
            <a:cxnLst/>
            <a:rect l="l" t="t" r="r" b="b"/>
            <a:pathLst>
              <a:path w="1301115" h="840104">
                <a:moveTo>
                  <a:pt x="0" y="399498"/>
                </a:moveTo>
                <a:lnTo>
                  <a:pt x="6923" y="365205"/>
                </a:lnTo>
                <a:lnTo>
                  <a:pt x="25803" y="337202"/>
                </a:lnTo>
                <a:lnTo>
                  <a:pt x="53807" y="318321"/>
                </a:lnTo>
                <a:lnTo>
                  <a:pt x="88099" y="311398"/>
                </a:lnTo>
                <a:lnTo>
                  <a:pt x="216849" y="311398"/>
                </a:lnTo>
                <a:lnTo>
                  <a:pt x="616851" y="0"/>
                </a:lnTo>
                <a:lnTo>
                  <a:pt x="542124" y="311398"/>
                </a:lnTo>
                <a:lnTo>
                  <a:pt x="1212999" y="311398"/>
                </a:lnTo>
                <a:lnTo>
                  <a:pt x="1230267" y="313106"/>
                </a:lnTo>
                <a:lnTo>
                  <a:pt x="1275295" y="337202"/>
                </a:lnTo>
                <a:lnTo>
                  <a:pt x="1299391" y="382230"/>
                </a:lnTo>
                <a:lnTo>
                  <a:pt x="1301099" y="399498"/>
                </a:lnTo>
                <a:lnTo>
                  <a:pt x="1301099" y="531648"/>
                </a:lnTo>
                <a:lnTo>
                  <a:pt x="1301099" y="751898"/>
                </a:lnTo>
                <a:lnTo>
                  <a:pt x="1294176" y="786190"/>
                </a:lnTo>
                <a:lnTo>
                  <a:pt x="1275296" y="814194"/>
                </a:lnTo>
                <a:lnTo>
                  <a:pt x="1247292" y="833074"/>
                </a:lnTo>
                <a:lnTo>
                  <a:pt x="1212999" y="839998"/>
                </a:lnTo>
                <a:lnTo>
                  <a:pt x="542124" y="839998"/>
                </a:lnTo>
                <a:lnTo>
                  <a:pt x="216849" y="839998"/>
                </a:lnTo>
                <a:lnTo>
                  <a:pt x="88099" y="839998"/>
                </a:lnTo>
                <a:lnTo>
                  <a:pt x="53807" y="833074"/>
                </a:lnTo>
                <a:lnTo>
                  <a:pt x="25803" y="814194"/>
                </a:lnTo>
                <a:lnTo>
                  <a:pt x="6923" y="786190"/>
                </a:lnTo>
                <a:lnTo>
                  <a:pt x="0" y="751898"/>
                </a:lnTo>
                <a:lnTo>
                  <a:pt x="0" y="531648"/>
                </a:lnTo>
                <a:lnTo>
                  <a:pt x="0" y="399498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730080" y="3064063"/>
            <a:ext cx="900430" cy="4483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dirty="0" sz="1400" spc="-10">
                <a:latin typeface="Roboto"/>
                <a:cs typeface="Roboto"/>
              </a:rPr>
              <a:t>Practice</a:t>
            </a:r>
            <a:r>
              <a:rPr dirty="0" sz="1400" spc="-50">
                <a:latin typeface="Roboto"/>
                <a:cs typeface="Roboto"/>
              </a:rPr>
              <a:t> </a:t>
            </a:r>
            <a:r>
              <a:rPr dirty="0" sz="1400" spc="-5" i="1">
                <a:latin typeface="Roboto"/>
                <a:cs typeface="Roboto"/>
              </a:rPr>
              <a:t>as</a:t>
            </a:r>
            <a:endParaRPr sz="1400">
              <a:latin typeface="Roboto"/>
              <a:cs typeface="Roboto"/>
            </a:endParaRPr>
          </a:p>
          <a:p>
            <a:pPr marL="82550">
              <a:lnSpc>
                <a:spcPts val="1664"/>
              </a:lnSpc>
            </a:pPr>
            <a:r>
              <a:rPr dirty="0" sz="1400" spc="-10"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23424" y="1273924"/>
            <a:ext cx="1094740" cy="1104265"/>
          </a:xfrm>
          <a:custGeom>
            <a:avLst/>
            <a:gdLst/>
            <a:ahLst/>
            <a:cxnLst/>
            <a:rect l="l" t="t" r="r" b="b"/>
            <a:pathLst>
              <a:path w="1094739" h="1104264">
                <a:moveTo>
                  <a:pt x="0" y="114899"/>
                </a:moveTo>
                <a:lnTo>
                  <a:pt x="9029" y="70175"/>
                </a:lnTo>
                <a:lnTo>
                  <a:pt x="33653" y="33653"/>
                </a:lnTo>
                <a:lnTo>
                  <a:pt x="70175" y="9029"/>
                </a:lnTo>
                <a:lnTo>
                  <a:pt x="114899" y="0"/>
                </a:lnTo>
                <a:lnTo>
                  <a:pt x="182449" y="0"/>
                </a:lnTo>
                <a:lnTo>
                  <a:pt x="456124" y="0"/>
                </a:lnTo>
                <a:lnTo>
                  <a:pt x="979799" y="0"/>
                </a:lnTo>
                <a:lnTo>
                  <a:pt x="1002320" y="2228"/>
                </a:lnTo>
                <a:lnTo>
                  <a:pt x="1043546" y="19304"/>
                </a:lnTo>
                <a:lnTo>
                  <a:pt x="1075395" y="51153"/>
                </a:lnTo>
                <a:lnTo>
                  <a:pt x="1092471" y="92379"/>
                </a:lnTo>
                <a:lnTo>
                  <a:pt x="1094699" y="114899"/>
                </a:lnTo>
                <a:lnTo>
                  <a:pt x="1094699" y="402149"/>
                </a:lnTo>
                <a:lnTo>
                  <a:pt x="1094699" y="574499"/>
                </a:lnTo>
                <a:lnTo>
                  <a:pt x="1085670" y="619224"/>
                </a:lnTo>
                <a:lnTo>
                  <a:pt x="1061046" y="655746"/>
                </a:lnTo>
                <a:lnTo>
                  <a:pt x="1024524" y="680370"/>
                </a:lnTo>
                <a:lnTo>
                  <a:pt x="979799" y="689399"/>
                </a:lnTo>
                <a:lnTo>
                  <a:pt x="456124" y="689399"/>
                </a:lnTo>
                <a:lnTo>
                  <a:pt x="292470" y="1104073"/>
                </a:lnTo>
                <a:lnTo>
                  <a:pt x="182449" y="689399"/>
                </a:lnTo>
                <a:lnTo>
                  <a:pt x="114899" y="689399"/>
                </a:lnTo>
                <a:lnTo>
                  <a:pt x="70175" y="680370"/>
                </a:lnTo>
                <a:lnTo>
                  <a:pt x="33653" y="655746"/>
                </a:lnTo>
                <a:lnTo>
                  <a:pt x="9029" y="619224"/>
                </a:lnTo>
                <a:lnTo>
                  <a:pt x="0" y="574499"/>
                </a:lnTo>
                <a:lnTo>
                  <a:pt x="0" y="402149"/>
                </a:lnTo>
                <a:lnTo>
                  <a:pt x="0" y="114899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765884" y="1284487"/>
            <a:ext cx="8096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Roboto"/>
                <a:cs typeface="Roboto"/>
              </a:rPr>
              <a:t>Research-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8139" y="1494037"/>
            <a:ext cx="725805" cy="4483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dirty="0" sz="1400" spc="-5" i="1">
                <a:latin typeface="Roboto"/>
                <a:cs typeface="Roboto"/>
              </a:rPr>
              <a:t>informed</a:t>
            </a:r>
            <a:endParaRPr sz="1400">
              <a:latin typeface="Roboto"/>
              <a:cs typeface="Roboto"/>
            </a:endParaRPr>
          </a:p>
          <a:p>
            <a:pPr marL="38735">
              <a:lnSpc>
                <a:spcPts val="1664"/>
              </a:lnSpc>
            </a:pPr>
            <a:r>
              <a:rPr dirty="0" sz="1400" spc="-10">
                <a:latin typeface="Roboto"/>
                <a:cs typeface="Roboto"/>
              </a:rPr>
              <a:t>Practice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674637" y="1232787"/>
            <a:ext cx="1104265" cy="1164590"/>
            <a:chOff x="4674637" y="1232787"/>
            <a:chExt cx="1104265" cy="1164590"/>
          </a:xfrm>
        </p:grpSpPr>
        <p:sp>
          <p:nvSpPr>
            <p:cNvPr id="25" name="object 25"/>
            <p:cNvSpPr/>
            <p:nvPr/>
          </p:nvSpPr>
          <p:spPr>
            <a:xfrm>
              <a:off x="4679400" y="1237550"/>
              <a:ext cx="1094740" cy="1155065"/>
            </a:xfrm>
            <a:custGeom>
              <a:avLst/>
              <a:gdLst/>
              <a:ahLst/>
              <a:cxnLst/>
              <a:rect l="l" t="t" r="r" b="b"/>
              <a:pathLst>
                <a:path w="1094739" h="1155064">
                  <a:moveTo>
                    <a:pt x="979799" y="689399"/>
                  </a:moveTo>
                  <a:lnTo>
                    <a:pt x="114899" y="689399"/>
                  </a:lnTo>
                  <a:lnTo>
                    <a:pt x="70175" y="680370"/>
                  </a:lnTo>
                  <a:lnTo>
                    <a:pt x="33653" y="655746"/>
                  </a:lnTo>
                  <a:lnTo>
                    <a:pt x="9029" y="619224"/>
                  </a:lnTo>
                  <a:lnTo>
                    <a:pt x="0" y="574499"/>
                  </a:lnTo>
                  <a:lnTo>
                    <a:pt x="0" y="114899"/>
                  </a:lnTo>
                  <a:lnTo>
                    <a:pt x="9029" y="70175"/>
                  </a:lnTo>
                  <a:lnTo>
                    <a:pt x="33653" y="33653"/>
                  </a:lnTo>
                  <a:lnTo>
                    <a:pt x="70175" y="9029"/>
                  </a:lnTo>
                  <a:lnTo>
                    <a:pt x="114899" y="0"/>
                  </a:lnTo>
                  <a:lnTo>
                    <a:pt x="979799" y="0"/>
                  </a:lnTo>
                  <a:lnTo>
                    <a:pt x="1023770" y="8746"/>
                  </a:lnTo>
                  <a:lnTo>
                    <a:pt x="1061046" y="33653"/>
                  </a:lnTo>
                  <a:lnTo>
                    <a:pt x="1085953" y="70929"/>
                  </a:lnTo>
                  <a:lnTo>
                    <a:pt x="1094699" y="114899"/>
                  </a:lnTo>
                  <a:lnTo>
                    <a:pt x="1094699" y="574499"/>
                  </a:lnTo>
                  <a:lnTo>
                    <a:pt x="1085670" y="619224"/>
                  </a:lnTo>
                  <a:lnTo>
                    <a:pt x="1061046" y="655746"/>
                  </a:lnTo>
                  <a:lnTo>
                    <a:pt x="1024524" y="680370"/>
                  </a:lnTo>
                  <a:lnTo>
                    <a:pt x="979799" y="689399"/>
                  </a:lnTo>
                  <a:close/>
                </a:path>
                <a:path w="1094739" h="1155064">
                  <a:moveTo>
                    <a:pt x="284238" y="1154572"/>
                  </a:moveTo>
                  <a:lnTo>
                    <a:pt x="182449" y="689399"/>
                  </a:lnTo>
                  <a:lnTo>
                    <a:pt x="456124" y="689399"/>
                  </a:lnTo>
                  <a:lnTo>
                    <a:pt x="284238" y="11545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679400" y="1237550"/>
              <a:ext cx="1094740" cy="1155065"/>
            </a:xfrm>
            <a:custGeom>
              <a:avLst/>
              <a:gdLst/>
              <a:ahLst/>
              <a:cxnLst/>
              <a:rect l="l" t="t" r="r" b="b"/>
              <a:pathLst>
                <a:path w="1094739" h="1155064">
                  <a:moveTo>
                    <a:pt x="0" y="114899"/>
                  </a:moveTo>
                  <a:lnTo>
                    <a:pt x="9029" y="70175"/>
                  </a:lnTo>
                  <a:lnTo>
                    <a:pt x="33653" y="33653"/>
                  </a:lnTo>
                  <a:lnTo>
                    <a:pt x="70175" y="9029"/>
                  </a:lnTo>
                  <a:lnTo>
                    <a:pt x="114899" y="0"/>
                  </a:lnTo>
                  <a:lnTo>
                    <a:pt x="182449" y="0"/>
                  </a:lnTo>
                  <a:lnTo>
                    <a:pt x="456124" y="0"/>
                  </a:lnTo>
                  <a:lnTo>
                    <a:pt x="979799" y="0"/>
                  </a:lnTo>
                  <a:lnTo>
                    <a:pt x="1002320" y="2228"/>
                  </a:lnTo>
                  <a:lnTo>
                    <a:pt x="1043546" y="19304"/>
                  </a:lnTo>
                  <a:lnTo>
                    <a:pt x="1075395" y="51153"/>
                  </a:lnTo>
                  <a:lnTo>
                    <a:pt x="1092471" y="92379"/>
                  </a:lnTo>
                  <a:lnTo>
                    <a:pt x="1094699" y="114899"/>
                  </a:lnTo>
                  <a:lnTo>
                    <a:pt x="1094699" y="402149"/>
                  </a:lnTo>
                  <a:lnTo>
                    <a:pt x="1094699" y="574499"/>
                  </a:lnTo>
                  <a:lnTo>
                    <a:pt x="1085670" y="619224"/>
                  </a:lnTo>
                  <a:lnTo>
                    <a:pt x="1061046" y="655746"/>
                  </a:lnTo>
                  <a:lnTo>
                    <a:pt x="1024524" y="680370"/>
                  </a:lnTo>
                  <a:lnTo>
                    <a:pt x="979799" y="689399"/>
                  </a:lnTo>
                  <a:lnTo>
                    <a:pt x="456124" y="689399"/>
                  </a:lnTo>
                  <a:lnTo>
                    <a:pt x="284238" y="1154572"/>
                  </a:lnTo>
                  <a:lnTo>
                    <a:pt x="182449" y="689399"/>
                  </a:lnTo>
                  <a:lnTo>
                    <a:pt x="114899" y="689399"/>
                  </a:lnTo>
                  <a:lnTo>
                    <a:pt x="70175" y="680370"/>
                  </a:lnTo>
                  <a:lnTo>
                    <a:pt x="33653" y="655746"/>
                  </a:lnTo>
                  <a:lnTo>
                    <a:pt x="9029" y="619224"/>
                  </a:lnTo>
                  <a:lnTo>
                    <a:pt x="0" y="574499"/>
                  </a:lnTo>
                  <a:lnTo>
                    <a:pt x="0" y="402149"/>
                  </a:lnTo>
                  <a:lnTo>
                    <a:pt x="0" y="114899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4866154" y="1248112"/>
            <a:ext cx="720725" cy="4483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dirty="0" sz="1400" spc="-10">
                <a:latin typeface="Roboto"/>
                <a:cs typeface="Roboto"/>
              </a:rPr>
              <a:t>Practice-</a:t>
            </a:r>
            <a:endParaRPr sz="1400">
              <a:latin typeface="Roboto"/>
              <a:cs typeface="Roboto"/>
            </a:endParaRPr>
          </a:p>
          <a:p>
            <a:pPr algn="ctr" marL="635">
              <a:lnSpc>
                <a:spcPts val="1664"/>
              </a:lnSpc>
            </a:pPr>
            <a:r>
              <a:rPr dirty="0" sz="1400" spc="-5" i="1">
                <a:latin typeface="Roboto"/>
                <a:cs typeface="Roboto"/>
              </a:rPr>
              <a:t>based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46371" y="1667212"/>
            <a:ext cx="7607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522987" y="1393587"/>
            <a:ext cx="1104265" cy="961390"/>
            <a:chOff x="6522987" y="1393587"/>
            <a:chExt cx="1104265" cy="961390"/>
          </a:xfrm>
        </p:grpSpPr>
        <p:sp>
          <p:nvSpPr>
            <p:cNvPr id="30" name="object 30"/>
            <p:cNvSpPr/>
            <p:nvPr/>
          </p:nvSpPr>
          <p:spPr>
            <a:xfrm>
              <a:off x="6527749" y="1398350"/>
              <a:ext cx="1094740" cy="951865"/>
            </a:xfrm>
            <a:custGeom>
              <a:avLst/>
              <a:gdLst/>
              <a:ahLst/>
              <a:cxnLst/>
              <a:rect l="l" t="t" r="r" b="b"/>
              <a:pathLst>
                <a:path w="1094740" h="951864">
                  <a:moveTo>
                    <a:pt x="1006599" y="528599"/>
                  </a:moveTo>
                  <a:lnTo>
                    <a:pt x="88099" y="528599"/>
                  </a:lnTo>
                  <a:lnTo>
                    <a:pt x="53807" y="521676"/>
                  </a:lnTo>
                  <a:lnTo>
                    <a:pt x="25803" y="502796"/>
                  </a:lnTo>
                  <a:lnTo>
                    <a:pt x="6923" y="474792"/>
                  </a:lnTo>
                  <a:lnTo>
                    <a:pt x="0" y="440499"/>
                  </a:lnTo>
                  <a:lnTo>
                    <a:pt x="0" y="88099"/>
                  </a:lnTo>
                  <a:lnTo>
                    <a:pt x="6923" y="53807"/>
                  </a:lnTo>
                  <a:lnTo>
                    <a:pt x="25803" y="25803"/>
                  </a:lnTo>
                  <a:lnTo>
                    <a:pt x="53807" y="6923"/>
                  </a:lnTo>
                  <a:lnTo>
                    <a:pt x="88099" y="0"/>
                  </a:lnTo>
                  <a:lnTo>
                    <a:pt x="1006599" y="0"/>
                  </a:lnTo>
                  <a:lnTo>
                    <a:pt x="1055477" y="14801"/>
                  </a:lnTo>
                  <a:lnTo>
                    <a:pt x="1087993" y="54385"/>
                  </a:lnTo>
                  <a:lnTo>
                    <a:pt x="1094699" y="88099"/>
                  </a:lnTo>
                  <a:lnTo>
                    <a:pt x="1094699" y="440499"/>
                  </a:lnTo>
                  <a:lnTo>
                    <a:pt x="1087776" y="474792"/>
                  </a:lnTo>
                  <a:lnTo>
                    <a:pt x="1068896" y="502796"/>
                  </a:lnTo>
                  <a:lnTo>
                    <a:pt x="1040892" y="521676"/>
                  </a:lnTo>
                  <a:lnTo>
                    <a:pt x="1006599" y="528599"/>
                  </a:lnTo>
                  <a:close/>
                </a:path>
                <a:path w="1094740" h="951864">
                  <a:moveTo>
                    <a:pt x="172195" y="951347"/>
                  </a:moveTo>
                  <a:lnTo>
                    <a:pt x="182449" y="528599"/>
                  </a:lnTo>
                  <a:lnTo>
                    <a:pt x="456124" y="528599"/>
                  </a:lnTo>
                  <a:lnTo>
                    <a:pt x="172195" y="9513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527749" y="1398350"/>
              <a:ext cx="1094740" cy="951865"/>
            </a:xfrm>
            <a:custGeom>
              <a:avLst/>
              <a:gdLst/>
              <a:ahLst/>
              <a:cxnLst/>
              <a:rect l="l" t="t" r="r" b="b"/>
              <a:pathLst>
                <a:path w="1094740" h="951864">
                  <a:moveTo>
                    <a:pt x="0" y="88099"/>
                  </a:moveTo>
                  <a:lnTo>
                    <a:pt x="6923" y="53807"/>
                  </a:lnTo>
                  <a:lnTo>
                    <a:pt x="25803" y="25803"/>
                  </a:lnTo>
                  <a:lnTo>
                    <a:pt x="53807" y="6923"/>
                  </a:lnTo>
                  <a:lnTo>
                    <a:pt x="88099" y="0"/>
                  </a:lnTo>
                  <a:lnTo>
                    <a:pt x="182449" y="0"/>
                  </a:lnTo>
                  <a:lnTo>
                    <a:pt x="456124" y="0"/>
                  </a:lnTo>
                  <a:lnTo>
                    <a:pt x="1006599" y="0"/>
                  </a:lnTo>
                  <a:lnTo>
                    <a:pt x="1023867" y="1708"/>
                  </a:lnTo>
                  <a:lnTo>
                    <a:pt x="1068895" y="25803"/>
                  </a:lnTo>
                  <a:lnTo>
                    <a:pt x="1092991" y="70832"/>
                  </a:lnTo>
                  <a:lnTo>
                    <a:pt x="1094699" y="88099"/>
                  </a:lnTo>
                  <a:lnTo>
                    <a:pt x="1094699" y="308349"/>
                  </a:lnTo>
                  <a:lnTo>
                    <a:pt x="1094699" y="440499"/>
                  </a:lnTo>
                  <a:lnTo>
                    <a:pt x="1087776" y="474792"/>
                  </a:lnTo>
                  <a:lnTo>
                    <a:pt x="1068896" y="502796"/>
                  </a:lnTo>
                  <a:lnTo>
                    <a:pt x="1040892" y="521676"/>
                  </a:lnTo>
                  <a:lnTo>
                    <a:pt x="1006599" y="528599"/>
                  </a:lnTo>
                  <a:lnTo>
                    <a:pt x="456124" y="528599"/>
                  </a:lnTo>
                  <a:lnTo>
                    <a:pt x="172195" y="951347"/>
                  </a:lnTo>
                  <a:lnTo>
                    <a:pt x="182449" y="528599"/>
                  </a:lnTo>
                  <a:lnTo>
                    <a:pt x="88099" y="528599"/>
                  </a:lnTo>
                  <a:lnTo>
                    <a:pt x="53807" y="521676"/>
                  </a:lnTo>
                  <a:lnTo>
                    <a:pt x="25803" y="502796"/>
                  </a:lnTo>
                  <a:lnTo>
                    <a:pt x="6923" y="474792"/>
                  </a:lnTo>
                  <a:lnTo>
                    <a:pt x="0" y="440499"/>
                  </a:lnTo>
                  <a:lnTo>
                    <a:pt x="0" y="308349"/>
                  </a:lnTo>
                  <a:lnTo>
                    <a:pt x="0" y="88099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6700360" y="1538063"/>
            <a:ext cx="74866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Roboto"/>
                <a:cs typeface="Roboto"/>
              </a:rPr>
              <a:t>Invention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2021-06-02T13:55:10Z</dcterms:created>
  <dcterms:modified xsi:type="dcterms:W3CDTF">2021-06-02T13:55:10Z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