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Cowling" initials="P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88074" autoAdjust="0"/>
  </p:normalViewPr>
  <p:slideViewPr>
    <p:cSldViewPr>
      <p:cViewPr varScale="1">
        <p:scale>
          <a:sx n="116" d="100"/>
          <a:sy n="116" d="100"/>
        </p:scale>
        <p:origin x="76" y="6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4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CC77C-B9D4-426D-95E0-0F8EBBBBB3AC}" type="datetimeFigureOut">
              <a:rPr lang="en-GB" smtClean="0"/>
              <a:pPr/>
              <a:t>04/11/2019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54423-5237-4341-808D-8BAF58BC57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27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6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6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DA879A6-0FD0-4734-A311-86BFCA472E6E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6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2180497"/>
            <a:ext cx="8272211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1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4E6425-0181-43F2-84FC-787E803FD2F8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5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3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2250893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2250893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8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2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E86A4C-8E40-4F87-A4F0-01A0687C5742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6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526012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3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306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11A6-3E98-4E50-A07E-5CA76090D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7: A*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00062-499F-44A8-A029-7048CE427D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COMP702: Classical Artificial Intelligence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8749A2D-A15B-41CB-A118-AE605A3D57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35" y="5229200"/>
            <a:ext cx="1090752" cy="109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5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74F6-894A-4484-9483-798475977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Paper Club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CC209-72EE-4933-8CBB-F281BEA4F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For next week’s seminar, please read:</a:t>
            </a:r>
          </a:p>
          <a:p>
            <a:pPr marL="0" indent="0">
              <a:buNone/>
            </a:pPr>
            <a:r>
              <a:rPr lang="en-GB" sz="1800" dirty="0" err="1"/>
              <a:t>Pepels</a:t>
            </a:r>
            <a:r>
              <a:rPr lang="en-GB" sz="1800" dirty="0"/>
              <a:t>, T, </a:t>
            </a:r>
            <a:r>
              <a:rPr lang="en-GB" sz="1800" dirty="0" err="1"/>
              <a:t>Winands</a:t>
            </a:r>
            <a:r>
              <a:rPr lang="en-GB" sz="1800" dirty="0"/>
              <a:t>, M.H.M., </a:t>
            </a:r>
            <a:r>
              <a:rPr lang="en-GB" sz="1800" dirty="0" err="1"/>
              <a:t>Lanctot</a:t>
            </a:r>
            <a:r>
              <a:rPr lang="en-GB" sz="1800" dirty="0"/>
              <a:t>, M. (2014). </a:t>
            </a:r>
            <a:r>
              <a:rPr lang="en-GB" sz="1800" i="1" dirty="0"/>
              <a:t>Real-Time Monte Carlo Tree Search in Ms Pac-Man</a:t>
            </a:r>
            <a:r>
              <a:rPr lang="en-GB" sz="1800" dirty="0"/>
              <a:t>. IEEE Transactions on Computational Intelligence and AI in Games, 6(3):245-257.</a:t>
            </a:r>
          </a:p>
          <a:p>
            <a:pPr marL="0" indent="0">
              <a:buNone/>
            </a:pPr>
            <a:r>
              <a:rPr lang="en-GB" sz="1800" dirty="0"/>
              <a:t>(PDF Link on </a:t>
            </a:r>
            <a:r>
              <a:rPr lang="en-GB" sz="1800" dirty="0" err="1"/>
              <a:t>LearningSpace</a:t>
            </a:r>
            <a:r>
              <a:rPr lang="en-GB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864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9F90-771E-4A68-950F-C1CAA0AA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Pathfinding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58EB0-260A-4026-B64A-A7A369E423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91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96A4-C36D-48BA-92A6-7BB01701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5D74D2-5B54-4F4C-A49D-29E057BD52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000" dirty="0"/>
                  <a:t>We have a </a:t>
                </a:r>
                <a:r>
                  <a:rPr lang="en-GB" sz="2000" b="1" dirty="0"/>
                  <a:t>graph</a:t>
                </a:r>
              </a:p>
              <a:p>
                <a:pPr lvl="1"/>
                <a:r>
                  <a:rPr lang="en-GB" sz="2000" b="1" dirty="0"/>
                  <a:t>Nodes</a:t>
                </a:r>
              </a:p>
              <a:p>
                <a:pPr lvl="1"/>
                <a:r>
                  <a:rPr lang="en-GB" sz="2000" b="1" dirty="0"/>
                  <a:t>Edges</a:t>
                </a:r>
                <a:r>
                  <a:rPr lang="en-GB" sz="2000" dirty="0"/>
                  <a:t>, each with a </a:t>
                </a:r>
                <a:r>
                  <a:rPr lang="en-GB" sz="2000" b="1" dirty="0"/>
                  <a:t>weight</a:t>
                </a:r>
              </a:p>
              <a:p>
                <a:r>
                  <a:rPr lang="en-GB" sz="2000" dirty="0"/>
                  <a:t>Given two nodes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2000" dirty="0"/>
                  <a:t>, find the </a:t>
                </a:r>
                <a:r>
                  <a:rPr lang="en-GB" sz="2000" b="1" dirty="0"/>
                  <a:t>shortest</a:t>
                </a:r>
                <a:r>
                  <a:rPr lang="en-GB" sz="2000" dirty="0"/>
                  <a:t> (i.e. </a:t>
                </a:r>
                <a:r>
                  <a:rPr lang="en-GB" sz="2000" b="1" dirty="0"/>
                  <a:t>minimum weight</a:t>
                </a:r>
                <a:r>
                  <a:rPr lang="en-GB" sz="2000" dirty="0"/>
                  <a:t>) path from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000" dirty="0"/>
                  <a:t> to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GB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5D74D2-5B54-4F4C-A49D-29E057BD52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51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4D11-81C7-4FA5-9F02-17FCE00D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 of pathfinding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5BBA2911-5424-4323-9C0B-98774877A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900" y="2181225"/>
            <a:ext cx="6036201" cy="3678238"/>
          </a:xfrm>
        </p:spPr>
      </p:pic>
    </p:spTree>
    <p:extLst>
      <p:ext uri="{BB962C8B-B14F-4D97-AF65-F5344CB8AC3E}">
        <p14:creationId xmlns:p14="http://schemas.microsoft.com/office/powerpoint/2010/main" val="57730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5F86-7ABA-4B1D-9018-9DED915D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 of pathfinding</a:t>
            </a:r>
          </a:p>
        </p:txBody>
      </p:sp>
      <p:pic>
        <p:nvPicPr>
          <p:cNvPr id="5" name="Content Placeholder 4" descr="A circuit board&#10;&#10;Description automatically generated">
            <a:extLst>
              <a:ext uri="{FF2B5EF4-FFF2-40B4-BE49-F238E27FC236}">
                <a16:creationId xmlns:a16="http://schemas.microsoft.com/office/drawing/2014/main" id="{43B46478-76C4-4CBE-8A23-1C301C13D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386" y="2571206"/>
            <a:ext cx="5503227" cy="3215948"/>
          </a:xfrm>
        </p:spPr>
      </p:pic>
    </p:spTree>
    <p:extLst>
      <p:ext uri="{BB962C8B-B14F-4D97-AF65-F5344CB8AC3E}">
        <p14:creationId xmlns:p14="http://schemas.microsoft.com/office/powerpoint/2010/main" val="4072378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6C09-E9BF-4004-8DD7-9B1C4ED0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 of pathfinding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250F66-45FE-4353-A165-67FD6CA1E1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410" y="2181225"/>
            <a:ext cx="5885180" cy="367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11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DAD4-CB6E-4CF1-9009-39AE39122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 of pathfinding</a:t>
            </a:r>
          </a:p>
        </p:txBody>
      </p:sp>
      <p:pic>
        <p:nvPicPr>
          <p:cNvPr id="7" name="Content Placeholder 6" descr="A picture containing water&#10;&#10;Description automatically generated">
            <a:extLst>
              <a:ext uri="{FF2B5EF4-FFF2-40B4-BE49-F238E27FC236}">
                <a16:creationId xmlns:a16="http://schemas.microsoft.com/office/drawing/2014/main" id="{172156F9-A469-4152-BB00-65F448586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2456" y="2181225"/>
            <a:ext cx="6539089" cy="367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12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E40A-507B-4EA4-B92F-93200D24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 of pathfinding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177CC38-9B94-47F8-AD59-E91F9FF234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456" y="2181225"/>
            <a:ext cx="6539089" cy="367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8629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120</Words>
  <Application>Microsoft Office PowerPoint</Application>
  <PresentationFormat>On-screen Show (4:3)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Gill Sans MT</vt:lpstr>
      <vt:lpstr>Wingdings 2</vt:lpstr>
      <vt:lpstr>Dividend</vt:lpstr>
      <vt:lpstr>7: A* Search</vt:lpstr>
      <vt:lpstr>Paper Club</vt:lpstr>
      <vt:lpstr>Pathfinding</vt:lpstr>
      <vt:lpstr>The problem</vt:lpstr>
      <vt:lpstr>Applications of pathfinding</vt:lpstr>
      <vt:lpstr>Applications of pathfinding</vt:lpstr>
      <vt:lpstr>Applications of pathfinding</vt:lpstr>
      <vt:lpstr>Applications of pathfinding</vt:lpstr>
      <vt:lpstr>Applications of pathfinding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Tree Search</dc:title>
  <dc:creator>Ed</dc:creator>
  <cp:lastModifiedBy>Ed Powley</cp:lastModifiedBy>
  <cp:revision>58</cp:revision>
  <dcterms:created xsi:type="dcterms:W3CDTF">2013-05-29T12:27:20Z</dcterms:created>
  <dcterms:modified xsi:type="dcterms:W3CDTF">2019-11-04T23:39:24Z</dcterms:modified>
</cp:coreProperties>
</file>