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sldIdLst>
    <p:sldId id="256" r:id="rId5"/>
    <p:sldId id="257" r:id="rId6"/>
    <p:sldId id="260" r:id="rId7"/>
    <p:sldId id="261" r:id="rId8"/>
    <p:sldId id="264" r:id="rId9"/>
    <p:sldId id="265" r:id="rId10"/>
    <p:sldId id="263" r:id="rId11"/>
    <p:sldId id="280" r:id="rId12"/>
    <p:sldId id="267" r:id="rId13"/>
    <p:sldId id="268" r:id="rId14"/>
    <p:sldId id="269" r:id="rId15"/>
    <p:sldId id="270" r:id="rId16"/>
    <p:sldId id="272" r:id="rId17"/>
    <p:sldId id="274" r:id="rId18"/>
    <p:sldId id="275" r:id="rId19"/>
    <p:sldId id="276" r:id="rId20"/>
    <p:sldId id="278" r:id="rId21"/>
    <p:sldId id="277"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7BBDEA-9F77-41E5-8AAD-834A26334813}" v="291" dt="2022-02-09T18:01:51.927"/>
    <p1510:client id="{5502F04F-6D1B-40A4-9139-E5810B15095B}" v="21" dt="2022-02-09T16:32:39.985"/>
    <p1510:client id="{9B9248B6-B1FA-4715-94CB-EA2D07FBC7EF}" v="1" dt="2022-02-09T06:04:45.551"/>
    <p1510:client id="{C275428C-70BB-4D55-9661-B53832BC3420}" v="2826" dt="2022-02-09T17:59:39.047"/>
    <p1510:client id="{DCC61C6F-FCFC-43EF-A3EE-BC24F7729924}" v="68" dt="2022-02-09T15:43:19.519"/>
    <p1510:client id="{E63A737A-9076-40FC-9654-218299DC45BC}" v="5" dt="2022-02-09T06:05:16.346"/>
    <p1510:client id="{FA812F8A-8E43-4584-8315-49D1268A7876}" v="8" dt="2022-02-09T16:00:20.5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3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D88751-2593-4E85-98B3-FA24F266BA58}" type="doc">
      <dgm:prSet loTypeId="urn:microsoft.com/office/officeart/2008/layout/VerticalCurvedList" loCatId="list" qsTypeId="urn:microsoft.com/office/officeart/2005/8/quickstyle/3d2" qsCatId="3D" csTypeId="urn:microsoft.com/office/officeart/2005/8/colors/accent1_2" csCatId="accent1" phldr="1"/>
      <dgm:spPr/>
      <dgm:t>
        <a:bodyPr/>
        <a:lstStyle/>
        <a:p>
          <a:endParaRPr lang="en-US"/>
        </a:p>
      </dgm:t>
    </dgm:pt>
    <dgm:pt modelId="{F11C24FA-B3BD-474A-9300-1BCA28060706}">
      <dgm:prSet phldrT="[Text]" custT="1"/>
      <dgm:spPr/>
      <dgm:t>
        <a:bodyPr/>
        <a:lstStyle/>
        <a:p>
          <a:r>
            <a:rPr lang="en-US" sz="2000" b="1">
              <a:solidFill>
                <a:srgbClr val="FFFF00"/>
              </a:solidFill>
            </a:rPr>
            <a:t>Research Question</a:t>
          </a:r>
          <a:r>
            <a:rPr lang="en-US" sz="2000"/>
            <a:t>: How did the change in burger price influence the customer decision and buying behavior of burgers at Great World Resort</a:t>
          </a:r>
        </a:p>
      </dgm:t>
    </dgm:pt>
    <dgm:pt modelId="{9030B0F2-0725-4E96-816F-49D40144BBFA}" type="parTrans" cxnId="{4FEA8E61-FD88-4368-AF25-0228BB5382A7}">
      <dgm:prSet/>
      <dgm:spPr/>
      <dgm:t>
        <a:bodyPr/>
        <a:lstStyle/>
        <a:p>
          <a:endParaRPr lang="en-US"/>
        </a:p>
      </dgm:t>
    </dgm:pt>
    <dgm:pt modelId="{088450F2-D4F0-4FAB-8AB0-505ED1BA1950}" type="sibTrans" cxnId="{4FEA8E61-FD88-4368-AF25-0228BB5382A7}">
      <dgm:prSet/>
      <dgm:spPr/>
      <dgm:t>
        <a:bodyPr/>
        <a:lstStyle/>
        <a:p>
          <a:endParaRPr lang="en-US"/>
        </a:p>
      </dgm:t>
    </dgm:pt>
    <dgm:pt modelId="{DB47D4A8-14C2-4E4D-9E1C-AAC33466DFB6}">
      <dgm:prSet phldrT="[Text]" custT="1"/>
      <dgm:spPr/>
      <dgm:t>
        <a:bodyPr/>
        <a:lstStyle/>
        <a:p>
          <a:r>
            <a:rPr lang="en-US" sz="2000" b="1">
              <a:solidFill>
                <a:srgbClr val="FFFF00"/>
              </a:solidFill>
            </a:rPr>
            <a:t>Test Idea:  </a:t>
          </a:r>
          <a:r>
            <a:rPr lang="en-US" sz="2000" b="0">
              <a:solidFill>
                <a:schemeClr val="tx1"/>
              </a:solidFill>
            </a:rPr>
            <a:t>Test if a controlled increase of burger prices will affect burger sales(Revenue) (</a:t>
          </a:r>
          <a:r>
            <a:rPr lang="en-US" sz="2000" b="0" i="1">
              <a:solidFill>
                <a:schemeClr val="tx1"/>
              </a:solidFill>
            </a:rPr>
            <a:t>Simple Paired Test</a:t>
          </a:r>
          <a:r>
            <a:rPr lang="en-US" sz="2000" b="0">
              <a:solidFill>
                <a:schemeClr val="tx1"/>
              </a:solidFill>
            </a:rPr>
            <a:t>)</a:t>
          </a:r>
        </a:p>
      </dgm:t>
    </dgm:pt>
    <dgm:pt modelId="{D53D565C-559A-4063-9D5F-0F792DC5B943}" type="parTrans" cxnId="{307C3853-6180-49A5-B5AE-07B86F7BA4C4}">
      <dgm:prSet/>
      <dgm:spPr/>
      <dgm:t>
        <a:bodyPr/>
        <a:lstStyle/>
        <a:p>
          <a:endParaRPr lang="en-US"/>
        </a:p>
      </dgm:t>
    </dgm:pt>
    <dgm:pt modelId="{913AFEA3-2C09-4F5D-B7FE-13D0EB2162FB}" type="sibTrans" cxnId="{307C3853-6180-49A5-B5AE-07B86F7BA4C4}">
      <dgm:prSet/>
      <dgm:spPr/>
      <dgm:t>
        <a:bodyPr/>
        <a:lstStyle/>
        <a:p>
          <a:endParaRPr lang="en-US"/>
        </a:p>
      </dgm:t>
    </dgm:pt>
    <dgm:pt modelId="{89206016-01F4-4992-9AE1-6C55962560D9}">
      <dgm:prSet phldrT="[Text]" custT="1"/>
      <dgm:spPr/>
      <dgm:t>
        <a:bodyPr/>
        <a:lstStyle/>
        <a:p>
          <a:r>
            <a:rPr lang="en-US" sz="2000" b="1">
              <a:solidFill>
                <a:srgbClr val="FFFF00"/>
              </a:solidFill>
            </a:rPr>
            <a:t>Response Variable: </a:t>
          </a:r>
          <a:r>
            <a:rPr lang="en-US" sz="2000" i="1">
              <a:solidFill>
                <a:schemeClr val="tx2">
                  <a:lumMod val="10000"/>
                </a:schemeClr>
              </a:solidFill>
            </a:rPr>
            <a:t>revenue ( Quantity*Price) of burgers </a:t>
          </a:r>
          <a:r>
            <a:rPr lang="en-US" sz="2000"/>
            <a:t>sold in all locations for the time period the test is conducted</a:t>
          </a:r>
          <a:endParaRPr lang="en-US" sz="2000" b="1">
            <a:solidFill>
              <a:srgbClr val="FFFF00"/>
            </a:solidFill>
          </a:endParaRPr>
        </a:p>
      </dgm:t>
    </dgm:pt>
    <dgm:pt modelId="{DED42A2D-17FE-48B5-8EFA-0B11F6091F2C}" type="parTrans" cxnId="{213787E4-2648-4013-9CC8-E8ED2CCEF796}">
      <dgm:prSet/>
      <dgm:spPr/>
      <dgm:t>
        <a:bodyPr/>
        <a:lstStyle/>
        <a:p>
          <a:endParaRPr lang="en-US"/>
        </a:p>
      </dgm:t>
    </dgm:pt>
    <dgm:pt modelId="{46799176-58A7-4FA8-960D-5B961AE9ACF9}" type="sibTrans" cxnId="{213787E4-2648-4013-9CC8-E8ED2CCEF796}">
      <dgm:prSet/>
      <dgm:spPr/>
      <dgm:t>
        <a:bodyPr/>
        <a:lstStyle/>
        <a:p>
          <a:endParaRPr lang="en-US"/>
        </a:p>
      </dgm:t>
    </dgm:pt>
    <dgm:pt modelId="{45FFA5CF-9958-4633-BDA6-87F6AAC6B7EB}">
      <dgm:prSet custT="1"/>
      <dgm:spPr/>
      <dgm:t>
        <a:bodyPr/>
        <a:lstStyle/>
        <a:p>
          <a:r>
            <a:rPr lang="en-US" sz="2000" b="1">
              <a:solidFill>
                <a:srgbClr val="FFFF00"/>
              </a:solidFill>
            </a:rPr>
            <a:t>Hypothesis: </a:t>
          </a:r>
          <a:r>
            <a:rPr lang="en-US" sz="2000" b="0">
              <a:solidFill>
                <a:schemeClr val="tx1"/>
              </a:solidFill>
            </a:rPr>
            <a:t>Increasing the price of a burger by 10% will increase the burger sales revenue because the adjustment in price won’t affect the demand or perception of burger worthiness by customer ( value-based pricing?) </a:t>
          </a:r>
        </a:p>
      </dgm:t>
    </dgm:pt>
    <dgm:pt modelId="{BB6F8E14-605F-477A-A92E-9294DF7CE270}" type="parTrans" cxnId="{14D8DE6F-62F9-4E4E-ACE8-99BE8EC220EF}">
      <dgm:prSet/>
      <dgm:spPr/>
      <dgm:t>
        <a:bodyPr/>
        <a:lstStyle/>
        <a:p>
          <a:endParaRPr lang="en-US"/>
        </a:p>
      </dgm:t>
    </dgm:pt>
    <dgm:pt modelId="{8CFC9B0F-8115-4E38-AB52-16B55C2D6722}" type="sibTrans" cxnId="{14D8DE6F-62F9-4E4E-ACE8-99BE8EC220EF}">
      <dgm:prSet/>
      <dgm:spPr/>
      <dgm:t>
        <a:bodyPr/>
        <a:lstStyle/>
        <a:p>
          <a:endParaRPr lang="en-US"/>
        </a:p>
      </dgm:t>
    </dgm:pt>
    <dgm:pt modelId="{5B60A871-4A3F-4D13-9F1A-D6FB1D7176FA}" type="pres">
      <dgm:prSet presAssocID="{79D88751-2593-4E85-98B3-FA24F266BA58}" presName="Name0" presStyleCnt="0">
        <dgm:presLayoutVars>
          <dgm:chMax val="7"/>
          <dgm:chPref val="7"/>
          <dgm:dir/>
        </dgm:presLayoutVars>
      </dgm:prSet>
      <dgm:spPr/>
    </dgm:pt>
    <dgm:pt modelId="{1A48E08B-1319-47F6-B192-C0794C451F37}" type="pres">
      <dgm:prSet presAssocID="{79D88751-2593-4E85-98B3-FA24F266BA58}" presName="Name1" presStyleCnt="0"/>
      <dgm:spPr/>
    </dgm:pt>
    <dgm:pt modelId="{66C3AAC1-B2D6-40FA-B460-A9DF0444E60C}" type="pres">
      <dgm:prSet presAssocID="{79D88751-2593-4E85-98B3-FA24F266BA58}" presName="cycle" presStyleCnt="0"/>
      <dgm:spPr/>
    </dgm:pt>
    <dgm:pt modelId="{4A0C94B5-B490-4BAA-8135-72DC8873469D}" type="pres">
      <dgm:prSet presAssocID="{79D88751-2593-4E85-98B3-FA24F266BA58}" presName="srcNode" presStyleLbl="node1" presStyleIdx="0" presStyleCnt="4"/>
      <dgm:spPr/>
    </dgm:pt>
    <dgm:pt modelId="{EA61D843-DCB1-4589-8E07-9B666023AD1A}" type="pres">
      <dgm:prSet presAssocID="{79D88751-2593-4E85-98B3-FA24F266BA58}" presName="conn" presStyleLbl="parChTrans1D2" presStyleIdx="0" presStyleCnt="1"/>
      <dgm:spPr/>
    </dgm:pt>
    <dgm:pt modelId="{A3D6E95F-ABA1-4E5F-92F8-C919691E5CC9}" type="pres">
      <dgm:prSet presAssocID="{79D88751-2593-4E85-98B3-FA24F266BA58}" presName="extraNode" presStyleLbl="node1" presStyleIdx="0" presStyleCnt="4"/>
      <dgm:spPr/>
    </dgm:pt>
    <dgm:pt modelId="{989C1424-6B24-4F0E-9A32-85F0AA1D481C}" type="pres">
      <dgm:prSet presAssocID="{79D88751-2593-4E85-98B3-FA24F266BA58}" presName="dstNode" presStyleLbl="node1" presStyleIdx="0" presStyleCnt="4"/>
      <dgm:spPr/>
    </dgm:pt>
    <dgm:pt modelId="{68350CB3-91BE-408F-932E-6CDE5D843007}" type="pres">
      <dgm:prSet presAssocID="{F11C24FA-B3BD-474A-9300-1BCA28060706}" presName="text_1" presStyleLbl="node1" presStyleIdx="0" presStyleCnt="4">
        <dgm:presLayoutVars>
          <dgm:bulletEnabled val="1"/>
        </dgm:presLayoutVars>
      </dgm:prSet>
      <dgm:spPr/>
    </dgm:pt>
    <dgm:pt modelId="{0D67C2ED-4637-4B30-B1F3-94D08A9DB911}" type="pres">
      <dgm:prSet presAssocID="{F11C24FA-B3BD-474A-9300-1BCA28060706}" presName="accent_1" presStyleCnt="0"/>
      <dgm:spPr/>
    </dgm:pt>
    <dgm:pt modelId="{A6532433-BDD4-433A-85AE-C318DF2BB671}" type="pres">
      <dgm:prSet presAssocID="{F11C24FA-B3BD-474A-9300-1BCA28060706}" presName="accentRepeatNode" presStyleLbl="solidFgAcc1" presStyleIdx="0" presStyleCnt="4"/>
      <dgm:spPr/>
    </dgm:pt>
    <dgm:pt modelId="{AAD2A2C7-CF5C-4C65-90EA-D694178B1245}" type="pres">
      <dgm:prSet presAssocID="{DB47D4A8-14C2-4E4D-9E1C-AAC33466DFB6}" presName="text_2" presStyleLbl="node1" presStyleIdx="1" presStyleCnt="4">
        <dgm:presLayoutVars>
          <dgm:bulletEnabled val="1"/>
        </dgm:presLayoutVars>
      </dgm:prSet>
      <dgm:spPr/>
    </dgm:pt>
    <dgm:pt modelId="{6257E274-D3D7-4EB9-85AE-7912E638AC9D}" type="pres">
      <dgm:prSet presAssocID="{DB47D4A8-14C2-4E4D-9E1C-AAC33466DFB6}" presName="accent_2" presStyleCnt="0"/>
      <dgm:spPr/>
    </dgm:pt>
    <dgm:pt modelId="{31242689-8666-48D8-A9B0-77761E4B5C6B}" type="pres">
      <dgm:prSet presAssocID="{DB47D4A8-14C2-4E4D-9E1C-AAC33466DFB6}" presName="accentRepeatNode" presStyleLbl="solidFgAcc1" presStyleIdx="1" presStyleCnt="4"/>
      <dgm:spPr/>
    </dgm:pt>
    <dgm:pt modelId="{6B293339-C685-406A-874A-5D96C0849224}" type="pres">
      <dgm:prSet presAssocID="{89206016-01F4-4992-9AE1-6C55962560D9}" presName="text_3" presStyleLbl="node1" presStyleIdx="2" presStyleCnt="4">
        <dgm:presLayoutVars>
          <dgm:bulletEnabled val="1"/>
        </dgm:presLayoutVars>
      </dgm:prSet>
      <dgm:spPr/>
    </dgm:pt>
    <dgm:pt modelId="{14CF7FAC-9586-4C54-8577-30FBBB642546}" type="pres">
      <dgm:prSet presAssocID="{89206016-01F4-4992-9AE1-6C55962560D9}" presName="accent_3" presStyleCnt="0"/>
      <dgm:spPr/>
    </dgm:pt>
    <dgm:pt modelId="{5CB1652C-8CCE-4AB8-8E4D-AA73373A5A9E}" type="pres">
      <dgm:prSet presAssocID="{89206016-01F4-4992-9AE1-6C55962560D9}" presName="accentRepeatNode" presStyleLbl="solidFgAcc1" presStyleIdx="2" presStyleCnt="4"/>
      <dgm:spPr/>
    </dgm:pt>
    <dgm:pt modelId="{5386D54F-05FC-4471-9CB0-D7A1AE0087D8}" type="pres">
      <dgm:prSet presAssocID="{45FFA5CF-9958-4633-BDA6-87F6AAC6B7EB}" presName="text_4" presStyleLbl="node1" presStyleIdx="3" presStyleCnt="4" custScaleY="132704">
        <dgm:presLayoutVars>
          <dgm:bulletEnabled val="1"/>
        </dgm:presLayoutVars>
      </dgm:prSet>
      <dgm:spPr/>
    </dgm:pt>
    <dgm:pt modelId="{89BA0A98-0713-4F06-882D-F17131EDB4A2}" type="pres">
      <dgm:prSet presAssocID="{45FFA5CF-9958-4633-BDA6-87F6AAC6B7EB}" presName="accent_4" presStyleCnt="0"/>
      <dgm:spPr/>
    </dgm:pt>
    <dgm:pt modelId="{06B698CA-7A01-49AB-9072-D6807ED6D9D4}" type="pres">
      <dgm:prSet presAssocID="{45FFA5CF-9958-4633-BDA6-87F6AAC6B7EB}" presName="accentRepeatNode" presStyleLbl="solidFgAcc1" presStyleIdx="3" presStyleCnt="4"/>
      <dgm:spPr/>
    </dgm:pt>
  </dgm:ptLst>
  <dgm:cxnLst>
    <dgm:cxn modelId="{FB5A4125-7721-4B9E-BD2B-A3E591D57518}" type="presOf" srcId="{79D88751-2593-4E85-98B3-FA24F266BA58}" destId="{5B60A871-4A3F-4D13-9F1A-D6FB1D7176FA}" srcOrd="0" destOrd="0" presId="urn:microsoft.com/office/officeart/2008/layout/VerticalCurvedList"/>
    <dgm:cxn modelId="{1E6B983D-3FF1-43D8-BEEC-0587444AFCA0}" type="presOf" srcId="{DB47D4A8-14C2-4E4D-9E1C-AAC33466DFB6}" destId="{AAD2A2C7-CF5C-4C65-90EA-D694178B1245}" srcOrd="0" destOrd="0" presId="urn:microsoft.com/office/officeart/2008/layout/VerticalCurvedList"/>
    <dgm:cxn modelId="{19987E5B-94D6-4015-868F-B43C8F392993}" type="presOf" srcId="{F11C24FA-B3BD-474A-9300-1BCA28060706}" destId="{68350CB3-91BE-408F-932E-6CDE5D843007}" srcOrd="0" destOrd="0" presId="urn:microsoft.com/office/officeart/2008/layout/VerticalCurvedList"/>
    <dgm:cxn modelId="{CEAC8C60-B645-48F1-985D-B4C42FDADC69}" type="presOf" srcId="{89206016-01F4-4992-9AE1-6C55962560D9}" destId="{6B293339-C685-406A-874A-5D96C0849224}" srcOrd="0" destOrd="0" presId="urn:microsoft.com/office/officeart/2008/layout/VerticalCurvedList"/>
    <dgm:cxn modelId="{4FEA8E61-FD88-4368-AF25-0228BB5382A7}" srcId="{79D88751-2593-4E85-98B3-FA24F266BA58}" destId="{F11C24FA-B3BD-474A-9300-1BCA28060706}" srcOrd="0" destOrd="0" parTransId="{9030B0F2-0725-4E96-816F-49D40144BBFA}" sibTransId="{088450F2-D4F0-4FAB-8AB0-505ED1BA1950}"/>
    <dgm:cxn modelId="{14D8DE6F-62F9-4E4E-ACE8-99BE8EC220EF}" srcId="{79D88751-2593-4E85-98B3-FA24F266BA58}" destId="{45FFA5CF-9958-4633-BDA6-87F6AAC6B7EB}" srcOrd="3" destOrd="0" parTransId="{BB6F8E14-605F-477A-A92E-9294DF7CE270}" sibTransId="{8CFC9B0F-8115-4E38-AB52-16B55C2D6722}"/>
    <dgm:cxn modelId="{307C3853-6180-49A5-B5AE-07B86F7BA4C4}" srcId="{79D88751-2593-4E85-98B3-FA24F266BA58}" destId="{DB47D4A8-14C2-4E4D-9E1C-AAC33466DFB6}" srcOrd="1" destOrd="0" parTransId="{D53D565C-559A-4063-9D5F-0F792DC5B943}" sibTransId="{913AFEA3-2C09-4F5D-B7FE-13D0EB2162FB}"/>
    <dgm:cxn modelId="{3F93F088-BD1E-432A-AE3C-B2C6C689C531}" type="presOf" srcId="{45FFA5CF-9958-4633-BDA6-87F6AAC6B7EB}" destId="{5386D54F-05FC-4471-9CB0-D7A1AE0087D8}" srcOrd="0" destOrd="0" presId="urn:microsoft.com/office/officeart/2008/layout/VerticalCurvedList"/>
    <dgm:cxn modelId="{213787E4-2648-4013-9CC8-E8ED2CCEF796}" srcId="{79D88751-2593-4E85-98B3-FA24F266BA58}" destId="{89206016-01F4-4992-9AE1-6C55962560D9}" srcOrd="2" destOrd="0" parTransId="{DED42A2D-17FE-48B5-8EFA-0B11F6091F2C}" sibTransId="{46799176-58A7-4FA8-960D-5B961AE9ACF9}"/>
    <dgm:cxn modelId="{722AEBE7-8A4B-4352-98BC-503C60B5CF0C}" type="presOf" srcId="{088450F2-D4F0-4FAB-8AB0-505ED1BA1950}" destId="{EA61D843-DCB1-4589-8E07-9B666023AD1A}" srcOrd="0" destOrd="0" presId="urn:microsoft.com/office/officeart/2008/layout/VerticalCurvedList"/>
    <dgm:cxn modelId="{37982610-5CAA-4AEE-917D-6CE40897C530}" type="presParOf" srcId="{5B60A871-4A3F-4D13-9F1A-D6FB1D7176FA}" destId="{1A48E08B-1319-47F6-B192-C0794C451F37}" srcOrd="0" destOrd="0" presId="urn:microsoft.com/office/officeart/2008/layout/VerticalCurvedList"/>
    <dgm:cxn modelId="{D3F5DEDD-95AE-413F-8196-90300B4E9704}" type="presParOf" srcId="{1A48E08B-1319-47F6-B192-C0794C451F37}" destId="{66C3AAC1-B2D6-40FA-B460-A9DF0444E60C}" srcOrd="0" destOrd="0" presId="urn:microsoft.com/office/officeart/2008/layout/VerticalCurvedList"/>
    <dgm:cxn modelId="{34BE8BDE-A7DD-4CDB-8B04-756DE94D7D78}" type="presParOf" srcId="{66C3AAC1-B2D6-40FA-B460-A9DF0444E60C}" destId="{4A0C94B5-B490-4BAA-8135-72DC8873469D}" srcOrd="0" destOrd="0" presId="urn:microsoft.com/office/officeart/2008/layout/VerticalCurvedList"/>
    <dgm:cxn modelId="{0280F436-0134-4706-951C-63D8B8ECD860}" type="presParOf" srcId="{66C3AAC1-B2D6-40FA-B460-A9DF0444E60C}" destId="{EA61D843-DCB1-4589-8E07-9B666023AD1A}" srcOrd="1" destOrd="0" presId="urn:microsoft.com/office/officeart/2008/layout/VerticalCurvedList"/>
    <dgm:cxn modelId="{86DDB018-EB70-4750-8802-4BF65BF57E11}" type="presParOf" srcId="{66C3AAC1-B2D6-40FA-B460-A9DF0444E60C}" destId="{A3D6E95F-ABA1-4E5F-92F8-C919691E5CC9}" srcOrd="2" destOrd="0" presId="urn:microsoft.com/office/officeart/2008/layout/VerticalCurvedList"/>
    <dgm:cxn modelId="{E59671B6-29E9-4F72-896F-4CF90FC2B31B}" type="presParOf" srcId="{66C3AAC1-B2D6-40FA-B460-A9DF0444E60C}" destId="{989C1424-6B24-4F0E-9A32-85F0AA1D481C}" srcOrd="3" destOrd="0" presId="urn:microsoft.com/office/officeart/2008/layout/VerticalCurvedList"/>
    <dgm:cxn modelId="{B3CE38B8-55CC-4E59-8ED3-8C252907C491}" type="presParOf" srcId="{1A48E08B-1319-47F6-B192-C0794C451F37}" destId="{68350CB3-91BE-408F-932E-6CDE5D843007}" srcOrd="1" destOrd="0" presId="urn:microsoft.com/office/officeart/2008/layout/VerticalCurvedList"/>
    <dgm:cxn modelId="{012EA9C6-F57D-46CA-861E-D2E6DC07D913}" type="presParOf" srcId="{1A48E08B-1319-47F6-B192-C0794C451F37}" destId="{0D67C2ED-4637-4B30-B1F3-94D08A9DB911}" srcOrd="2" destOrd="0" presId="urn:microsoft.com/office/officeart/2008/layout/VerticalCurvedList"/>
    <dgm:cxn modelId="{BD57966B-6582-40E6-B2DF-2B698B85A9A1}" type="presParOf" srcId="{0D67C2ED-4637-4B30-B1F3-94D08A9DB911}" destId="{A6532433-BDD4-433A-85AE-C318DF2BB671}" srcOrd="0" destOrd="0" presId="urn:microsoft.com/office/officeart/2008/layout/VerticalCurvedList"/>
    <dgm:cxn modelId="{267B03A5-C58E-4C88-8074-D1B9D89C0822}" type="presParOf" srcId="{1A48E08B-1319-47F6-B192-C0794C451F37}" destId="{AAD2A2C7-CF5C-4C65-90EA-D694178B1245}" srcOrd="3" destOrd="0" presId="urn:microsoft.com/office/officeart/2008/layout/VerticalCurvedList"/>
    <dgm:cxn modelId="{90CCEC35-8FCE-4D05-9CD6-A048DD30657B}" type="presParOf" srcId="{1A48E08B-1319-47F6-B192-C0794C451F37}" destId="{6257E274-D3D7-4EB9-85AE-7912E638AC9D}" srcOrd="4" destOrd="0" presId="urn:microsoft.com/office/officeart/2008/layout/VerticalCurvedList"/>
    <dgm:cxn modelId="{76F4A561-0CAC-49CD-BB1E-CA47ACC64849}" type="presParOf" srcId="{6257E274-D3D7-4EB9-85AE-7912E638AC9D}" destId="{31242689-8666-48D8-A9B0-77761E4B5C6B}" srcOrd="0" destOrd="0" presId="urn:microsoft.com/office/officeart/2008/layout/VerticalCurvedList"/>
    <dgm:cxn modelId="{55087F3D-D668-4C3A-ABC2-4CF531E3A6DA}" type="presParOf" srcId="{1A48E08B-1319-47F6-B192-C0794C451F37}" destId="{6B293339-C685-406A-874A-5D96C0849224}" srcOrd="5" destOrd="0" presId="urn:microsoft.com/office/officeart/2008/layout/VerticalCurvedList"/>
    <dgm:cxn modelId="{5D63D631-1D11-49DC-B7F2-E1BF8BF462E3}" type="presParOf" srcId="{1A48E08B-1319-47F6-B192-C0794C451F37}" destId="{14CF7FAC-9586-4C54-8577-30FBBB642546}" srcOrd="6" destOrd="0" presId="urn:microsoft.com/office/officeart/2008/layout/VerticalCurvedList"/>
    <dgm:cxn modelId="{7706894B-6491-406A-A6B5-1C9748350DC8}" type="presParOf" srcId="{14CF7FAC-9586-4C54-8577-30FBBB642546}" destId="{5CB1652C-8CCE-4AB8-8E4D-AA73373A5A9E}" srcOrd="0" destOrd="0" presId="urn:microsoft.com/office/officeart/2008/layout/VerticalCurvedList"/>
    <dgm:cxn modelId="{AADE8DCE-B687-4EB8-9FEC-21C0E6321952}" type="presParOf" srcId="{1A48E08B-1319-47F6-B192-C0794C451F37}" destId="{5386D54F-05FC-4471-9CB0-D7A1AE0087D8}" srcOrd="7" destOrd="0" presId="urn:microsoft.com/office/officeart/2008/layout/VerticalCurvedList"/>
    <dgm:cxn modelId="{4E3A151D-2010-446A-8A54-9368C7F74E9A}" type="presParOf" srcId="{1A48E08B-1319-47F6-B192-C0794C451F37}" destId="{89BA0A98-0713-4F06-882D-F17131EDB4A2}" srcOrd="8" destOrd="0" presId="urn:microsoft.com/office/officeart/2008/layout/VerticalCurvedList"/>
    <dgm:cxn modelId="{38E304DA-F49A-47BC-A224-2B909EDCFE0B}" type="presParOf" srcId="{89BA0A98-0713-4F06-882D-F17131EDB4A2}" destId="{06B698CA-7A01-49AB-9072-D6807ED6D9D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1843FD-90DB-4EE3-B644-1E54B1A5D8C1}" type="doc">
      <dgm:prSet loTypeId="urn:microsoft.com/office/officeart/2005/8/layout/hierarchy2" loCatId="hierarchy" qsTypeId="urn:microsoft.com/office/officeart/2005/8/quickstyle/simple3" qsCatId="simple" csTypeId="urn:microsoft.com/office/officeart/2005/8/colors/accent1_2" csCatId="accent1" phldr="1"/>
      <dgm:spPr/>
      <dgm:t>
        <a:bodyPr/>
        <a:lstStyle/>
        <a:p>
          <a:endParaRPr lang="en-US"/>
        </a:p>
      </dgm:t>
    </dgm:pt>
    <dgm:pt modelId="{6D23876A-5712-4EAF-BD04-0DB94D506B6B}">
      <dgm:prSet phldrT="[Text]" custT="1"/>
      <dgm:spPr/>
      <dgm:t>
        <a:bodyPr/>
        <a:lstStyle/>
        <a:p>
          <a:r>
            <a:rPr lang="en-US" sz="2000"/>
            <a:t>Factors/</a:t>
          </a:r>
          <a:r>
            <a:rPr lang="en-US" sz="2000">
              <a:solidFill>
                <a:schemeClr val="accent1"/>
              </a:solidFill>
            </a:rPr>
            <a:t>Levels</a:t>
          </a:r>
        </a:p>
      </dgm:t>
    </dgm:pt>
    <dgm:pt modelId="{A425081D-7773-46E1-AEE7-D8649F3034EC}" type="parTrans" cxnId="{C01F06EE-8173-4471-92FD-7E44520CC8D9}">
      <dgm:prSet/>
      <dgm:spPr/>
      <dgm:t>
        <a:bodyPr/>
        <a:lstStyle/>
        <a:p>
          <a:endParaRPr lang="en-US"/>
        </a:p>
      </dgm:t>
    </dgm:pt>
    <dgm:pt modelId="{2456474C-DD08-44F1-9448-CEF9B7101454}" type="sibTrans" cxnId="{C01F06EE-8173-4471-92FD-7E44520CC8D9}">
      <dgm:prSet/>
      <dgm:spPr/>
      <dgm:t>
        <a:bodyPr/>
        <a:lstStyle/>
        <a:p>
          <a:endParaRPr lang="en-US"/>
        </a:p>
      </dgm:t>
    </dgm:pt>
    <dgm:pt modelId="{7EBBF4E2-D185-4542-A7EB-F91F93AF5162}">
      <dgm:prSet phldrT="[Text]"/>
      <dgm:spPr/>
      <dgm:t>
        <a:bodyPr/>
        <a:lstStyle/>
        <a:p>
          <a:r>
            <a:rPr lang="en-US"/>
            <a:t>Sales Date (Month)</a:t>
          </a:r>
        </a:p>
      </dgm:t>
    </dgm:pt>
    <dgm:pt modelId="{A8C8FA69-0E47-4A25-9DB2-C80E3514C1AA}" type="parTrans" cxnId="{37846F55-BFD9-48E5-B69C-AE634D3B8D09}">
      <dgm:prSet/>
      <dgm:spPr/>
      <dgm:t>
        <a:bodyPr/>
        <a:lstStyle/>
        <a:p>
          <a:endParaRPr lang="en-US"/>
        </a:p>
      </dgm:t>
    </dgm:pt>
    <dgm:pt modelId="{FEA29E38-8939-4EAD-A0EF-1636D02AD089}" type="sibTrans" cxnId="{37846F55-BFD9-48E5-B69C-AE634D3B8D09}">
      <dgm:prSet/>
      <dgm:spPr/>
      <dgm:t>
        <a:bodyPr/>
        <a:lstStyle/>
        <a:p>
          <a:endParaRPr lang="en-US"/>
        </a:p>
      </dgm:t>
    </dgm:pt>
    <dgm:pt modelId="{4AFDE4B2-D384-4AA3-B43F-E8DD53D92035}">
      <dgm:prSet phldrT="[Text]"/>
      <dgm:spPr/>
      <dgm:t>
        <a:bodyPr/>
        <a:lstStyle/>
        <a:p>
          <a:pPr>
            <a:buFont typeface="+mj-lt"/>
            <a:buAutoNum type="arabicPeriod"/>
          </a:pPr>
          <a:r>
            <a:rPr lang="en-US">
              <a:solidFill>
                <a:schemeClr val="accent1"/>
              </a:solidFill>
            </a:rPr>
            <a:t>Aggregated months (January-December)</a:t>
          </a:r>
        </a:p>
      </dgm:t>
    </dgm:pt>
    <dgm:pt modelId="{46044E8E-4239-4866-BD64-7AD72B0BD1DE}" type="parTrans" cxnId="{1090D84E-1E86-4D88-8833-5633D72A709E}">
      <dgm:prSet/>
      <dgm:spPr/>
      <dgm:t>
        <a:bodyPr/>
        <a:lstStyle/>
        <a:p>
          <a:endParaRPr lang="en-US"/>
        </a:p>
      </dgm:t>
    </dgm:pt>
    <dgm:pt modelId="{71BFE96C-2F23-480D-A312-55A8720B3FA9}" type="sibTrans" cxnId="{1090D84E-1E86-4D88-8833-5633D72A709E}">
      <dgm:prSet/>
      <dgm:spPr/>
      <dgm:t>
        <a:bodyPr/>
        <a:lstStyle/>
        <a:p>
          <a:endParaRPr lang="en-US"/>
        </a:p>
      </dgm:t>
    </dgm:pt>
    <dgm:pt modelId="{B7F5F972-EBE2-42DD-ABF3-485CF598EFFD}">
      <dgm:prSet phldrT="[Text]"/>
      <dgm:spPr/>
      <dgm:t>
        <a:bodyPr/>
        <a:lstStyle/>
        <a:p>
          <a:r>
            <a:rPr lang="en-US"/>
            <a:t>Price </a:t>
          </a:r>
        </a:p>
      </dgm:t>
    </dgm:pt>
    <dgm:pt modelId="{96674998-8EB1-4ABF-8D99-596B0876DEC7}" type="parTrans" cxnId="{8616D8C1-FDEE-42AC-AC8F-E262B24A52EC}">
      <dgm:prSet/>
      <dgm:spPr/>
      <dgm:t>
        <a:bodyPr/>
        <a:lstStyle/>
        <a:p>
          <a:endParaRPr lang="en-US"/>
        </a:p>
      </dgm:t>
    </dgm:pt>
    <dgm:pt modelId="{52B8F652-5BA3-49AF-8B3A-ADC9A95AB267}" type="sibTrans" cxnId="{8616D8C1-FDEE-42AC-AC8F-E262B24A52EC}">
      <dgm:prSet/>
      <dgm:spPr/>
      <dgm:t>
        <a:bodyPr/>
        <a:lstStyle/>
        <a:p>
          <a:endParaRPr lang="en-US"/>
        </a:p>
      </dgm:t>
    </dgm:pt>
    <dgm:pt modelId="{0B8BE2DB-88E9-45B1-B1AB-65D4D716CA51}">
      <dgm:prSet phldrT="[Text]" custT="1"/>
      <dgm:spPr/>
      <dgm:t>
        <a:bodyPr/>
        <a:lstStyle/>
        <a:p>
          <a:r>
            <a:rPr lang="en-US" sz="1500">
              <a:solidFill>
                <a:schemeClr val="accent1"/>
              </a:solidFill>
            </a:rPr>
            <a:t>Different Values of the Price Factor</a:t>
          </a:r>
        </a:p>
      </dgm:t>
    </dgm:pt>
    <dgm:pt modelId="{25B82323-944A-45D1-8BE7-0CCFCD0E5BEC}" type="parTrans" cxnId="{2BEBA979-4B9E-4CB3-A6DA-CA53D332E9A0}">
      <dgm:prSet/>
      <dgm:spPr/>
      <dgm:t>
        <a:bodyPr/>
        <a:lstStyle/>
        <a:p>
          <a:endParaRPr lang="en-US"/>
        </a:p>
      </dgm:t>
    </dgm:pt>
    <dgm:pt modelId="{29CA26C5-8D75-4462-823B-01CFF29FD42B}" type="sibTrans" cxnId="{2BEBA979-4B9E-4CB3-A6DA-CA53D332E9A0}">
      <dgm:prSet/>
      <dgm:spPr/>
      <dgm:t>
        <a:bodyPr/>
        <a:lstStyle/>
        <a:p>
          <a:endParaRPr lang="en-US"/>
        </a:p>
      </dgm:t>
    </dgm:pt>
    <dgm:pt modelId="{C7891590-4375-4B82-A8D0-5BD2E32605F8}">
      <dgm:prSet/>
      <dgm:spPr/>
      <dgm:t>
        <a:bodyPr/>
        <a:lstStyle/>
        <a:p>
          <a:r>
            <a:rPr lang="en-US"/>
            <a:t>Property</a:t>
          </a:r>
        </a:p>
      </dgm:t>
    </dgm:pt>
    <dgm:pt modelId="{FDD2A541-BAB7-4460-91BF-D4F0884292AA}" type="parTrans" cxnId="{805D69CA-97E3-44EE-B03B-69CDE94402CA}">
      <dgm:prSet/>
      <dgm:spPr/>
      <dgm:t>
        <a:bodyPr/>
        <a:lstStyle/>
        <a:p>
          <a:endParaRPr lang="en-US"/>
        </a:p>
      </dgm:t>
    </dgm:pt>
    <dgm:pt modelId="{189382EE-00DB-4152-81D2-25F00D266F68}" type="sibTrans" cxnId="{805D69CA-97E3-44EE-B03B-69CDE94402CA}">
      <dgm:prSet/>
      <dgm:spPr/>
      <dgm:t>
        <a:bodyPr/>
        <a:lstStyle/>
        <a:p>
          <a:endParaRPr lang="en-US"/>
        </a:p>
      </dgm:t>
    </dgm:pt>
    <dgm:pt modelId="{E9DCF531-6432-4E2A-963A-4D1800DF71CB}">
      <dgm:prSet custT="1"/>
      <dgm:spPr/>
      <dgm:t>
        <a:bodyPr/>
        <a:lstStyle/>
        <a:p>
          <a:r>
            <a:rPr lang="en-US" sz="1700">
              <a:solidFill>
                <a:schemeClr val="accent1"/>
              </a:solidFill>
            </a:rPr>
            <a:t>Property Locations in different geographical areas</a:t>
          </a:r>
        </a:p>
      </dgm:t>
    </dgm:pt>
    <dgm:pt modelId="{8C900203-46D5-44B3-8160-A6B8B7894497}" type="parTrans" cxnId="{93266E33-4575-481F-A893-2064EE3708D6}">
      <dgm:prSet/>
      <dgm:spPr/>
      <dgm:t>
        <a:bodyPr/>
        <a:lstStyle/>
        <a:p>
          <a:endParaRPr lang="en-US"/>
        </a:p>
      </dgm:t>
    </dgm:pt>
    <dgm:pt modelId="{FE55A9C2-D066-40BF-998D-19EC9F099D4F}" type="sibTrans" cxnId="{93266E33-4575-481F-A893-2064EE3708D6}">
      <dgm:prSet/>
      <dgm:spPr/>
      <dgm:t>
        <a:bodyPr/>
        <a:lstStyle/>
        <a:p>
          <a:endParaRPr lang="en-US"/>
        </a:p>
      </dgm:t>
    </dgm:pt>
    <dgm:pt modelId="{7E1E2E3C-EC4F-47EC-904D-1DA11E682B91}" type="pres">
      <dgm:prSet presAssocID="{D41843FD-90DB-4EE3-B644-1E54B1A5D8C1}" presName="diagram" presStyleCnt="0">
        <dgm:presLayoutVars>
          <dgm:chPref val="1"/>
          <dgm:dir/>
          <dgm:animOne val="branch"/>
          <dgm:animLvl val="lvl"/>
          <dgm:resizeHandles val="exact"/>
        </dgm:presLayoutVars>
      </dgm:prSet>
      <dgm:spPr/>
    </dgm:pt>
    <dgm:pt modelId="{83762B43-7406-4C63-A66E-790698B4699E}" type="pres">
      <dgm:prSet presAssocID="{6D23876A-5712-4EAF-BD04-0DB94D506B6B}" presName="root1" presStyleCnt="0"/>
      <dgm:spPr/>
    </dgm:pt>
    <dgm:pt modelId="{876A3DDA-688D-4B9D-939E-A1B1DF053253}" type="pres">
      <dgm:prSet presAssocID="{6D23876A-5712-4EAF-BD04-0DB94D506B6B}" presName="LevelOneTextNode" presStyleLbl="node0" presStyleIdx="0" presStyleCnt="1" custScaleX="192405">
        <dgm:presLayoutVars>
          <dgm:chPref val="3"/>
        </dgm:presLayoutVars>
      </dgm:prSet>
      <dgm:spPr/>
    </dgm:pt>
    <dgm:pt modelId="{5B647C11-F1D7-483A-8741-53F799C881AF}" type="pres">
      <dgm:prSet presAssocID="{6D23876A-5712-4EAF-BD04-0DB94D506B6B}" presName="level2hierChild" presStyleCnt="0"/>
      <dgm:spPr/>
    </dgm:pt>
    <dgm:pt modelId="{85369BAE-0930-41D3-819C-BA0A5EC4C2CA}" type="pres">
      <dgm:prSet presAssocID="{A8C8FA69-0E47-4A25-9DB2-C80E3514C1AA}" presName="conn2-1" presStyleLbl="parChTrans1D2" presStyleIdx="0" presStyleCnt="3"/>
      <dgm:spPr/>
    </dgm:pt>
    <dgm:pt modelId="{92E9B0A7-56D1-433F-8689-25CD902CD71E}" type="pres">
      <dgm:prSet presAssocID="{A8C8FA69-0E47-4A25-9DB2-C80E3514C1AA}" presName="connTx" presStyleLbl="parChTrans1D2" presStyleIdx="0" presStyleCnt="3"/>
      <dgm:spPr/>
    </dgm:pt>
    <dgm:pt modelId="{9A6115F3-390C-4E62-8C12-21DA7A3228A9}" type="pres">
      <dgm:prSet presAssocID="{7EBBF4E2-D185-4542-A7EB-F91F93AF5162}" presName="root2" presStyleCnt="0"/>
      <dgm:spPr/>
    </dgm:pt>
    <dgm:pt modelId="{77750A2E-74C6-41F2-8110-BD4128A4072F}" type="pres">
      <dgm:prSet presAssocID="{7EBBF4E2-D185-4542-A7EB-F91F93AF5162}" presName="LevelTwoTextNode" presStyleLbl="node2" presStyleIdx="0" presStyleCnt="3" custScaleX="228620" custScaleY="58821">
        <dgm:presLayoutVars>
          <dgm:chPref val="3"/>
        </dgm:presLayoutVars>
      </dgm:prSet>
      <dgm:spPr/>
    </dgm:pt>
    <dgm:pt modelId="{1C130771-38B3-4C5F-9AC8-878B6D3DC9B5}" type="pres">
      <dgm:prSet presAssocID="{7EBBF4E2-D185-4542-A7EB-F91F93AF5162}" presName="level3hierChild" presStyleCnt="0"/>
      <dgm:spPr/>
    </dgm:pt>
    <dgm:pt modelId="{A34D5F66-0CD8-48B5-9F7A-A671BD5C84EA}" type="pres">
      <dgm:prSet presAssocID="{46044E8E-4239-4866-BD64-7AD72B0BD1DE}" presName="conn2-1" presStyleLbl="parChTrans1D3" presStyleIdx="0" presStyleCnt="3"/>
      <dgm:spPr/>
    </dgm:pt>
    <dgm:pt modelId="{04F6BDA5-5BF5-4558-9156-20EDCEAAD4A8}" type="pres">
      <dgm:prSet presAssocID="{46044E8E-4239-4866-BD64-7AD72B0BD1DE}" presName="connTx" presStyleLbl="parChTrans1D3" presStyleIdx="0" presStyleCnt="3"/>
      <dgm:spPr/>
    </dgm:pt>
    <dgm:pt modelId="{44BEC412-2D40-4FF7-B603-0B9A2CE5541F}" type="pres">
      <dgm:prSet presAssocID="{4AFDE4B2-D384-4AA3-B43F-E8DD53D92035}" presName="root2" presStyleCnt="0"/>
      <dgm:spPr/>
    </dgm:pt>
    <dgm:pt modelId="{DD5C47C4-2F75-4282-8BF2-FA3FDF797913}" type="pres">
      <dgm:prSet presAssocID="{4AFDE4B2-D384-4AA3-B43F-E8DD53D92035}" presName="LevelTwoTextNode" presStyleLbl="node3" presStyleIdx="0" presStyleCnt="3" custScaleX="282468" custScaleY="83049">
        <dgm:presLayoutVars>
          <dgm:chPref val="3"/>
        </dgm:presLayoutVars>
      </dgm:prSet>
      <dgm:spPr/>
    </dgm:pt>
    <dgm:pt modelId="{B5565998-3FA1-4D63-A1E3-75EBA539E6AA}" type="pres">
      <dgm:prSet presAssocID="{4AFDE4B2-D384-4AA3-B43F-E8DD53D92035}" presName="level3hierChild" presStyleCnt="0"/>
      <dgm:spPr/>
    </dgm:pt>
    <dgm:pt modelId="{598BF2CD-1A93-4E92-9243-84491B5D6BCF}" type="pres">
      <dgm:prSet presAssocID="{FDD2A541-BAB7-4460-91BF-D4F0884292AA}" presName="conn2-1" presStyleLbl="parChTrans1D2" presStyleIdx="1" presStyleCnt="3"/>
      <dgm:spPr/>
    </dgm:pt>
    <dgm:pt modelId="{42E6101F-25D9-4DE4-AB59-94BC3C345C4E}" type="pres">
      <dgm:prSet presAssocID="{FDD2A541-BAB7-4460-91BF-D4F0884292AA}" presName="connTx" presStyleLbl="parChTrans1D2" presStyleIdx="1" presStyleCnt="3"/>
      <dgm:spPr/>
    </dgm:pt>
    <dgm:pt modelId="{781072EF-FEAD-4FD2-BA0D-474CDEA8616E}" type="pres">
      <dgm:prSet presAssocID="{C7891590-4375-4B82-A8D0-5BD2E32605F8}" presName="root2" presStyleCnt="0"/>
      <dgm:spPr/>
    </dgm:pt>
    <dgm:pt modelId="{798598B1-3FA5-4981-AB6B-8C245958E75E}" type="pres">
      <dgm:prSet presAssocID="{C7891590-4375-4B82-A8D0-5BD2E32605F8}" presName="LevelTwoTextNode" presStyleLbl="node2" presStyleIdx="1" presStyleCnt="3">
        <dgm:presLayoutVars>
          <dgm:chPref val="3"/>
        </dgm:presLayoutVars>
      </dgm:prSet>
      <dgm:spPr/>
    </dgm:pt>
    <dgm:pt modelId="{C640BE9C-E7DF-4FC7-892A-8C6FF170BEFA}" type="pres">
      <dgm:prSet presAssocID="{C7891590-4375-4B82-A8D0-5BD2E32605F8}" presName="level3hierChild" presStyleCnt="0"/>
      <dgm:spPr/>
    </dgm:pt>
    <dgm:pt modelId="{CE028828-1913-4B83-B4CB-4B8C0B6DDDB6}" type="pres">
      <dgm:prSet presAssocID="{8C900203-46D5-44B3-8160-A6B8B7894497}" presName="conn2-1" presStyleLbl="parChTrans1D3" presStyleIdx="1" presStyleCnt="3"/>
      <dgm:spPr/>
    </dgm:pt>
    <dgm:pt modelId="{7CB1271B-2359-4980-9989-FF62968E44F0}" type="pres">
      <dgm:prSet presAssocID="{8C900203-46D5-44B3-8160-A6B8B7894497}" presName="connTx" presStyleLbl="parChTrans1D3" presStyleIdx="1" presStyleCnt="3"/>
      <dgm:spPr/>
    </dgm:pt>
    <dgm:pt modelId="{AC292A67-C794-4CA6-AE4F-E96D7DD07893}" type="pres">
      <dgm:prSet presAssocID="{E9DCF531-6432-4E2A-963A-4D1800DF71CB}" presName="root2" presStyleCnt="0"/>
      <dgm:spPr/>
    </dgm:pt>
    <dgm:pt modelId="{F2127EB0-ACB2-48E2-802B-AED9298F0226}" type="pres">
      <dgm:prSet presAssocID="{E9DCF531-6432-4E2A-963A-4D1800DF71CB}" presName="LevelTwoTextNode" presStyleLbl="node3" presStyleIdx="1" presStyleCnt="3" custScaleX="428668" custScaleY="81773">
        <dgm:presLayoutVars>
          <dgm:chPref val="3"/>
        </dgm:presLayoutVars>
      </dgm:prSet>
      <dgm:spPr/>
    </dgm:pt>
    <dgm:pt modelId="{E89FEA7D-4C23-404E-BAD1-FA5E81780895}" type="pres">
      <dgm:prSet presAssocID="{E9DCF531-6432-4E2A-963A-4D1800DF71CB}" presName="level3hierChild" presStyleCnt="0"/>
      <dgm:spPr/>
    </dgm:pt>
    <dgm:pt modelId="{22A75602-F058-414A-83B5-D0373E44684F}" type="pres">
      <dgm:prSet presAssocID="{96674998-8EB1-4ABF-8D99-596B0876DEC7}" presName="conn2-1" presStyleLbl="parChTrans1D2" presStyleIdx="2" presStyleCnt="3"/>
      <dgm:spPr/>
    </dgm:pt>
    <dgm:pt modelId="{689082CF-745B-4F1D-82F3-2C1ADB9EE4AB}" type="pres">
      <dgm:prSet presAssocID="{96674998-8EB1-4ABF-8D99-596B0876DEC7}" presName="connTx" presStyleLbl="parChTrans1D2" presStyleIdx="2" presStyleCnt="3"/>
      <dgm:spPr/>
    </dgm:pt>
    <dgm:pt modelId="{0C735515-A613-4F82-8D8F-05700734F07A}" type="pres">
      <dgm:prSet presAssocID="{B7F5F972-EBE2-42DD-ABF3-485CF598EFFD}" presName="root2" presStyleCnt="0"/>
      <dgm:spPr/>
    </dgm:pt>
    <dgm:pt modelId="{D7800894-4F26-4261-890B-787D4F08603D}" type="pres">
      <dgm:prSet presAssocID="{B7F5F972-EBE2-42DD-ABF3-485CF598EFFD}" presName="LevelTwoTextNode" presStyleLbl="node2" presStyleIdx="2" presStyleCnt="3">
        <dgm:presLayoutVars>
          <dgm:chPref val="3"/>
        </dgm:presLayoutVars>
      </dgm:prSet>
      <dgm:spPr/>
    </dgm:pt>
    <dgm:pt modelId="{F4AC87C1-27E0-4125-8CDE-B916F96A83A5}" type="pres">
      <dgm:prSet presAssocID="{B7F5F972-EBE2-42DD-ABF3-485CF598EFFD}" presName="level3hierChild" presStyleCnt="0"/>
      <dgm:spPr/>
    </dgm:pt>
    <dgm:pt modelId="{1ED6C053-D5D7-46BB-8CF3-377CBC8D002F}" type="pres">
      <dgm:prSet presAssocID="{25B82323-944A-45D1-8BE7-0CCFCD0E5BEC}" presName="conn2-1" presStyleLbl="parChTrans1D3" presStyleIdx="2" presStyleCnt="3"/>
      <dgm:spPr/>
    </dgm:pt>
    <dgm:pt modelId="{AB2D4BB4-1404-4E30-B459-5360F4074FED}" type="pres">
      <dgm:prSet presAssocID="{25B82323-944A-45D1-8BE7-0CCFCD0E5BEC}" presName="connTx" presStyleLbl="parChTrans1D3" presStyleIdx="2" presStyleCnt="3"/>
      <dgm:spPr/>
    </dgm:pt>
    <dgm:pt modelId="{6B18FDCA-A08D-4646-8359-0084E8E17944}" type="pres">
      <dgm:prSet presAssocID="{0B8BE2DB-88E9-45B1-B1AB-65D4D716CA51}" presName="root2" presStyleCnt="0"/>
      <dgm:spPr/>
    </dgm:pt>
    <dgm:pt modelId="{3874F0AA-5CC1-44E4-97D3-1B886CC84971}" type="pres">
      <dgm:prSet presAssocID="{0B8BE2DB-88E9-45B1-B1AB-65D4D716CA51}" presName="LevelTwoTextNode" presStyleLbl="node3" presStyleIdx="2" presStyleCnt="3" custScaleX="371982" custScaleY="61537">
        <dgm:presLayoutVars>
          <dgm:chPref val="3"/>
        </dgm:presLayoutVars>
      </dgm:prSet>
      <dgm:spPr/>
    </dgm:pt>
    <dgm:pt modelId="{370F04F9-CA24-4295-B731-8856126E088C}" type="pres">
      <dgm:prSet presAssocID="{0B8BE2DB-88E9-45B1-B1AB-65D4D716CA51}" presName="level3hierChild" presStyleCnt="0"/>
      <dgm:spPr/>
    </dgm:pt>
  </dgm:ptLst>
  <dgm:cxnLst>
    <dgm:cxn modelId="{917EBD06-3310-4E77-8739-424235777F9D}" type="presOf" srcId="{D41843FD-90DB-4EE3-B644-1E54B1A5D8C1}" destId="{7E1E2E3C-EC4F-47EC-904D-1DA11E682B91}" srcOrd="0" destOrd="0" presId="urn:microsoft.com/office/officeart/2005/8/layout/hierarchy2"/>
    <dgm:cxn modelId="{8B909608-FB36-4372-8EF4-F6A687BB1D26}" type="presOf" srcId="{0B8BE2DB-88E9-45B1-B1AB-65D4D716CA51}" destId="{3874F0AA-5CC1-44E4-97D3-1B886CC84971}" srcOrd="0" destOrd="0" presId="urn:microsoft.com/office/officeart/2005/8/layout/hierarchy2"/>
    <dgm:cxn modelId="{BFDFB00A-FB97-4B25-A30A-65B84BEE14D4}" type="presOf" srcId="{25B82323-944A-45D1-8BE7-0CCFCD0E5BEC}" destId="{AB2D4BB4-1404-4E30-B459-5360F4074FED}" srcOrd="1" destOrd="0" presId="urn:microsoft.com/office/officeart/2005/8/layout/hierarchy2"/>
    <dgm:cxn modelId="{70AF9A0B-4AEB-4104-9CBA-6E7B3E401DDD}" type="presOf" srcId="{46044E8E-4239-4866-BD64-7AD72B0BD1DE}" destId="{A34D5F66-0CD8-48B5-9F7A-A671BD5C84EA}" srcOrd="0" destOrd="0" presId="urn:microsoft.com/office/officeart/2005/8/layout/hierarchy2"/>
    <dgm:cxn modelId="{7CBD0412-1C89-4F70-A088-4013B4EDB694}" type="presOf" srcId="{FDD2A541-BAB7-4460-91BF-D4F0884292AA}" destId="{42E6101F-25D9-4DE4-AB59-94BC3C345C4E}" srcOrd="1" destOrd="0" presId="urn:microsoft.com/office/officeart/2005/8/layout/hierarchy2"/>
    <dgm:cxn modelId="{93266E33-4575-481F-A893-2064EE3708D6}" srcId="{C7891590-4375-4B82-A8D0-5BD2E32605F8}" destId="{E9DCF531-6432-4E2A-963A-4D1800DF71CB}" srcOrd="0" destOrd="0" parTransId="{8C900203-46D5-44B3-8160-A6B8B7894497}" sibTransId="{FE55A9C2-D066-40BF-998D-19EC9F099D4F}"/>
    <dgm:cxn modelId="{D6FBDB37-81C7-4970-9333-A74771C82304}" type="presOf" srcId="{96674998-8EB1-4ABF-8D99-596B0876DEC7}" destId="{22A75602-F058-414A-83B5-D0373E44684F}" srcOrd="0" destOrd="0" presId="urn:microsoft.com/office/officeart/2005/8/layout/hierarchy2"/>
    <dgm:cxn modelId="{710F2840-B2CE-4711-BB2A-0FDF875DF53E}" type="presOf" srcId="{46044E8E-4239-4866-BD64-7AD72B0BD1DE}" destId="{04F6BDA5-5BF5-4558-9156-20EDCEAAD4A8}" srcOrd="1" destOrd="0" presId="urn:microsoft.com/office/officeart/2005/8/layout/hierarchy2"/>
    <dgm:cxn modelId="{85C3A640-3412-446B-8C52-FDC9310D2C98}" type="presOf" srcId="{8C900203-46D5-44B3-8160-A6B8B7894497}" destId="{7CB1271B-2359-4980-9989-FF62968E44F0}" srcOrd="1" destOrd="0" presId="urn:microsoft.com/office/officeart/2005/8/layout/hierarchy2"/>
    <dgm:cxn modelId="{1090D84E-1E86-4D88-8833-5633D72A709E}" srcId="{7EBBF4E2-D185-4542-A7EB-F91F93AF5162}" destId="{4AFDE4B2-D384-4AA3-B43F-E8DD53D92035}" srcOrd="0" destOrd="0" parTransId="{46044E8E-4239-4866-BD64-7AD72B0BD1DE}" sibTransId="{71BFE96C-2F23-480D-A312-55A8720B3FA9}"/>
    <dgm:cxn modelId="{CC4CE854-EB26-490B-AC45-67EBFD5CE0A3}" type="presOf" srcId="{E9DCF531-6432-4E2A-963A-4D1800DF71CB}" destId="{F2127EB0-ACB2-48E2-802B-AED9298F0226}" srcOrd="0" destOrd="0" presId="urn:microsoft.com/office/officeart/2005/8/layout/hierarchy2"/>
    <dgm:cxn modelId="{37846F55-BFD9-48E5-B69C-AE634D3B8D09}" srcId="{6D23876A-5712-4EAF-BD04-0DB94D506B6B}" destId="{7EBBF4E2-D185-4542-A7EB-F91F93AF5162}" srcOrd="0" destOrd="0" parTransId="{A8C8FA69-0E47-4A25-9DB2-C80E3514C1AA}" sibTransId="{FEA29E38-8939-4EAD-A0EF-1636D02AD089}"/>
    <dgm:cxn modelId="{2BEBA979-4B9E-4CB3-A6DA-CA53D332E9A0}" srcId="{B7F5F972-EBE2-42DD-ABF3-485CF598EFFD}" destId="{0B8BE2DB-88E9-45B1-B1AB-65D4D716CA51}" srcOrd="0" destOrd="0" parTransId="{25B82323-944A-45D1-8BE7-0CCFCD0E5BEC}" sibTransId="{29CA26C5-8D75-4462-823B-01CFF29FD42B}"/>
    <dgm:cxn modelId="{65162297-F1ED-42D1-872D-6C5C22FD222A}" type="presOf" srcId="{7EBBF4E2-D185-4542-A7EB-F91F93AF5162}" destId="{77750A2E-74C6-41F2-8110-BD4128A4072F}" srcOrd="0" destOrd="0" presId="urn:microsoft.com/office/officeart/2005/8/layout/hierarchy2"/>
    <dgm:cxn modelId="{A63B3CB7-41B6-4E39-BDB2-669FDBFBB96F}" type="presOf" srcId="{C7891590-4375-4B82-A8D0-5BD2E32605F8}" destId="{798598B1-3FA5-4981-AB6B-8C245958E75E}" srcOrd="0" destOrd="0" presId="urn:microsoft.com/office/officeart/2005/8/layout/hierarchy2"/>
    <dgm:cxn modelId="{F965F6BF-18A1-46F1-BB21-C9380F8C2415}" type="presOf" srcId="{6D23876A-5712-4EAF-BD04-0DB94D506B6B}" destId="{876A3DDA-688D-4B9D-939E-A1B1DF053253}" srcOrd="0" destOrd="0" presId="urn:microsoft.com/office/officeart/2005/8/layout/hierarchy2"/>
    <dgm:cxn modelId="{8616D8C1-FDEE-42AC-AC8F-E262B24A52EC}" srcId="{6D23876A-5712-4EAF-BD04-0DB94D506B6B}" destId="{B7F5F972-EBE2-42DD-ABF3-485CF598EFFD}" srcOrd="2" destOrd="0" parTransId="{96674998-8EB1-4ABF-8D99-596B0876DEC7}" sibTransId="{52B8F652-5BA3-49AF-8B3A-ADC9A95AB267}"/>
    <dgm:cxn modelId="{5DEF3EC3-2CDD-4582-9C1D-35D84AB374AE}" type="presOf" srcId="{25B82323-944A-45D1-8BE7-0CCFCD0E5BEC}" destId="{1ED6C053-D5D7-46BB-8CF3-377CBC8D002F}" srcOrd="0" destOrd="0" presId="urn:microsoft.com/office/officeart/2005/8/layout/hierarchy2"/>
    <dgm:cxn modelId="{F08C2FC6-A069-4AA7-9F90-669B89589E53}" type="presOf" srcId="{B7F5F972-EBE2-42DD-ABF3-485CF598EFFD}" destId="{D7800894-4F26-4261-890B-787D4F08603D}" srcOrd="0" destOrd="0" presId="urn:microsoft.com/office/officeart/2005/8/layout/hierarchy2"/>
    <dgm:cxn modelId="{805D69CA-97E3-44EE-B03B-69CDE94402CA}" srcId="{6D23876A-5712-4EAF-BD04-0DB94D506B6B}" destId="{C7891590-4375-4B82-A8D0-5BD2E32605F8}" srcOrd="1" destOrd="0" parTransId="{FDD2A541-BAB7-4460-91BF-D4F0884292AA}" sibTransId="{189382EE-00DB-4152-81D2-25F00D266F68}"/>
    <dgm:cxn modelId="{813EA8E1-EFC3-489B-9413-D174021CD6B6}" type="presOf" srcId="{4AFDE4B2-D384-4AA3-B43F-E8DD53D92035}" destId="{DD5C47C4-2F75-4282-8BF2-FA3FDF797913}" srcOrd="0" destOrd="0" presId="urn:microsoft.com/office/officeart/2005/8/layout/hierarchy2"/>
    <dgm:cxn modelId="{B795D4EB-B303-4E51-A0B9-9E40BA9BBAC4}" type="presOf" srcId="{96674998-8EB1-4ABF-8D99-596B0876DEC7}" destId="{689082CF-745B-4F1D-82F3-2C1ADB9EE4AB}" srcOrd="1" destOrd="0" presId="urn:microsoft.com/office/officeart/2005/8/layout/hierarchy2"/>
    <dgm:cxn modelId="{C01F06EE-8173-4471-92FD-7E44520CC8D9}" srcId="{D41843FD-90DB-4EE3-B644-1E54B1A5D8C1}" destId="{6D23876A-5712-4EAF-BD04-0DB94D506B6B}" srcOrd="0" destOrd="0" parTransId="{A425081D-7773-46E1-AEE7-D8649F3034EC}" sibTransId="{2456474C-DD08-44F1-9448-CEF9B7101454}"/>
    <dgm:cxn modelId="{723023F2-EEB6-4F57-BC08-80138DBE4387}" type="presOf" srcId="{A8C8FA69-0E47-4A25-9DB2-C80E3514C1AA}" destId="{92E9B0A7-56D1-433F-8689-25CD902CD71E}" srcOrd="1" destOrd="0" presId="urn:microsoft.com/office/officeart/2005/8/layout/hierarchy2"/>
    <dgm:cxn modelId="{7271CEF4-4A2A-4F92-9EA6-62678AB4B913}" type="presOf" srcId="{FDD2A541-BAB7-4460-91BF-D4F0884292AA}" destId="{598BF2CD-1A93-4E92-9243-84491B5D6BCF}" srcOrd="0" destOrd="0" presId="urn:microsoft.com/office/officeart/2005/8/layout/hierarchy2"/>
    <dgm:cxn modelId="{F89F03FB-096A-453C-8243-723D23DE4388}" type="presOf" srcId="{8C900203-46D5-44B3-8160-A6B8B7894497}" destId="{CE028828-1913-4B83-B4CB-4B8C0B6DDDB6}" srcOrd="0" destOrd="0" presId="urn:microsoft.com/office/officeart/2005/8/layout/hierarchy2"/>
    <dgm:cxn modelId="{3DAB7CFE-4E47-40B0-9FDB-3FFDEDDE434E}" type="presOf" srcId="{A8C8FA69-0E47-4A25-9DB2-C80E3514C1AA}" destId="{85369BAE-0930-41D3-819C-BA0A5EC4C2CA}" srcOrd="0" destOrd="0" presId="urn:microsoft.com/office/officeart/2005/8/layout/hierarchy2"/>
    <dgm:cxn modelId="{CC311B71-262D-4B4B-BCF5-9EF0A1EDFB28}" type="presParOf" srcId="{7E1E2E3C-EC4F-47EC-904D-1DA11E682B91}" destId="{83762B43-7406-4C63-A66E-790698B4699E}" srcOrd="0" destOrd="0" presId="urn:microsoft.com/office/officeart/2005/8/layout/hierarchy2"/>
    <dgm:cxn modelId="{1E191466-558D-4AEF-AB51-4EEA9FA7D0C9}" type="presParOf" srcId="{83762B43-7406-4C63-A66E-790698B4699E}" destId="{876A3DDA-688D-4B9D-939E-A1B1DF053253}" srcOrd="0" destOrd="0" presId="urn:microsoft.com/office/officeart/2005/8/layout/hierarchy2"/>
    <dgm:cxn modelId="{5A9C455A-33D6-4025-B0EC-30A022038CA3}" type="presParOf" srcId="{83762B43-7406-4C63-A66E-790698B4699E}" destId="{5B647C11-F1D7-483A-8741-53F799C881AF}" srcOrd="1" destOrd="0" presId="urn:microsoft.com/office/officeart/2005/8/layout/hierarchy2"/>
    <dgm:cxn modelId="{455592F7-D249-4701-9F6D-F0BF1B64CF8B}" type="presParOf" srcId="{5B647C11-F1D7-483A-8741-53F799C881AF}" destId="{85369BAE-0930-41D3-819C-BA0A5EC4C2CA}" srcOrd="0" destOrd="0" presId="urn:microsoft.com/office/officeart/2005/8/layout/hierarchy2"/>
    <dgm:cxn modelId="{AE979CDA-8D1B-408F-A51C-A9F7F640A2A7}" type="presParOf" srcId="{85369BAE-0930-41D3-819C-BA0A5EC4C2CA}" destId="{92E9B0A7-56D1-433F-8689-25CD902CD71E}" srcOrd="0" destOrd="0" presId="urn:microsoft.com/office/officeart/2005/8/layout/hierarchy2"/>
    <dgm:cxn modelId="{AEB018CE-ABD7-401B-8389-4502A6EB0DF5}" type="presParOf" srcId="{5B647C11-F1D7-483A-8741-53F799C881AF}" destId="{9A6115F3-390C-4E62-8C12-21DA7A3228A9}" srcOrd="1" destOrd="0" presId="urn:microsoft.com/office/officeart/2005/8/layout/hierarchy2"/>
    <dgm:cxn modelId="{04EFFA71-B5CC-4BE0-847B-F1ABB957D7B7}" type="presParOf" srcId="{9A6115F3-390C-4E62-8C12-21DA7A3228A9}" destId="{77750A2E-74C6-41F2-8110-BD4128A4072F}" srcOrd="0" destOrd="0" presId="urn:microsoft.com/office/officeart/2005/8/layout/hierarchy2"/>
    <dgm:cxn modelId="{5D9F6D33-249A-4059-82FB-DABF77319D90}" type="presParOf" srcId="{9A6115F3-390C-4E62-8C12-21DA7A3228A9}" destId="{1C130771-38B3-4C5F-9AC8-878B6D3DC9B5}" srcOrd="1" destOrd="0" presId="urn:microsoft.com/office/officeart/2005/8/layout/hierarchy2"/>
    <dgm:cxn modelId="{5DB0651B-8B6D-46E1-BB89-7C0C4FD8187D}" type="presParOf" srcId="{1C130771-38B3-4C5F-9AC8-878B6D3DC9B5}" destId="{A34D5F66-0CD8-48B5-9F7A-A671BD5C84EA}" srcOrd="0" destOrd="0" presId="urn:microsoft.com/office/officeart/2005/8/layout/hierarchy2"/>
    <dgm:cxn modelId="{B164B545-4339-4FF0-9593-477A42BABC36}" type="presParOf" srcId="{A34D5F66-0CD8-48B5-9F7A-A671BD5C84EA}" destId="{04F6BDA5-5BF5-4558-9156-20EDCEAAD4A8}" srcOrd="0" destOrd="0" presId="urn:microsoft.com/office/officeart/2005/8/layout/hierarchy2"/>
    <dgm:cxn modelId="{04DE4458-04B2-45CF-A01E-A42DD367CDA7}" type="presParOf" srcId="{1C130771-38B3-4C5F-9AC8-878B6D3DC9B5}" destId="{44BEC412-2D40-4FF7-B603-0B9A2CE5541F}" srcOrd="1" destOrd="0" presId="urn:microsoft.com/office/officeart/2005/8/layout/hierarchy2"/>
    <dgm:cxn modelId="{4ADD6331-DDE9-4A7D-B6AF-B1E292F46EF5}" type="presParOf" srcId="{44BEC412-2D40-4FF7-B603-0B9A2CE5541F}" destId="{DD5C47C4-2F75-4282-8BF2-FA3FDF797913}" srcOrd="0" destOrd="0" presId="urn:microsoft.com/office/officeart/2005/8/layout/hierarchy2"/>
    <dgm:cxn modelId="{8124DDD9-F790-488E-84CB-C836D7AB53FF}" type="presParOf" srcId="{44BEC412-2D40-4FF7-B603-0B9A2CE5541F}" destId="{B5565998-3FA1-4D63-A1E3-75EBA539E6AA}" srcOrd="1" destOrd="0" presId="urn:microsoft.com/office/officeart/2005/8/layout/hierarchy2"/>
    <dgm:cxn modelId="{5E63EE26-7BE6-4C13-B9EC-8C73CCEF6651}" type="presParOf" srcId="{5B647C11-F1D7-483A-8741-53F799C881AF}" destId="{598BF2CD-1A93-4E92-9243-84491B5D6BCF}" srcOrd="2" destOrd="0" presId="urn:microsoft.com/office/officeart/2005/8/layout/hierarchy2"/>
    <dgm:cxn modelId="{FD5A72FB-7403-4034-A628-C369FF6A4753}" type="presParOf" srcId="{598BF2CD-1A93-4E92-9243-84491B5D6BCF}" destId="{42E6101F-25D9-4DE4-AB59-94BC3C345C4E}" srcOrd="0" destOrd="0" presId="urn:microsoft.com/office/officeart/2005/8/layout/hierarchy2"/>
    <dgm:cxn modelId="{CB45F500-4DCC-4086-8E77-00840A0CF537}" type="presParOf" srcId="{5B647C11-F1D7-483A-8741-53F799C881AF}" destId="{781072EF-FEAD-4FD2-BA0D-474CDEA8616E}" srcOrd="3" destOrd="0" presId="urn:microsoft.com/office/officeart/2005/8/layout/hierarchy2"/>
    <dgm:cxn modelId="{E3D99769-2791-4F60-A51F-E552AF0FF702}" type="presParOf" srcId="{781072EF-FEAD-4FD2-BA0D-474CDEA8616E}" destId="{798598B1-3FA5-4981-AB6B-8C245958E75E}" srcOrd="0" destOrd="0" presId="urn:microsoft.com/office/officeart/2005/8/layout/hierarchy2"/>
    <dgm:cxn modelId="{2BA9EF1D-C767-4090-B863-5BBE9330CE78}" type="presParOf" srcId="{781072EF-FEAD-4FD2-BA0D-474CDEA8616E}" destId="{C640BE9C-E7DF-4FC7-892A-8C6FF170BEFA}" srcOrd="1" destOrd="0" presId="urn:microsoft.com/office/officeart/2005/8/layout/hierarchy2"/>
    <dgm:cxn modelId="{F78B8C81-069E-4CC1-A5B8-EBEA36EE8620}" type="presParOf" srcId="{C640BE9C-E7DF-4FC7-892A-8C6FF170BEFA}" destId="{CE028828-1913-4B83-B4CB-4B8C0B6DDDB6}" srcOrd="0" destOrd="0" presId="urn:microsoft.com/office/officeart/2005/8/layout/hierarchy2"/>
    <dgm:cxn modelId="{57BB7BFA-5A14-4DDF-A207-3BCA03FC65A6}" type="presParOf" srcId="{CE028828-1913-4B83-B4CB-4B8C0B6DDDB6}" destId="{7CB1271B-2359-4980-9989-FF62968E44F0}" srcOrd="0" destOrd="0" presId="urn:microsoft.com/office/officeart/2005/8/layout/hierarchy2"/>
    <dgm:cxn modelId="{1FDF9AAB-9A3E-4C94-B9AC-7F75045C6734}" type="presParOf" srcId="{C640BE9C-E7DF-4FC7-892A-8C6FF170BEFA}" destId="{AC292A67-C794-4CA6-AE4F-E96D7DD07893}" srcOrd="1" destOrd="0" presId="urn:microsoft.com/office/officeart/2005/8/layout/hierarchy2"/>
    <dgm:cxn modelId="{4BEE0AB6-D6B0-4121-B90F-46A2748282D9}" type="presParOf" srcId="{AC292A67-C794-4CA6-AE4F-E96D7DD07893}" destId="{F2127EB0-ACB2-48E2-802B-AED9298F0226}" srcOrd="0" destOrd="0" presId="urn:microsoft.com/office/officeart/2005/8/layout/hierarchy2"/>
    <dgm:cxn modelId="{F74E3BE0-79DF-4F3E-8576-2D93CD148C2B}" type="presParOf" srcId="{AC292A67-C794-4CA6-AE4F-E96D7DD07893}" destId="{E89FEA7D-4C23-404E-BAD1-FA5E81780895}" srcOrd="1" destOrd="0" presId="urn:microsoft.com/office/officeart/2005/8/layout/hierarchy2"/>
    <dgm:cxn modelId="{96A83C2C-6634-4929-98C0-250759AAF7E0}" type="presParOf" srcId="{5B647C11-F1D7-483A-8741-53F799C881AF}" destId="{22A75602-F058-414A-83B5-D0373E44684F}" srcOrd="4" destOrd="0" presId="urn:microsoft.com/office/officeart/2005/8/layout/hierarchy2"/>
    <dgm:cxn modelId="{146DC5FA-C8FA-4085-9AF9-E90C20960A53}" type="presParOf" srcId="{22A75602-F058-414A-83B5-D0373E44684F}" destId="{689082CF-745B-4F1D-82F3-2C1ADB9EE4AB}" srcOrd="0" destOrd="0" presId="urn:microsoft.com/office/officeart/2005/8/layout/hierarchy2"/>
    <dgm:cxn modelId="{8E31C019-6E41-47F6-BA69-78EA1D70EF7C}" type="presParOf" srcId="{5B647C11-F1D7-483A-8741-53F799C881AF}" destId="{0C735515-A613-4F82-8D8F-05700734F07A}" srcOrd="5" destOrd="0" presId="urn:microsoft.com/office/officeart/2005/8/layout/hierarchy2"/>
    <dgm:cxn modelId="{AD6C3C63-A71A-49E9-8347-1B4272DA919B}" type="presParOf" srcId="{0C735515-A613-4F82-8D8F-05700734F07A}" destId="{D7800894-4F26-4261-890B-787D4F08603D}" srcOrd="0" destOrd="0" presId="urn:microsoft.com/office/officeart/2005/8/layout/hierarchy2"/>
    <dgm:cxn modelId="{F6482BB1-95A4-467D-BC50-CEF2F25B6FA1}" type="presParOf" srcId="{0C735515-A613-4F82-8D8F-05700734F07A}" destId="{F4AC87C1-27E0-4125-8CDE-B916F96A83A5}" srcOrd="1" destOrd="0" presId="urn:microsoft.com/office/officeart/2005/8/layout/hierarchy2"/>
    <dgm:cxn modelId="{B7AB5990-A82D-4F86-BA0C-C67DD30FB86E}" type="presParOf" srcId="{F4AC87C1-27E0-4125-8CDE-B916F96A83A5}" destId="{1ED6C053-D5D7-46BB-8CF3-377CBC8D002F}" srcOrd="0" destOrd="0" presId="urn:microsoft.com/office/officeart/2005/8/layout/hierarchy2"/>
    <dgm:cxn modelId="{B630A6AC-EC26-4C06-80DC-74D4515C1AAD}" type="presParOf" srcId="{1ED6C053-D5D7-46BB-8CF3-377CBC8D002F}" destId="{AB2D4BB4-1404-4E30-B459-5360F4074FED}" srcOrd="0" destOrd="0" presId="urn:microsoft.com/office/officeart/2005/8/layout/hierarchy2"/>
    <dgm:cxn modelId="{97F44142-6D1C-4995-BF2C-DF4B1F032C98}" type="presParOf" srcId="{F4AC87C1-27E0-4125-8CDE-B916F96A83A5}" destId="{6B18FDCA-A08D-4646-8359-0084E8E17944}" srcOrd="1" destOrd="0" presId="urn:microsoft.com/office/officeart/2005/8/layout/hierarchy2"/>
    <dgm:cxn modelId="{DCDCCBC4-F506-43B3-825D-7CF5EE699188}" type="presParOf" srcId="{6B18FDCA-A08D-4646-8359-0084E8E17944}" destId="{3874F0AA-5CC1-44E4-97D3-1B886CC84971}" srcOrd="0" destOrd="0" presId="urn:microsoft.com/office/officeart/2005/8/layout/hierarchy2"/>
    <dgm:cxn modelId="{6B9F6FA1-474E-456C-BC80-4A04BDDFD61B}" type="presParOf" srcId="{6B18FDCA-A08D-4646-8359-0084E8E17944}" destId="{370F04F9-CA24-4295-B731-8856126E088C}"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B89A4A-A8D7-4971-9B43-890BE76D5D8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AB000B-9FF5-4A44-A684-20D3C7BC72E5}">
      <dgm:prSet phldrT="[Text]"/>
      <dgm:spPr/>
      <dgm:t>
        <a:bodyPr/>
        <a:lstStyle/>
        <a:p>
          <a:r>
            <a:rPr lang="en-US"/>
            <a:t>Test Design</a:t>
          </a:r>
        </a:p>
      </dgm:t>
    </dgm:pt>
    <dgm:pt modelId="{15954659-2EDC-413F-9B51-9AF757B8DA2E}" type="parTrans" cxnId="{6BD19202-9EC7-4948-BADF-777A063BF5D6}">
      <dgm:prSet/>
      <dgm:spPr/>
      <dgm:t>
        <a:bodyPr/>
        <a:lstStyle/>
        <a:p>
          <a:endParaRPr lang="en-US"/>
        </a:p>
      </dgm:t>
    </dgm:pt>
    <dgm:pt modelId="{CA44F0AF-02DF-4864-9ED7-096483C6CA14}" type="sibTrans" cxnId="{6BD19202-9EC7-4948-BADF-777A063BF5D6}">
      <dgm:prSet/>
      <dgm:spPr/>
      <dgm:t>
        <a:bodyPr/>
        <a:lstStyle/>
        <a:p>
          <a:endParaRPr lang="en-US"/>
        </a:p>
      </dgm:t>
    </dgm:pt>
    <dgm:pt modelId="{57153422-89FD-44EA-8E25-27347F3DB92D}">
      <dgm:prSet phldrT="[Text]" custT="1"/>
      <dgm:spPr/>
      <dgm:t>
        <a:bodyPr/>
        <a:lstStyle/>
        <a:p>
          <a:endParaRPr lang="en-US" sz="3000"/>
        </a:p>
      </dgm:t>
    </dgm:pt>
    <dgm:pt modelId="{C6985D45-AA26-49FB-AE93-729203029927}" type="parTrans" cxnId="{B874A8AC-27FE-4187-B19E-3FDB0AA2669A}">
      <dgm:prSet/>
      <dgm:spPr/>
      <dgm:t>
        <a:bodyPr/>
        <a:lstStyle/>
        <a:p>
          <a:endParaRPr lang="en-US"/>
        </a:p>
      </dgm:t>
    </dgm:pt>
    <dgm:pt modelId="{4FE6ACBD-8BC0-493B-BAEB-502E40507F8C}" type="sibTrans" cxnId="{B874A8AC-27FE-4187-B19E-3FDB0AA2669A}">
      <dgm:prSet/>
      <dgm:spPr/>
      <dgm:t>
        <a:bodyPr/>
        <a:lstStyle/>
        <a:p>
          <a:endParaRPr lang="en-US"/>
        </a:p>
      </dgm:t>
    </dgm:pt>
    <dgm:pt modelId="{9599DCF8-B8A3-4CC3-9305-AA33EFE4904F}">
      <dgm:prSet phldrT="[Text]"/>
      <dgm:spPr/>
      <dgm:t>
        <a:bodyPr/>
        <a:lstStyle/>
        <a:p>
          <a:r>
            <a:rPr lang="en-US"/>
            <a:t>Sample Selection</a:t>
          </a:r>
        </a:p>
      </dgm:t>
    </dgm:pt>
    <dgm:pt modelId="{1731F6E2-C81D-4C4B-A144-841E06F012BC}" type="parTrans" cxnId="{44422B56-B937-4E2C-9030-114D13821A70}">
      <dgm:prSet/>
      <dgm:spPr/>
      <dgm:t>
        <a:bodyPr/>
        <a:lstStyle/>
        <a:p>
          <a:endParaRPr lang="en-US"/>
        </a:p>
      </dgm:t>
    </dgm:pt>
    <dgm:pt modelId="{52D3CF32-D869-438A-B0FD-98B3F1613D9B}" type="sibTrans" cxnId="{44422B56-B937-4E2C-9030-114D13821A70}">
      <dgm:prSet/>
      <dgm:spPr/>
      <dgm:t>
        <a:bodyPr/>
        <a:lstStyle/>
        <a:p>
          <a:endParaRPr lang="en-US"/>
        </a:p>
      </dgm:t>
    </dgm:pt>
    <dgm:pt modelId="{26FE1A94-2F9C-45A6-8CFB-73D8CC35F6B3}">
      <dgm:prSet custT="1"/>
      <dgm:spPr/>
      <dgm:t>
        <a:bodyPr/>
        <a:lstStyle/>
        <a:p>
          <a:r>
            <a:rPr lang="en-US" sz="1400"/>
            <a:t>Using Market Matching </a:t>
          </a:r>
          <a:r>
            <a:rPr lang="en-US" sz="1400" b="0" i="0" u="none"/>
            <a:t>to match markets and create both the Test and the Control groups</a:t>
          </a:r>
          <a:endParaRPr lang="en-US" sz="1400"/>
        </a:p>
      </dgm:t>
    </dgm:pt>
    <dgm:pt modelId="{F55C6893-C1C2-433E-B575-29B1118DE79A}" type="parTrans" cxnId="{A17DCC00-43FB-443A-9860-52D0D445521B}">
      <dgm:prSet/>
      <dgm:spPr/>
      <dgm:t>
        <a:bodyPr/>
        <a:lstStyle/>
        <a:p>
          <a:endParaRPr lang="en-US"/>
        </a:p>
      </dgm:t>
    </dgm:pt>
    <dgm:pt modelId="{76B90899-44B8-4FE8-832D-86B656C74BE3}" type="sibTrans" cxnId="{A17DCC00-43FB-443A-9860-52D0D445521B}">
      <dgm:prSet/>
      <dgm:spPr/>
      <dgm:t>
        <a:bodyPr/>
        <a:lstStyle/>
        <a:p>
          <a:endParaRPr lang="en-US"/>
        </a:p>
      </dgm:t>
    </dgm:pt>
    <dgm:pt modelId="{A2F48FEF-18DF-4E18-AEC4-CD3671CC2721}">
      <dgm:prSet custT="1"/>
      <dgm:spPr/>
      <dgm:t>
        <a:bodyPr/>
        <a:lstStyle/>
        <a:p>
          <a:r>
            <a:rPr lang="en-US" sz="1400" b="0" i="0" u="none"/>
            <a:t>Choose the </a:t>
          </a:r>
          <a:r>
            <a:rPr lang="en-US" sz="1400" b="1" i="0" u="none"/>
            <a:t>best correlated</a:t>
          </a:r>
          <a:r>
            <a:rPr lang="en-US" sz="1400" b="0" i="0" u="none"/>
            <a:t> market pairs</a:t>
          </a:r>
          <a:endParaRPr lang="en-US" sz="1400"/>
        </a:p>
      </dgm:t>
    </dgm:pt>
    <dgm:pt modelId="{BB37591E-D765-40E5-9C5D-30E78435A646}" type="parTrans" cxnId="{05E61959-6FEE-4C61-A696-6B43DFCBB6BC}">
      <dgm:prSet/>
      <dgm:spPr/>
      <dgm:t>
        <a:bodyPr/>
        <a:lstStyle/>
        <a:p>
          <a:endParaRPr lang="en-US"/>
        </a:p>
      </dgm:t>
    </dgm:pt>
    <dgm:pt modelId="{67FACF66-EE93-4C39-9C34-9A86A6C1F4B1}" type="sibTrans" cxnId="{05E61959-6FEE-4C61-A696-6B43DFCBB6BC}">
      <dgm:prSet/>
      <dgm:spPr/>
      <dgm:t>
        <a:bodyPr/>
        <a:lstStyle/>
        <a:p>
          <a:endParaRPr lang="en-US"/>
        </a:p>
      </dgm:t>
    </dgm:pt>
    <dgm:pt modelId="{345620C1-5EB7-4FE2-B556-AB8B2B943034}">
      <dgm:prSet custT="1"/>
      <dgm:spPr/>
      <dgm:t>
        <a:bodyPr/>
        <a:lstStyle/>
        <a:p>
          <a:r>
            <a:rPr lang="en-US" sz="1400" b="0" i="0" u="none"/>
            <a:t>apply the </a:t>
          </a:r>
          <a:r>
            <a:rPr lang="en-US" sz="1400" b="1" i="0" u="none"/>
            <a:t>2T Test formula</a:t>
          </a:r>
          <a:r>
            <a:rPr lang="en-US" sz="1400" b="0" i="0" u="none"/>
            <a:t> to estimate the statistical power of the test</a:t>
          </a:r>
          <a:endParaRPr lang="en-US" sz="1400"/>
        </a:p>
      </dgm:t>
    </dgm:pt>
    <dgm:pt modelId="{7C7828AF-7289-400B-AB95-DCC5A4F150F6}" type="parTrans" cxnId="{589DD5DD-9586-47C9-B14C-98746C07C329}">
      <dgm:prSet/>
      <dgm:spPr/>
      <dgm:t>
        <a:bodyPr/>
        <a:lstStyle/>
        <a:p>
          <a:endParaRPr lang="en-US"/>
        </a:p>
      </dgm:t>
    </dgm:pt>
    <dgm:pt modelId="{04D4E3EC-73CE-4F57-B82A-189AEA572566}" type="sibTrans" cxnId="{589DD5DD-9586-47C9-B14C-98746C07C329}">
      <dgm:prSet/>
      <dgm:spPr/>
      <dgm:t>
        <a:bodyPr/>
        <a:lstStyle/>
        <a:p>
          <a:endParaRPr lang="en-US"/>
        </a:p>
      </dgm:t>
    </dgm:pt>
    <dgm:pt modelId="{AB92DF9A-DD8C-4F02-8AC9-3A2710F19FEA}">
      <dgm:prSet phldrT="[Text]" custT="1"/>
      <dgm:spPr/>
      <dgm:t>
        <a:bodyPr/>
        <a:lstStyle/>
        <a:p>
          <a:endParaRPr lang="en-US" sz="3000"/>
        </a:p>
      </dgm:t>
    </dgm:pt>
    <dgm:pt modelId="{5052E6B2-E866-4F61-95D5-3AC7E7FEC23F}" type="parTrans" cxnId="{7E63FED3-E6B4-4A79-BB63-C06E93426781}">
      <dgm:prSet/>
      <dgm:spPr/>
      <dgm:t>
        <a:bodyPr/>
        <a:lstStyle/>
        <a:p>
          <a:endParaRPr lang="en-US"/>
        </a:p>
      </dgm:t>
    </dgm:pt>
    <dgm:pt modelId="{2FB5C2D7-C691-4B69-912B-0AE0F39DFC64}" type="sibTrans" cxnId="{7E63FED3-E6B4-4A79-BB63-C06E93426781}">
      <dgm:prSet/>
      <dgm:spPr/>
      <dgm:t>
        <a:bodyPr/>
        <a:lstStyle/>
        <a:p>
          <a:endParaRPr lang="en-US"/>
        </a:p>
      </dgm:t>
    </dgm:pt>
    <dgm:pt modelId="{DAC70EC5-88EA-448A-9C60-C4460E24A975}">
      <dgm:prSet custT="1"/>
      <dgm:spPr/>
      <dgm:t>
        <a:bodyPr/>
        <a:lstStyle/>
        <a:p>
          <a:r>
            <a:rPr lang="en-US" sz="1500" u="none">
              <a:solidFill>
                <a:schemeClr val="bg1"/>
              </a:solidFill>
            </a:rPr>
            <a:t>Grouping properties based on burgers sales and </a:t>
          </a:r>
          <a:r>
            <a:rPr lang="en-US" sz="1500"/>
            <a:t>Aggregate data </a:t>
          </a:r>
          <a:r>
            <a:rPr lang="en-US" sz="1500">
              <a:latin typeface="Century Gothic" panose="020B0502020202020204"/>
            </a:rPr>
            <a:t>on</a:t>
          </a:r>
          <a:r>
            <a:rPr lang="en-US" sz="1500"/>
            <a:t> </a:t>
          </a:r>
          <a:r>
            <a:rPr lang="en-US" sz="1500" b="1"/>
            <a:t>monthly</a:t>
          </a:r>
          <a:r>
            <a:rPr lang="en-US" sz="1500"/>
            <a:t> basis</a:t>
          </a:r>
          <a:endParaRPr lang="en-US" sz="1500" u="sng">
            <a:solidFill>
              <a:srgbClr val="FF0000"/>
            </a:solidFill>
          </a:endParaRPr>
        </a:p>
      </dgm:t>
    </dgm:pt>
    <dgm:pt modelId="{02D38495-4324-4B69-AF92-02B53FEAB6F7}" type="parTrans" cxnId="{C0736D4D-7283-4027-A1C6-3290F5E36ADF}">
      <dgm:prSet/>
      <dgm:spPr/>
      <dgm:t>
        <a:bodyPr/>
        <a:lstStyle/>
        <a:p>
          <a:endParaRPr lang="en-US"/>
        </a:p>
      </dgm:t>
    </dgm:pt>
    <dgm:pt modelId="{C22320E9-81EC-4446-AF13-F66D5B987222}" type="sibTrans" cxnId="{C0736D4D-7283-4027-A1C6-3290F5E36ADF}">
      <dgm:prSet/>
      <dgm:spPr/>
      <dgm:t>
        <a:bodyPr/>
        <a:lstStyle/>
        <a:p>
          <a:endParaRPr lang="en-US"/>
        </a:p>
      </dgm:t>
    </dgm:pt>
    <dgm:pt modelId="{99C98F77-8046-44EA-BB37-73337C2D9A10}">
      <dgm:prSet phldr="0" custT="1"/>
      <dgm:spPr/>
      <dgm:t>
        <a:bodyPr/>
        <a:lstStyle/>
        <a:p>
          <a:pPr rtl="0"/>
          <a:r>
            <a:rPr lang="en-US" sz="1500">
              <a:latin typeface="Century Gothic" panose="020B0502020202020204"/>
            </a:rPr>
            <a:t>Exclude pizza sales, and properties with less than 12 months data </a:t>
          </a:r>
        </a:p>
      </dgm:t>
    </dgm:pt>
    <dgm:pt modelId="{3514E701-9252-406F-B04D-3A6D8CD44756}" type="parTrans" cxnId="{E898FEAD-7369-4169-97E0-496539147914}">
      <dgm:prSet/>
      <dgm:spPr/>
      <dgm:t>
        <a:bodyPr/>
        <a:lstStyle/>
        <a:p>
          <a:endParaRPr lang="en-US"/>
        </a:p>
      </dgm:t>
    </dgm:pt>
    <dgm:pt modelId="{395E59EC-F2C6-43E7-B996-7DF0A0205B41}" type="sibTrans" cxnId="{E898FEAD-7369-4169-97E0-496539147914}">
      <dgm:prSet/>
      <dgm:spPr/>
      <dgm:t>
        <a:bodyPr/>
        <a:lstStyle/>
        <a:p>
          <a:endParaRPr lang="en-US"/>
        </a:p>
      </dgm:t>
    </dgm:pt>
    <dgm:pt modelId="{6C12624F-9D6A-44B3-851A-4CBE726950C3}" type="pres">
      <dgm:prSet presAssocID="{1DB89A4A-A8D7-4971-9B43-890BE76D5D82}" presName="linearFlow" presStyleCnt="0">
        <dgm:presLayoutVars>
          <dgm:dir/>
          <dgm:animLvl val="lvl"/>
          <dgm:resizeHandles val="exact"/>
        </dgm:presLayoutVars>
      </dgm:prSet>
      <dgm:spPr/>
    </dgm:pt>
    <dgm:pt modelId="{1EFE3711-D6C4-4B5C-A0F7-9E15D857F689}" type="pres">
      <dgm:prSet presAssocID="{99AB000B-9FF5-4A44-A684-20D3C7BC72E5}" presName="composite" presStyleCnt="0"/>
      <dgm:spPr/>
    </dgm:pt>
    <dgm:pt modelId="{BAC8FEA6-4F2E-42CD-B3B4-EA5BA4A9CB7D}" type="pres">
      <dgm:prSet presAssocID="{99AB000B-9FF5-4A44-A684-20D3C7BC72E5}" presName="parentText" presStyleLbl="alignNode1" presStyleIdx="0" presStyleCnt="2" custLinFactNeighborX="-10897" custLinFactNeighborY="-840">
        <dgm:presLayoutVars>
          <dgm:chMax val="1"/>
          <dgm:bulletEnabled val="1"/>
        </dgm:presLayoutVars>
      </dgm:prSet>
      <dgm:spPr/>
    </dgm:pt>
    <dgm:pt modelId="{A215974A-6C8B-439D-AC0D-F26CC2D32DDE}" type="pres">
      <dgm:prSet presAssocID="{99AB000B-9FF5-4A44-A684-20D3C7BC72E5}" presName="descendantText" presStyleLbl="alignAcc1" presStyleIdx="0" presStyleCnt="2">
        <dgm:presLayoutVars>
          <dgm:bulletEnabled val="1"/>
        </dgm:presLayoutVars>
      </dgm:prSet>
      <dgm:spPr/>
    </dgm:pt>
    <dgm:pt modelId="{7EBBC84B-03D7-47A0-B63A-014D9F919CEC}" type="pres">
      <dgm:prSet presAssocID="{CA44F0AF-02DF-4864-9ED7-096483C6CA14}" presName="sp" presStyleCnt="0"/>
      <dgm:spPr/>
    </dgm:pt>
    <dgm:pt modelId="{974C3759-9F59-44E9-90E6-B1B3813FFACA}" type="pres">
      <dgm:prSet presAssocID="{9599DCF8-B8A3-4CC3-9305-AA33EFE4904F}" presName="composite" presStyleCnt="0"/>
      <dgm:spPr/>
    </dgm:pt>
    <dgm:pt modelId="{A19C4BB6-F09A-421D-AC2D-64761C70E54D}" type="pres">
      <dgm:prSet presAssocID="{9599DCF8-B8A3-4CC3-9305-AA33EFE4904F}" presName="parentText" presStyleLbl="alignNode1" presStyleIdx="1" presStyleCnt="2">
        <dgm:presLayoutVars>
          <dgm:chMax val="1"/>
          <dgm:bulletEnabled val="1"/>
        </dgm:presLayoutVars>
      </dgm:prSet>
      <dgm:spPr/>
    </dgm:pt>
    <dgm:pt modelId="{4CE23AC8-40A7-4A8F-8B1E-7D45C656D6EF}" type="pres">
      <dgm:prSet presAssocID="{9599DCF8-B8A3-4CC3-9305-AA33EFE4904F}" presName="descendantText" presStyleLbl="alignAcc1" presStyleIdx="1" presStyleCnt="2" custLinFactNeighborY="2213">
        <dgm:presLayoutVars>
          <dgm:bulletEnabled val="1"/>
        </dgm:presLayoutVars>
      </dgm:prSet>
      <dgm:spPr/>
    </dgm:pt>
  </dgm:ptLst>
  <dgm:cxnLst>
    <dgm:cxn modelId="{A17DCC00-43FB-443A-9860-52D0D445521B}" srcId="{99AB000B-9FF5-4A44-A684-20D3C7BC72E5}" destId="{26FE1A94-2F9C-45A6-8CFB-73D8CC35F6B3}" srcOrd="1" destOrd="0" parTransId="{F55C6893-C1C2-433E-B575-29B1118DE79A}" sibTransId="{76B90899-44B8-4FE8-832D-86B656C74BE3}"/>
    <dgm:cxn modelId="{6BD19202-9EC7-4948-BADF-777A063BF5D6}" srcId="{1DB89A4A-A8D7-4971-9B43-890BE76D5D82}" destId="{99AB000B-9FF5-4A44-A684-20D3C7BC72E5}" srcOrd="0" destOrd="0" parTransId="{15954659-2EDC-413F-9B51-9AF757B8DA2E}" sibTransId="{CA44F0AF-02DF-4864-9ED7-096483C6CA14}"/>
    <dgm:cxn modelId="{773A8D45-8A25-4854-B52F-75DC67A5B16E}" type="presOf" srcId="{57153422-89FD-44EA-8E25-27347F3DB92D}" destId="{A215974A-6C8B-439D-AC0D-F26CC2D32DDE}" srcOrd="0" destOrd="0" presId="urn:microsoft.com/office/officeart/2005/8/layout/chevron2"/>
    <dgm:cxn modelId="{C0736D4D-7283-4027-A1C6-3290F5E36ADF}" srcId="{9599DCF8-B8A3-4CC3-9305-AA33EFE4904F}" destId="{DAC70EC5-88EA-448A-9C60-C4460E24A975}" srcOrd="0" destOrd="0" parTransId="{02D38495-4324-4B69-AF92-02B53FEAB6F7}" sibTransId="{C22320E9-81EC-4446-AF13-F66D5B987222}"/>
    <dgm:cxn modelId="{D444E86F-1B2D-4497-B9A1-5D640FD563C3}" type="presOf" srcId="{99AB000B-9FF5-4A44-A684-20D3C7BC72E5}" destId="{BAC8FEA6-4F2E-42CD-B3B4-EA5BA4A9CB7D}" srcOrd="0" destOrd="0" presId="urn:microsoft.com/office/officeart/2005/8/layout/chevron2"/>
    <dgm:cxn modelId="{7B45BB73-12BF-4F94-B8B5-21F245DF2300}" type="presOf" srcId="{DAC70EC5-88EA-448A-9C60-C4460E24A975}" destId="{4CE23AC8-40A7-4A8F-8B1E-7D45C656D6EF}" srcOrd="0" destOrd="0" presId="urn:microsoft.com/office/officeart/2005/8/layout/chevron2"/>
    <dgm:cxn modelId="{44422B56-B937-4E2C-9030-114D13821A70}" srcId="{1DB89A4A-A8D7-4971-9B43-890BE76D5D82}" destId="{9599DCF8-B8A3-4CC3-9305-AA33EFE4904F}" srcOrd="1" destOrd="0" parTransId="{1731F6E2-C81D-4C4B-A144-841E06F012BC}" sibTransId="{52D3CF32-D869-438A-B0FD-98B3F1613D9B}"/>
    <dgm:cxn modelId="{05E61959-6FEE-4C61-A696-6B43DFCBB6BC}" srcId="{99AB000B-9FF5-4A44-A684-20D3C7BC72E5}" destId="{A2F48FEF-18DF-4E18-AEC4-CD3671CC2721}" srcOrd="2" destOrd="0" parTransId="{BB37591E-D765-40E5-9C5D-30E78435A646}" sibTransId="{67FACF66-EE93-4C39-9C34-9A86A6C1F4B1}"/>
    <dgm:cxn modelId="{3D8E9380-91F2-4261-B4E8-BBE1077916B2}" type="presOf" srcId="{99C98F77-8046-44EA-BB37-73337C2D9A10}" destId="{4CE23AC8-40A7-4A8F-8B1E-7D45C656D6EF}" srcOrd="0" destOrd="1" presId="urn:microsoft.com/office/officeart/2005/8/layout/chevron2"/>
    <dgm:cxn modelId="{C1E5718E-64BA-4DE9-B13F-3742CCB2DBCF}" type="presOf" srcId="{345620C1-5EB7-4FE2-B556-AB8B2B943034}" destId="{A215974A-6C8B-439D-AC0D-F26CC2D32DDE}" srcOrd="0" destOrd="3" presId="urn:microsoft.com/office/officeart/2005/8/layout/chevron2"/>
    <dgm:cxn modelId="{D931E494-7FE6-4DAF-BCCA-E72C02365341}" type="presOf" srcId="{9599DCF8-B8A3-4CC3-9305-AA33EFE4904F}" destId="{A19C4BB6-F09A-421D-AC2D-64761C70E54D}" srcOrd="0" destOrd="0" presId="urn:microsoft.com/office/officeart/2005/8/layout/chevron2"/>
    <dgm:cxn modelId="{B874A8AC-27FE-4187-B19E-3FDB0AA2669A}" srcId="{99AB000B-9FF5-4A44-A684-20D3C7BC72E5}" destId="{57153422-89FD-44EA-8E25-27347F3DB92D}" srcOrd="0" destOrd="0" parTransId="{C6985D45-AA26-49FB-AE93-729203029927}" sibTransId="{4FE6ACBD-8BC0-493B-BAEB-502E40507F8C}"/>
    <dgm:cxn modelId="{E898FEAD-7369-4169-97E0-496539147914}" srcId="{9599DCF8-B8A3-4CC3-9305-AA33EFE4904F}" destId="{99C98F77-8046-44EA-BB37-73337C2D9A10}" srcOrd="1" destOrd="0" parTransId="{3514E701-9252-406F-B04D-3A6D8CD44756}" sibTransId="{395E59EC-F2C6-43E7-B996-7DF0A0205B41}"/>
    <dgm:cxn modelId="{D76B66B4-735F-4259-BA81-5D92064CC225}" type="presOf" srcId="{26FE1A94-2F9C-45A6-8CFB-73D8CC35F6B3}" destId="{A215974A-6C8B-439D-AC0D-F26CC2D32DDE}" srcOrd="0" destOrd="1" presId="urn:microsoft.com/office/officeart/2005/8/layout/chevron2"/>
    <dgm:cxn modelId="{7E63FED3-E6B4-4A79-BB63-C06E93426781}" srcId="{99AB000B-9FF5-4A44-A684-20D3C7BC72E5}" destId="{AB92DF9A-DD8C-4F02-8AC9-3A2710F19FEA}" srcOrd="4" destOrd="0" parTransId="{5052E6B2-E866-4F61-95D5-3AC7E7FEC23F}" sibTransId="{2FB5C2D7-C691-4B69-912B-0AE0F39DFC64}"/>
    <dgm:cxn modelId="{589DD5DD-9586-47C9-B14C-98746C07C329}" srcId="{99AB000B-9FF5-4A44-A684-20D3C7BC72E5}" destId="{345620C1-5EB7-4FE2-B556-AB8B2B943034}" srcOrd="3" destOrd="0" parTransId="{7C7828AF-7289-400B-AB95-DCC5A4F150F6}" sibTransId="{04D4E3EC-73CE-4F57-B82A-189AEA572566}"/>
    <dgm:cxn modelId="{D05290DF-9E6A-4187-82F4-D37C0F38391C}" type="presOf" srcId="{1DB89A4A-A8D7-4971-9B43-890BE76D5D82}" destId="{6C12624F-9D6A-44B3-851A-4CBE726950C3}" srcOrd="0" destOrd="0" presId="urn:microsoft.com/office/officeart/2005/8/layout/chevron2"/>
    <dgm:cxn modelId="{D15EF0DF-C4DD-467C-A03C-1AB4FC798543}" type="presOf" srcId="{AB92DF9A-DD8C-4F02-8AC9-3A2710F19FEA}" destId="{A215974A-6C8B-439D-AC0D-F26CC2D32DDE}" srcOrd="0" destOrd="4" presId="urn:microsoft.com/office/officeart/2005/8/layout/chevron2"/>
    <dgm:cxn modelId="{598444FB-0580-445D-B23D-C4201DE361FC}" type="presOf" srcId="{A2F48FEF-18DF-4E18-AEC4-CD3671CC2721}" destId="{A215974A-6C8B-439D-AC0D-F26CC2D32DDE}" srcOrd="0" destOrd="2" presId="urn:microsoft.com/office/officeart/2005/8/layout/chevron2"/>
    <dgm:cxn modelId="{BF795B90-91CA-41B9-907C-A8EB6BFD0236}" type="presParOf" srcId="{6C12624F-9D6A-44B3-851A-4CBE726950C3}" destId="{1EFE3711-D6C4-4B5C-A0F7-9E15D857F689}" srcOrd="0" destOrd="0" presId="urn:microsoft.com/office/officeart/2005/8/layout/chevron2"/>
    <dgm:cxn modelId="{712CB745-4B26-4A0A-855D-07F57F3D1411}" type="presParOf" srcId="{1EFE3711-D6C4-4B5C-A0F7-9E15D857F689}" destId="{BAC8FEA6-4F2E-42CD-B3B4-EA5BA4A9CB7D}" srcOrd="0" destOrd="0" presId="urn:microsoft.com/office/officeart/2005/8/layout/chevron2"/>
    <dgm:cxn modelId="{1AAAE58C-27A6-4CA5-9D04-A8E843DFAF34}" type="presParOf" srcId="{1EFE3711-D6C4-4B5C-A0F7-9E15D857F689}" destId="{A215974A-6C8B-439D-AC0D-F26CC2D32DDE}" srcOrd="1" destOrd="0" presId="urn:microsoft.com/office/officeart/2005/8/layout/chevron2"/>
    <dgm:cxn modelId="{959D20B3-9399-498C-A3CA-2094F69EDA22}" type="presParOf" srcId="{6C12624F-9D6A-44B3-851A-4CBE726950C3}" destId="{7EBBC84B-03D7-47A0-B63A-014D9F919CEC}" srcOrd="1" destOrd="0" presId="urn:microsoft.com/office/officeart/2005/8/layout/chevron2"/>
    <dgm:cxn modelId="{18D77C28-9BC4-411E-ADC9-092A79DAD0D9}" type="presParOf" srcId="{6C12624F-9D6A-44B3-851A-4CBE726950C3}" destId="{974C3759-9F59-44E9-90E6-B1B3813FFACA}" srcOrd="2" destOrd="0" presId="urn:microsoft.com/office/officeart/2005/8/layout/chevron2"/>
    <dgm:cxn modelId="{72DE4FA5-5D40-4571-9C3C-E7EA49167079}" type="presParOf" srcId="{974C3759-9F59-44E9-90E6-B1B3813FFACA}" destId="{A19C4BB6-F09A-421D-AC2D-64761C70E54D}" srcOrd="0" destOrd="0" presId="urn:microsoft.com/office/officeart/2005/8/layout/chevron2"/>
    <dgm:cxn modelId="{639E8E9A-9C0C-4267-81D9-2E8F2F3FE91B}" type="presParOf" srcId="{974C3759-9F59-44E9-90E6-B1B3813FFACA}" destId="{4CE23AC8-40A7-4A8F-8B1E-7D45C656D6E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9D97AA-7597-4B46-92EE-42401619C374}" type="doc">
      <dgm:prSet loTypeId="urn:microsoft.com/office/officeart/2005/8/layout/matrix1" loCatId="matrix" qsTypeId="urn:microsoft.com/office/officeart/2009/2/quickstyle/3d8" qsCatId="3D" csTypeId="urn:microsoft.com/office/officeart/2005/8/colors/colorful1" csCatId="colorful" phldr="1"/>
      <dgm:spPr/>
      <dgm:t>
        <a:bodyPr/>
        <a:lstStyle/>
        <a:p>
          <a:endParaRPr lang="en-US"/>
        </a:p>
      </dgm:t>
    </dgm:pt>
    <dgm:pt modelId="{F8063E6E-C667-4252-B043-63E2FDC34437}">
      <dgm:prSet phldrT="[Text]" custT="1"/>
      <dgm:spPr/>
      <dgm:t>
        <a:bodyPr/>
        <a:lstStyle/>
        <a:p>
          <a:r>
            <a:rPr lang="en-US" sz="2500" b="1"/>
            <a:t>Power=</a:t>
          </a:r>
          <a:r>
            <a:rPr lang="en-US" sz="2500" b="1">
              <a:latin typeface="Century Gothic" panose="020B0502020202020204"/>
            </a:rPr>
            <a:t>0.1107</a:t>
          </a:r>
          <a:endParaRPr lang="en-US" sz="2500" b="1"/>
        </a:p>
      </dgm:t>
    </dgm:pt>
    <dgm:pt modelId="{7BEEB6EA-293B-48B3-8495-22A80D461A1F}" type="parTrans" cxnId="{0EA1BB3E-68FE-4D1D-B662-9DA18FB201E9}">
      <dgm:prSet/>
      <dgm:spPr/>
      <dgm:t>
        <a:bodyPr/>
        <a:lstStyle/>
        <a:p>
          <a:endParaRPr lang="en-US"/>
        </a:p>
      </dgm:t>
    </dgm:pt>
    <dgm:pt modelId="{5D27E450-6804-4F7F-9DA7-1F684A1FC4D5}" type="sibTrans" cxnId="{0EA1BB3E-68FE-4D1D-B662-9DA18FB201E9}">
      <dgm:prSet/>
      <dgm:spPr/>
      <dgm:t>
        <a:bodyPr/>
        <a:lstStyle/>
        <a:p>
          <a:endParaRPr lang="en-US"/>
        </a:p>
      </dgm:t>
    </dgm:pt>
    <dgm:pt modelId="{31A4841F-7678-44C2-BFAE-270B86C60B31}">
      <dgm:prSet phldrT="[Text]" custT="1"/>
      <dgm:spPr/>
      <dgm:t>
        <a:bodyPr/>
        <a:lstStyle/>
        <a:p>
          <a:r>
            <a:rPr lang="en-US" sz="2500"/>
            <a:t>n= </a:t>
          </a:r>
          <a:r>
            <a:rPr lang="en-US" sz="2500">
              <a:latin typeface="Century Gothic" panose="020B0502020202020204"/>
            </a:rPr>
            <a:t>6</a:t>
          </a:r>
          <a:endParaRPr lang="en-US" sz="2500"/>
        </a:p>
        <a:p>
          <a:r>
            <a:rPr lang="en-US" sz="2000"/>
            <a:t>Sig-level=0.05</a:t>
          </a:r>
        </a:p>
      </dgm:t>
    </dgm:pt>
    <dgm:pt modelId="{443D9564-F445-48BF-A731-23C146716FFF}" type="parTrans" cxnId="{4620231A-F8C6-4CB1-BC00-12517A88BDB0}">
      <dgm:prSet/>
      <dgm:spPr/>
      <dgm:t>
        <a:bodyPr/>
        <a:lstStyle/>
        <a:p>
          <a:endParaRPr lang="en-US"/>
        </a:p>
      </dgm:t>
    </dgm:pt>
    <dgm:pt modelId="{B2CCE0F0-3F84-4C2B-AC07-793C802DB0BD}" type="sibTrans" cxnId="{4620231A-F8C6-4CB1-BC00-12517A88BDB0}">
      <dgm:prSet/>
      <dgm:spPr/>
      <dgm:t>
        <a:bodyPr/>
        <a:lstStyle/>
        <a:p>
          <a:endParaRPr lang="en-US"/>
        </a:p>
      </dgm:t>
    </dgm:pt>
    <dgm:pt modelId="{A9C403E0-D8A6-4D59-B90D-664AB70A573B}">
      <dgm:prSet phldrT="[Text]" custT="1"/>
      <dgm:spPr/>
      <dgm:t>
        <a:bodyPr/>
        <a:lstStyle/>
        <a:p>
          <a:r>
            <a:rPr lang="en-US" sz="2400"/>
            <a:t>average-revenue</a:t>
          </a:r>
        </a:p>
        <a:p>
          <a:r>
            <a:rPr lang="en-US" sz="2400"/>
            <a:t>=19163.22</a:t>
          </a:r>
        </a:p>
      </dgm:t>
    </dgm:pt>
    <dgm:pt modelId="{C2AF2049-EA3C-4B17-A564-C9AC26878963}" type="parTrans" cxnId="{6A1D25F8-F1BA-447F-935C-2E85AB003AD5}">
      <dgm:prSet/>
      <dgm:spPr/>
      <dgm:t>
        <a:bodyPr/>
        <a:lstStyle/>
        <a:p>
          <a:endParaRPr lang="en-US"/>
        </a:p>
      </dgm:t>
    </dgm:pt>
    <dgm:pt modelId="{57196D95-61E2-45BE-B08B-4099A29DFE78}" type="sibTrans" cxnId="{6A1D25F8-F1BA-447F-935C-2E85AB003AD5}">
      <dgm:prSet/>
      <dgm:spPr/>
      <dgm:t>
        <a:bodyPr/>
        <a:lstStyle/>
        <a:p>
          <a:endParaRPr lang="en-US"/>
        </a:p>
      </dgm:t>
    </dgm:pt>
    <dgm:pt modelId="{A392E045-86D5-4291-9BAD-5A46E5472422}">
      <dgm:prSet phldrT="[Text]"/>
      <dgm:spPr/>
      <dgm:t>
        <a:bodyPr/>
        <a:lstStyle/>
        <a:p>
          <a:r>
            <a:rPr lang="en-US"/>
            <a:t>Sd-Revenue</a:t>
          </a:r>
        </a:p>
        <a:p>
          <a:r>
            <a:rPr lang="en-US">
              <a:latin typeface="Century Gothic" panose="020B0502020202020204"/>
            </a:rPr>
            <a:t>=</a:t>
          </a:r>
          <a:r>
            <a:rPr lang="en-US"/>
            <a:t>9849.829</a:t>
          </a:r>
        </a:p>
      </dgm:t>
    </dgm:pt>
    <dgm:pt modelId="{A71C36B9-B9AF-4A91-A160-B15BE965FD00}" type="parTrans" cxnId="{F9088425-4AC0-4B87-AF97-E46E70E91494}">
      <dgm:prSet/>
      <dgm:spPr/>
      <dgm:t>
        <a:bodyPr/>
        <a:lstStyle/>
        <a:p>
          <a:endParaRPr lang="en-US"/>
        </a:p>
      </dgm:t>
    </dgm:pt>
    <dgm:pt modelId="{3AC1E8C4-B0D8-450E-B377-B831533381F3}" type="sibTrans" cxnId="{F9088425-4AC0-4B87-AF97-E46E70E91494}">
      <dgm:prSet/>
      <dgm:spPr/>
      <dgm:t>
        <a:bodyPr/>
        <a:lstStyle/>
        <a:p>
          <a:endParaRPr lang="en-US"/>
        </a:p>
      </dgm:t>
    </dgm:pt>
    <dgm:pt modelId="{38379A89-F0B8-4ED3-9E8E-77A2C8155AEE}">
      <dgm:prSet phldrT="[Text]" custT="1"/>
      <dgm:spPr/>
      <dgm:t>
        <a:bodyPr/>
        <a:lstStyle/>
        <a:p>
          <a:r>
            <a:rPr lang="en-US" sz="1400"/>
            <a:t>d=average-revenue*0.1</a:t>
          </a:r>
        </a:p>
        <a:p>
          <a:r>
            <a:rPr lang="en-US" sz="1400"/>
            <a:t>=1916.322</a:t>
          </a:r>
        </a:p>
      </dgm:t>
    </dgm:pt>
    <dgm:pt modelId="{80FF831B-80C6-4A7C-A717-791224220292}" type="parTrans" cxnId="{D2DD0476-DFB0-448E-ABE7-41E21F9ACB3A}">
      <dgm:prSet/>
      <dgm:spPr/>
      <dgm:t>
        <a:bodyPr/>
        <a:lstStyle/>
        <a:p>
          <a:endParaRPr lang="en-US"/>
        </a:p>
      </dgm:t>
    </dgm:pt>
    <dgm:pt modelId="{B00FE87C-0B24-4E97-885A-06F41ACF8FC5}" type="sibTrans" cxnId="{D2DD0476-DFB0-448E-ABE7-41E21F9ACB3A}">
      <dgm:prSet/>
      <dgm:spPr/>
      <dgm:t>
        <a:bodyPr/>
        <a:lstStyle/>
        <a:p>
          <a:endParaRPr lang="en-US"/>
        </a:p>
      </dgm:t>
    </dgm:pt>
    <dgm:pt modelId="{93126399-1122-4200-9293-34924D768968}" type="pres">
      <dgm:prSet presAssocID="{7F9D97AA-7597-4B46-92EE-42401619C374}" presName="diagram" presStyleCnt="0">
        <dgm:presLayoutVars>
          <dgm:chMax val="1"/>
          <dgm:dir/>
          <dgm:animLvl val="ctr"/>
          <dgm:resizeHandles val="exact"/>
        </dgm:presLayoutVars>
      </dgm:prSet>
      <dgm:spPr/>
    </dgm:pt>
    <dgm:pt modelId="{64C6D1A0-645F-4129-B006-E9823FB18DC9}" type="pres">
      <dgm:prSet presAssocID="{7F9D97AA-7597-4B46-92EE-42401619C374}" presName="matrix" presStyleCnt="0"/>
      <dgm:spPr/>
    </dgm:pt>
    <dgm:pt modelId="{B2A8A96A-A115-4ED5-926D-1EBB9286BC7B}" type="pres">
      <dgm:prSet presAssocID="{7F9D97AA-7597-4B46-92EE-42401619C374}" presName="tile1" presStyleLbl="node1" presStyleIdx="0" presStyleCnt="4" custLinFactNeighborX="2873"/>
      <dgm:spPr/>
    </dgm:pt>
    <dgm:pt modelId="{9F74DF57-07BD-4C24-998F-8E27BB19868E}" type="pres">
      <dgm:prSet presAssocID="{7F9D97AA-7597-4B46-92EE-42401619C374}" presName="tile1text" presStyleLbl="node1" presStyleIdx="0" presStyleCnt="4">
        <dgm:presLayoutVars>
          <dgm:chMax val="0"/>
          <dgm:chPref val="0"/>
          <dgm:bulletEnabled val="1"/>
        </dgm:presLayoutVars>
      </dgm:prSet>
      <dgm:spPr/>
    </dgm:pt>
    <dgm:pt modelId="{C5A6B4E9-86D6-492D-981A-501DB40B0A40}" type="pres">
      <dgm:prSet presAssocID="{7F9D97AA-7597-4B46-92EE-42401619C374}" presName="tile2" presStyleLbl="node1" presStyleIdx="1" presStyleCnt="4"/>
      <dgm:spPr/>
    </dgm:pt>
    <dgm:pt modelId="{2303C459-8A61-440B-8ED0-172AD9D9B390}" type="pres">
      <dgm:prSet presAssocID="{7F9D97AA-7597-4B46-92EE-42401619C374}" presName="tile2text" presStyleLbl="node1" presStyleIdx="1" presStyleCnt="4">
        <dgm:presLayoutVars>
          <dgm:chMax val="0"/>
          <dgm:chPref val="0"/>
          <dgm:bulletEnabled val="1"/>
        </dgm:presLayoutVars>
      </dgm:prSet>
      <dgm:spPr/>
    </dgm:pt>
    <dgm:pt modelId="{EA89B8F7-F2E9-431C-AF26-4A69422FB171}" type="pres">
      <dgm:prSet presAssocID="{7F9D97AA-7597-4B46-92EE-42401619C374}" presName="tile3" presStyleLbl="node1" presStyleIdx="2" presStyleCnt="4" custLinFactNeighborY="-5264"/>
      <dgm:spPr/>
    </dgm:pt>
    <dgm:pt modelId="{ACD314F2-6922-4FAD-B91A-E818E0C03119}" type="pres">
      <dgm:prSet presAssocID="{7F9D97AA-7597-4B46-92EE-42401619C374}" presName="tile3text" presStyleLbl="node1" presStyleIdx="2" presStyleCnt="4">
        <dgm:presLayoutVars>
          <dgm:chMax val="0"/>
          <dgm:chPref val="0"/>
          <dgm:bulletEnabled val="1"/>
        </dgm:presLayoutVars>
      </dgm:prSet>
      <dgm:spPr/>
    </dgm:pt>
    <dgm:pt modelId="{D49AE973-D599-4950-A776-AEEF613FB967}" type="pres">
      <dgm:prSet presAssocID="{7F9D97AA-7597-4B46-92EE-42401619C374}" presName="tile4" presStyleLbl="node1" presStyleIdx="3" presStyleCnt="4" custLinFactNeighborY="-4785"/>
      <dgm:spPr/>
    </dgm:pt>
    <dgm:pt modelId="{BAF5991C-CE11-4A8E-A010-00A28B87A8BC}" type="pres">
      <dgm:prSet presAssocID="{7F9D97AA-7597-4B46-92EE-42401619C374}" presName="tile4text" presStyleLbl="node1" presStyleIdx="3" presStyleCnt="4">
        <dgm:presLayoutVars>
          <dgm:chMax val="0"/>
          <dgm:chPref val="0"/>
          <dgm:bulletEnabled val="1"/>
        </dgm:presLayoutVars>
      </dgm:prSet>
      <dgm:spPr/>
    </dgm:pt>
    <dgm:pt modelId="{CEE80A0F-7C8C-4802-B067-DD4B57008E4B}" type="pres">
      <dgm:prSet presAssocID="{7F9D97AA-7597-4B46-92EE-42401619C374}" presName="centerTile" presStyleLbl="fgShp" presStyleIdx="0" presStyleCnt="1">
        <dgm:presLayoutVars>
          <dgm:chMax val="0"/>
          <dgm:chPref val="0"/>
        </dgm:presLayoutVars>
      </dgm:prSet>
      <dgm:spPr/>
    </dgm:pt>
  </dgm:ptLst>
  <dgm:cxnLst>
    <dgm:cxn modelId="{3416F108-8FF3-42BE-9786-D3BD6075CF28}" type="presOf" srcId="{38379A89-F0B8-4ED3-9E8E-77A2C8155AEE}" destId="{BAF5991C-CE11-4A8E-A010-00A28B87A8BC}" srcOrd="1" destOrd="0" presId="urn:microsoft.com/office/officeart/2005/8/layout/matrix1"/>
    <dgm:cxn modelId="{7E536417-FD29-4968-B1C0-9985628DEE4A}" type="presOf" srcId="{31A4841F-7678-44C2-BFAE-270B86C60B31}" destId="{B2A8A96A-A115-4ED5-926D-1EBB9286BC7B}" srcOrd="0" destOrd="0" presId="urn:microsoft.com/office/officeart/2005/8/layout/matrix1"/>
    <dgm:cxn modelId="{4620231A-F8C6-4CB1-BC00-12517A88BDB0}" srcId="{F8063E6E-C667-4252-B043-63E2FDC34437}" destId="{31A4841F-7678-44C2-BFAE-270B86C60B31}" srcOrd="0" destOrd="0" parTransId="{443D9564-F445-48BF-A731-23C146716FFF}" sibTransId="{B2CCE0F0-3F84-4C2B-AC07-793C802DB0BD}"/>
    <dgm:cxn modelId="{F9088425-4AC0-4B87-AF97-E46E70E91494}" srcId="{F8063E6E-C667-4252-B043-63E2FDC34437}" destId="{A392E045-86D5-4291-9BAD-5A46E5472422}" srcOrd="2" destOrd="0" parTransId="{A71C36B9-B9AF-4A91-A160-B15BE965FD00}" sibTransId="{3AC1E8C4-B0D8-450E-B377-B831533381F3}"/>
    <dgm:cxn modelId="{0EA1BB3E-68FE-4D1D-B662-9DA18FB201E9}" srcId="{7F9D97AA-7597-4B46-92EE-42401619C374}" destId="{F8063E6E-C667-4252-B043-63E2FDC34437}" srcOrd="0" destOrd="0" parTransId="{7BEEB6EA-293B-48B3-8495-22A80D461A1F}" sibTransId="{5D27E450-6804-4F7F-9DA7-1F684A1FC4D5}"/>
    <dgm:cxn modelId="{D2DD0476-DFB0-448E-ABE7-41E21F9ACB3A}" srcId="{F8063E6E-C667-4252-B043-63E2FDC34437}" destId="{38379A89-F0B8-4ED3-9E8E-77A2C8155AEE}" srcOrd="3" destOrd="0" parTransId="{80FF831B-80C6-4A7C-A717-791224220292}" sibTransId="{B00FE87C-0B24-4E97-885A-06F41ACF8FC5}"/>
    <dgm:cxn modelId="{697B9E7E-1569-4E01-9B3D-2A2A151D07E1}" type="presOf" srcId="{A392E045-86D5-4291-9BAD-5A46E5472422}" destId="{ACD314F2-6922-4FAD-B91A-E818E0C03119}" srcOrd="1" destOrd="0" presId="urn:microsoft.com/office/officeart/2005/8/layout/matrix1"/>
    <dgm:cxn modelId="{AAEBE084-750F-4FB2-9719-3BA7D0E63DCD}" type="presOf" srcId="{A392E045-86D5-4291-9BAD-5A46E5472422}" destId="{EA89B8F7-F2E9-431C-AF26-4A69422FB171}" srcOrd="0" destOrd="0" presId="urn:microsoft.com/office/officeart/2005/8/layout/matrix1"/>
    <dgm:cxn modelId="{1C3890A2-3509-498E-93C9-ABD1EC2CF97D}" type="presOf" srcId="{38379A89-F0B8-4ED3-9E8E-77A2C8155AEE}" destId="{D49AE973-D599-4950-A776-AEEF613FB967}" srcOrd="0" destOrd="0" presId="urn:microsoft.com/office/officeart/2005/8/layout/matrix1"/>
    <dgm:cxn modelId="{58ED71BE-48C9-4B50-A0CB-16BC457711D6}" type="presOf" srcId="{A9C403E0-D8A6-4D59-B90D-664AB70A573B}" destId="{C5A6B4E9-86D6-492D-981A-501DB40B0A40}" srcOrd="0" destOrd="0" presId="urn:microsoft.com/office/officeart/2005/8/layout/matrix1"/>
    <dgm:cxn modelId="{01DB1BBF-32DF-4663-9FDA-96841A867793}" type="presOf" srcId="{31A4841F-7678-44C2-BFAE-270B86C60B31}" destId="{9F74DF57-07BD-4C24-998F-8E27BB19868E}" srcOrd="1" destOrd="0" presId="urn:microsoft.com/office/officeart/2005/8/layout/matrix1"/>
    <dgm:cxn modelId="{47E452D8-D9F0-42FB-AA7F-879B79394C8A}" type="presOf" srcId="{7F9D97AA-7597-4B46-92EE-42401619C374}" destId="{93126399-1122-4200-9293-34924D768968}" srcOrd="0" destOrd="0" presId="urn:microsoft.com/office/officeart/2005/8/layout/matrix1"/>
    <dgm:cxn modelId="{AEC4D0EC-9312-456F-B845-4456E488E5BB}" type="presOf" srcId="{A9C403E0-D8A6-4D59-B90D-664AB70A573B}" destId="{2303C459-8A61-440B-8ED0-172AD9D9B390}" srcOrd="1" destOrd="0" presId="urn:microsoft.com/office/officeart/2005/8/layout/matrix1"/>
    <dgm:cxn modelId="{6A1D25F8-F1BA-447F-935C-2E85AB003AD5}" srcId="{F8063E6E-C667-4252-B043-63E2FDC34437}" destId="{A9C403E0-D8A6-4D59-B90D-664AB70A573B}" srcOrd="1" destOrd="0" parTransId="{C2AF2049-EA3C-4B17-A564-C9AC26878963}" sibTransId="{57196D95-61E2-45BE-B08B-4099A29DFE78}"/>
    <dgm:cxn modelId="{66C4B5FB-B2DC-42E9-A0D9-06E98991C7F9}" type="presOf" srcId="{F8063E6E-C667-4252-B043-63E2FDC34437}" destId="{CEE80A0F-7C8C-4802-B067-DD4B57008E4B}" srcOrd="0" destOrd="0" presId="urn:microsoft.com/office/officeart/2005/8/layout/matrix1"/>
    <dgm:cxn modelId="{60476EC3-5CA9-49C4-8E29-ECC0C0AF54AA}" type="presParOf" srcId="{93126399-1122-4200-9293-34924D768968}" destId="{64C6D1A0-645F-4129-B006-E9823FB18DC9}" srcOrd="0" destOrd="0" presId="urn:microsoft.com/office/officeart/2005/8/layout/matrix1"/>
    <dgm:cxn modelId="{B8CB60B8-DD07-4CA4-8684-90BAB55E9BAA}" type="presParOf" srcId="{64C6D1A0-645F-4129-B006-E9823FB18DC9}" destId="{B2A8A96A-A115-4ED5-926D-1EBB9286BC7B}" srcOrd="0" destOrd="0" presId="urn:microsoft.com/office/officeart/2005/8/layout/matrix1"/>
    <dgm:cxn modelId="{AF8BB372-D18B-4F84-8264-E3237C24BB97}" type="presParOf" srcId="{64C6D1A0-645F-4129-B006-E9823FB18DC9}" destId="{9F74DF57-07BD-4C24-998F-8E27BB19868E}" srcOrd="1" destOrd="0" presId="urn:microsoft.com/office/officeart/2005/8/layout/matrix1"/>
    <dgm:cxn modelId="{3028B47E-9862-4474-8740-29F90E28152E}" type="presParOf" srcId="{64C6D1A0-645F-4129-B006-E9823FB18DC9}" destId="{C5A6B4E9-86D6-492D-981A-501DB40B0A40}" srcOrd="2" destOrd="0" presId="urn:microsoft.com/office/officeart/2005/8/layout/matrix1"/>
    <dgm:cxn modelId="{C19A11AD-F89A-45CC-87EE-9C6B36AD0F94}" type="presParOf" srcId="{64C6D1A0-645F-4129-B006-E9823FB18DC9}" destId="{2303C459-8A61-440B-8ED0-172AD9D9B390}" srcOrd="3" destOrd="0" presId="urn:microsoft.com/office/officeart/2005/8/layout/matrix1"/>
    <dgm:cxn modelId="{477D6E07-E91E-4F39-912F-6805289F0814}" type="presParOf" srcId="{64C6D1A0-645F-4129-B006-E9823FB18DC9}" destId="{EA89B8F7-F2E9-431C-AF26-4A69422FB171}" srcOrd="4" destOrd="0" presId="urn:microsoft.com/office/officeart/2005/8/layout/matrix1"/>
    <dgm:cxn modelId="{1B067391-9D53-4BDE-818C-1EF884BEEE96}" type="presParOf" srcId="{64C6D1A0-645F-4129-B006-E9823FB18DC9}" destId="{ACD314F2-6922-4FAD-B91A-E818E0C03119}" srcOrd="5" destOrd="0" presId="urn:microsoft.com/office/officeart/2005/8/layout/matrix1"/>
    <dgm:cxn modelId="{49422D06-FFF8-450C-80A2-44B11A7B52D8}" type="presParOf" srcId="{64C6D1A0-645F-4129-B006-E9823FB18DC9}" destId="{D49AE973-D599-4950-A776-AEEF613FB967}" srcOrd="6" destOrd="0" presId="urn:microsoft.com/office/officeart/2005/8/layout/matrix1"/>
    <dgm:cxn modelId="{E1803138-C832-4069-ABB8-A383AC1A14E2}" type="presParOf" srcId="{64C6D1A0-645F-4129-B006-E9823FB18DC9}" destId="{BAF5991C-CE11-4A8E-A010-00A28B87A8BC}" srcOrd="7" destOrd="0" presId="urn:microsoft.com/office/officeart/2005/8/layout/matrix1"/>
    <dgm:cxn modelId="{613E878A-013F-4967-BB83-0633B3C83740}" type="presParOf" srcId="{93126399-1122-4200-9293-34924D768968}" destId="{CEE80A0F-7C8C-4802-B067-DD4B57008E4B}" srcOrd="1" destOrd="0" presId="urn:microsoft.com/office/officeart/2005/8/layout/matrix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E490FA-0982-478D-AA21-A976F3FEB922}"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E59AA720-B527-4D2D-B354-FEE0A5592C26}">
      <dgm:prSet phldrT="[Text]" custT="1"/>
      <dgm:spPr/>
      <dgm:t>
        <a:bodyPr/>
        <a:lstStyle/>
        <a:p>
          <a:r>
            <a:rPr lang="en-US" sz="1600"/>
            <a:t>Exclude pairs with negative correlation</a:t>
          </a:r>
        </a:p>
      </dgm:t>
    </dgm:pt>
    <dgm:pt modelId="{4D63AEBD-4D35-4888-A242-590D727FA50C}" type="parTrans" cxnId="{C289A640-463A-4A82-82B4-EA260EDAE661}">
      <dgm:prSet/>
      <dgm:spPr/>
      <dgm:t>
        <a:bodyPr/>
        <a:lstStyle/>
        <a:p>
          <a:endParaRPr lang="en-US"/>
        </a:p>
      </dgm:t>
    </dgm:pt>
    <dgm:pt modelId="{B6F67371-47D9-4345-9F93-93D64656FB25}" type="sibTrans" cxnId="{C289A640-463A-4A82-82B4-EA260EDAE661}">
      <dgm:prSet/>
      <dgm:spPr/>
      <dgm:t>
        <a:bodyPr/>
        <a:lstStyle/>
        <a:p>
          <a:endParaRPr lang="en-US"/>
        </a:p>
      </dgm:t>
    </dgm:pt>
    <dgm:pt modelId="{63B8DA8B-7C9F-448E-AAE6-CC8973DA8B26}">
      <dgm:prSet/>
      <dgm:spPr/>
      <dgm:t>
        <a:bodyPr/>
        <a:lstStyle/>
        <a:p>
          <a:r>
            <a:rPr lang="en-US" dirty="0"/>
            <a:t>Assuming a 95% confidence, and 10% increase in burger Revenue, the power of the test is 0.1107 </a:t>
          </a:r>
        </a:p>
      </dgm:t>
    </dgm:pt>
    <dgm:pt modelId="{E9E99039-B312-4620-8DCB-9A9823D80CB4}" type="parTrans" cxnId="{408550AA-C890-4325-B232-BCE75BBFD585}">
      <dgm:prSet/>
      <dgm:spPr/>
      <dgm:t>
        <a:bodyPr/>
        <a:lstStyle/>
        <a:p>
          <a:endParaRPr lang="en-US"/>
        </a:p>
      </dgm:t>
    </dgm:pt>
    <dgm:pt modelId="{AA08441A-D2D0-40CE-8FE3-78035369F552}" type="sibTrans" cxnId="{408550AA-C890-4325-B232-BCE75BBFD585}">
      <dgm:prSet/>
      <dgm:spPr/>
      <dgm:t>
        <a:bodyPr/>
        <a:lstStyle/>
        <a:p>
          <a:endParaRPr lang="en-US"/>
        </a:p>
      </dgm:t>
    </dgm:pt>
    <dgm:pt modelId="{F6ED6E22-9E4C-4746-87BE-4CD709941B85}">
      <dgm:prSet/>
      <dgm:spPr/>
      <dgm:t>
        <a:bodyPr/>
        <a:lstStyle/>
        <a:p>
          <a:r>
            <a:rPr lang="en-US" dirty="0"/>
            <a:t>Use revenue of burger market to determine a similar property  for testing</a:t>
          </a:r>
        </a:p>
      </dgm:t>
    </dgm:pt>
    <dgm:pt modelId="{1BF3A65C-6340-488A-9A62-575BDAAB3069}" type="parTrans" cxnId="{78F92111-7D6B-45B3-A13A-FAB45B790DE5}">
      <dgm:prSet/>
      <dgm:spPr/>
      <dgm:t>
        <a:bodyPr/>
        <a:lstStyle/>
        <a:p>
          <a:endParaRPr lang="en-US"/>
        </a:p>
      </dgm:t>
    </dgm:pt>
    <dgm:pt modelId="{F074E633-FF4B-43B0-9923-A7B988EAB10E}" type="sibTrans" cxnId="{78F92111-7D6B-45B3-A13A-FAB45B790DE5}">
      <dgm:prSet/>
      <dgm:spPr/>
      <dgm:t>
        <a:bodyPr/>
        <a:lstStyle/>
        <a:p>
          <a:endParaRPr lang="en-US"/>
        </a:p>
      </dgm:t>
    </dgm:pt>
    <dgm:pt modelId="{8A5F47E1-C484-4A36-8482-96796AC2F4B0}" type="pres">
      <dgm:prSet presAssocID="{93E490FA-0982-478D-AA21-A976F3FEB922}" presName="Name0" presStyleCnt="0">
        <dgm:presLayoutVars>
          <dgm:chMax val="7"/>
          <dgm:chPref val="7"/>
          <dgm:dir/>
        </dgm:presLayoutVars>
      </dgm:prSet>
      <dgm:spPr/>
    </dgm:pt>
    <dgm:pt modelId="{E85BD28B-BE4E-4CB8-BF12-316472F6F931}" type="pres">
      <dgm:prSet presAssocID="{93E490FA-0982-478D-AA21-A976F3FEB922}" presName="Name1" presStyleCnt="0"/>
      <dgm:spPr/>
    </dgm:pt>
    <dgm:pt modelId="{556A45EB-C144-4860-A9F4-A46C756C738F}" type="pres">
      <dgm:prSet presAssocID="{93E490FA-0982-478D-AA21-A976F3FEB922}" presName="cycle" presStyleCnt="0"/>
      <dgm:spPr/>
    </dgm:pt>
    <dgm:pt modelId="{2C961FFE-2876-4BEA-BC4C-73CEDF46CFE4}" type="pres">
      <dgm:prSet presAssocID="{93E490FA-0982-478D-AA21-A976F3FEB922}" presName="srcNode" presStyleLbl="node1" presStyleIdx="0" presStyleCnt="3"/>
      <dgm:spPr/>
    </dgm:pt>
    <dgm:pt modelId="{D78CD3B5-CE7E-4B7B-AA5A-13A46C73F256}" type="pres">
      <dgm:prSet presAssocID="{93E490FA-0982-478D-AA21-A976F3FEB922}" presName="conn" presStyleLbl="parChTrans1D2" presStyleIdx="0" presStyleCnt="1"/>
      <dgm:spPr/>
    </dgm:pt>
    <dgm:pt modelId="{4FF8A272-55FB-4B34-A191-87190381E0F1}" type="pres">
      <dgm:prSet presAssocID="{93E490FA-0982-478D-AA21-A976F3FEB922}" presName="extraNode" presStyleLbl="node1" presStyleIdx="0" presStyleCnt="3"/>
      <dgm:spPr/>
    </dgm:pt>
    <dgm:pt modelId="{8F5D4DA3-2B43-417A-A920-5041C6D12507}" type="pres">
      <dgm:prSet presAssocID="{93E490FA-0982-478D-AA21-A976F3FEB922}" presName="dstNode" presStyleLbl="node1" presStyleIdx="0" presStyleCnt="3"/>
      <dgm:spPr/>
    </dgm:pt>
    <dgm:pt modelId="{2A3CF772-DFA5-4470-B92B-7BFCA1E7FE05}" type="pres">
      <dgm:prSet presAssocID="{E59AA720-B527-4D2D-B354-FEE0A5592C26}" presName="text_1" presStyleLbl="node1" presStyleIdx="0" presStyleCnt="3">
        <dgm:presLayoutVars>
          <dgm:bulletEnabled val="1"/>
        </dgm:presLayoutVars>
      </dgm:prSet>
      <dgm:spPr/>
    </dgm:pt>
    <dgm:pt modelId="{2A5BDBBF-3BF9-4351-BBE8-42640883249C}" type="pres">
      <dgm:prSet presAssocID="{E59AA720-B527-4D2D-B354-FEE0A5592C26}" presName="accent_1" presStyleCnt="0"/>
      <dgm:spPr/>
    </dgm:pt>
    <dgm:pt modelId="{5E166A20-0E22-43DE-BC3A-B7D178B2DC0D}" type="pres">
      <dgm:prSet presAssocID="{E59AA720-B527-4D2D-B354-FEE0A5592C26}" presName="accentRepeatNode" presStyleLbl="solidFgAcc1" presStyleIdx="0" presStyleCnt="3"/>
      <dgm:spPr/>
    </dgm:pt>
    <dgm:pt modelId="{C6393218-B559-4813-AC3A-5821212CF3FD}" type="pres">
      <dgm:prSet presAssocID="{F6ED6E22-9E4C-4746-87BE-4CD709941B85}" presName="text_2" presStyleLbl="node1" presStyleIdx="1" presStyleCnt="3">
        <dgm:presLayoutVars>
          <dgm:bulletEnabled val="1"/>
        </dgm:presLayoutVars>
      </dgm:prSet>
      <dgm:spPr/>
    </dgm:pt>
    <dgm:pt modelId="{58D8D9ED-6A32-455E-9940-43E42A8B06BD}" type="pres">
      <dgm:prSet presAssocID="{F6ED6E22-9E4C-4746-87BE-4CD709941B85}" presName="accent_2" presStyleCnt="0"/>
      <dgm:spPr/>
    </dgm:pt>
    <dgm:pt modelId="{EA75F2D7-46D8-4830-870E-27242465D261}" type="pres">
      <dgm:prSet presAssocID="{F6ED6E22-9E4C-4746-87BE-4CD709941B85}" presName="accentRepeatNode" presStyleLbl="solidFgAcc1" presStyleIdx="1" presStyleCnt="3"/>
      <dgm:spPr/>
    </dgm:pt>
    <dgm:pt modelId="{0C27E0E5-6849-4099-B414-D8D7563BB366}" type="pres">
      <dgm:prSet presAssocID="{63B8DA8B-7C9F-448E-AAE6-CC8973DA8B26}" presName="text_3" presStyleLbl="node1" presStyleIdx="2" presStyleCnt="3">
        <dgm:presLayoutVars>
          <dgm:bulletEnabled val="1"/>
        </dgm:presLayoutVars>
      </dgm:prSet>
      <dgm:spPr/>
    </dgm:pt>
    <dgm:pt modelId="{D03DD864-1FD8-4ACC-9DBE-8BEB10E63717}" type="pres">
      <dgm:prSet presAssocID="{63B8DA8B-7C9F-448E-AAE6-CC8973DA8B26}" presName="accent_3" presStyleCnt="0"/>
      <dgm:spPr/>
    </dgm:pt>
    <dgm:pt modelId="{351CA1D1-31EE-400B-9B0E-C256A11E635A}" type="pres">
      <dgm:prSet presAssocID="{63B8DA8B-7C9F-448E-AAE6-CC8973DA8B26}" presName="accentRepeatNode" presStyleLbl="solidFgAcc1" presStyleIdx="2" presStyleCnt="3"/>
      <dgm:spPr/>
    </dgm:pt>
  </dgm:ptLst>
  <dgm:cxnLst>
    <dgm:cxn modelId="{78F92111-7D6B-45B3-A13A-FAB45B790DE5}" srcId="{93E490FA-0982-478D-AA21-A976F3FEB922}" destId="{F6ED6E22-9E4C-4746-87BE-4CD709941B85}" srcOrd="1" destOrd="0" parTransId="{1BF3A65C-6340-488A-9A62-575BDAAB3069}" sibTransId="{F074E633-FF4B-43B0-9923-A7B988EAB10E}"/>
    <dgm:cxn modelId="{6BC03419-60A3-4CB6-AB01-677308EDC0B4}" type="presOf" srcId="{93E490FA-0982-478D-AA21-A976F3FEB922}" destId="{8A5F47E1-C484-4A36-8482-96796AC2F4B0}" srcOrd="0" destOrd="0" presId="urn:microsoft.com/office/officeart/2008/layout/VerticalCurvedList"/>
    <dgm:cxn modelId="{C289A640-463A-4A82-82B4-EA260EDAE661}" srcId="{93E490FA-0982-478D-AA21-A976F3FEB922}" destId="{E59AA720-B527-4D2D-B354-FEE0A5592C26}" srcOrd="0" destOrd="0" parTransId="{4D63AEBD-4D35-4888-A242-590D727FA50C}" sibTransId="{B6F67371-47D9-4345-9F93-93D64656FB25}"/>
    <dgm:cxn modelId="{1120166A-40F2-4B40-8955-581F9FE8740C}" type="presOf" srcId="{63B8DA8B-7C9F-448E-AAE6-CC8973DA8B26}" destId="{0C27E0E5-6849-4099-B414-D8D7563BB366}" srcOrd="0" destOrd="0" presId="urn:microsoft.com/office/officeart/2008/layout/VerticalCurvedList"/>
    <dgm:cxn modelId="{4D173573-FDE5-4A3E-9811-C9C777DEEDE1}" type="presOf" srcId="{F6ED6E22-9E4C-4746-87BE-4CD709941B85}" destId="{C6393218-B559-4813-AC3A-5821212CF3FD}" srcOrd="0" destOrd="0" presId="urn:microsoft.com/office/officeart/2008/layout/VerticalCurvedList"/>
    <dgm:cxn modelId="{F5806B8C-4554-428C-992B-C15BD41F953E}" type="presOf" srcId="{E59AA720-B527-4D2D-B354-FEE0A5592C26}" destId="{2A3CF772-DFA5-4470-B92B-7BFCA1E7FE05}" srcOrd="0" destOrd="0" presId="urn:microsoft.com/office/officeart/2008/layout/VerticalCurvedList"/>
    <dgm:cxn modelId="{408550AA-C890-4325-B232-BCE75BBFD585}" srcId="{93E490FA-0982-478D-AA21-A976F3FEB922}" destId="{63B8DA8B-7C9F-448E-AAE6-CC8973DA8B26}" srcOrd="2" destOrd="0" parTransId="{E9E99039-B312-4620-8DCB-9A9823D80CB4}" sibTransId="{AA08441A-D2D0-40CE-8FE3-78035369F552}"/>
    <dgm:cxn modelId="{79C32AAB-B427-4353-9E8F-E3AD0002F8EC}" type="presOf" srcId="{B6F67371-47D9-4345-9F93-93D64656FB25}" destId="{D78CD3B5-CE7E-4B7B-AA5A-13A46C73F256}" srcOrd="0" destOrd="0" presId="urn:microsoft.com/office/officeart/2008/layout/VerticalCurvedList"/>
    <dgm:cxn modelId="{A2907549-2BD5-49E4-A2E5-FF40394BD946}" type="presParOf" srcId="{8A5F47E1-C484-4A36-8482-96796AC2F4B0}" destId="{E85BD28B-BE4E-4CB8-BF12-316472F6F931}" srcOrd="0" destOrd="0" presId="urn:microsoft.com/office/officeart/2008/layout/VerticalCurvedList"/>
    <dgm:cxn modelId="{39EE259D-8E1D-4E34-A38D-93AF359A65A3}" type="presParOf" srcId="{E85BD28B-BE4E-4CB8-BF12-316472F6F931}" destId="{556A45EB-C144-4860-A9F4-A46C756C738F}" srcOrd="0" destOrd="0" presId="urn:microsoft.com/office/officeart/2008/layout/VerticalCurvedList"/>
    <dgm:cxn modelId="{43625D99-C274-457C-AA37-B3B7684A18DF}" type="presParOf" srcId="{556A45EB-C144-4860-A9F4-A46C756C738F}" destId="{2C961FFE-2876-4BEA-BC4C-73CEDF46CFE4}" srcOrd="0" destOrd="0" presId="urn:microsoft.com/office/officeart/2008/layout/VerticalCurvedList"/>
    <dgm:cxn modelId="{9A452604-317E-4C17-9787-7386E1533CEC}" type="presParOf" srcId="{556A45EB-C144-4860-A9F4-A46C756C738F}" destId="{D78CD3B5-CE7E-4B7B-AA5A-13A46C73F256}" srcOrd="1" destOrd="0" presId="urn:microsoft.com/office/officeart/2008/layout/VerticalCurvedList"/>
    <dgm:cxn modelId="{A04D2501-1B65-49F9-83C8-2B57873C16F8}" type="presParOf" srcId="{556A45EB-C144-4860-A9F4-A46C756C738F}" destId="{4FF8A272-55FB-4B34-A191-87190381E0F1}" srcOrd="2" destOrd="0" presId="urn:microsoft.com/office/officeart/2008/layout/VerticalCurvedList"/>
    <dgm:cxn modelId="{9D2921F1-0A2A-47E3-81EA-84F6AF06948B}" type="presParOf" srcId="{556A45EB-C144-4860-A9F4-A46C756C738F}" destId="{8F5D4DA3-2B43-417A-A920-5041C6D12507}" srcOrd="3" destOrd="0" presId="urn:microsoft.com/office/officeart/2008/layout/VerticalCurvedList"/>
    <dgm:cxn modelId="{4D15259D-AD9F-4959-8F9E-9C2F04B40ECE}" type="presParOf" srcId="{E85BD28B-BE4E-4CB8-BF12-316472F6F931}" destId="{2A3CF772-DFA5-4470-B92B-7BFCA1E7FE05}" srcOrd="1" destOrd="0" presId="urn:microsoft.com/office/officeart/2008/layout/VerticalCurvedList"/>
    <dgm:cxn modelId="{5B374751-735B-4DB7-B6AA-D2CF44275DF6}" type="presParOf" srcId="{E85BD28B-BE4E-4CB8-BF12-316472F6F931}" destId="{2A5BDBBF-3BF9-4351-BBE8-42640883249C}" srcOrd="2" destOrd="0" presId="urn:microsoft.com/office/officeart/2008/layout/VerticalCurvedList"/>
    <dgm:cxn modelId="{ECD17296-3041-4AE2-9B0F-BA6F352A35B7}" type="presParOf" srcId="{2A5BDBBF-3BF9-4351-BBE8-42640883249C}" destId="{5E166A20-0E22-43DE-BC3A-B7D178B2DC0D}" srcOrd="0" destOrd="0" presId="urn:microsoft.com/office/officeart/2008/layout/VerticalCurvedList"/>
    <dgm:cxn modelId="{EAD61FA0-7D28-47CB-B768-079900638C40}" type="presParOf" srcId="{E85BD28B-BE4E-4CB8-BF12-316472F6F931}" destId="{C6393218-B559-4813-AC3A-5821212CF3FD}" srcOrd="3" destOrd="0" presId="urn:microsoft.com/office/officeart/2008/layout/VerticalCurvedList"/>
    <dgm:cxn modelId="{AB82F5A7-51B6-45DB-869D-87B01FA518F7}" type="presParOf" srcId="{E85BD28B-BE4E-4CB8-BF12-316472F6F931}" destId="{58D8D9ED-6A32-455E-9940-43E42A8B06BD}" srcOrd="4" destOrd="0" presId="urn:microsoft.com/office/officeart/2008/layout/VerticalCurvedList"/>
    <dgm:cxn modelId="{7FB7680E-969E-4963-AEEA-65FD82352B83}" type="presParOf" srcId="{58D8D9ED-6A32-455E-9940-43E42A8B06BD}" destId="{EA75F2D7-46D8-4830-870E-27242465D261}" srcOrd="0" destOrd="0" presId="urn:microsoft.com/office/officeart/2008/layout/VerticalCurvedList"/>
    <dgm:cxn modelId="{A7EC25EE-0174-40CC-9113-B92A3DF96116}" type="presParOf" srcId="{E85BD28B-BE4E-4CB8-BF12-316472F6F931}" destId="{0C27E0E5-6849-4099-B414-D8D7563BB366}" srcOrd="5" destOrd="0" presId="urn:microsoft.com/office/officeart/2008/layout/VerticalCurvedList"/>
    <dgm:cxn modelId="{0ED51E85-4927-448B-9982-1869DF5BD88E}" type="presParOf" srcId="{E85BD28B-BE4E-4CB8-BF12-316472F6F931}" destId="{D03DD864-1FD8-4ACC-9DBE-8BEB10E63717}" srcOrd="6" destOrd="0" presId="urn:microsoft.com/office/officeart/2008/layout/VerticalCurvedList"/>
    <dgm:cxn modelId="{12EA2A88-DB3E-41F8-81D0-8092030A8F55}" type="presParOf" srcId="{D03DD864-1FD8-4ACC-9DBE-8BEB10E63717}" destId="{351CA1D1-31EE-400B-9B0E-C256A11E635A}" srcOrd="0" destOrd="0" presId="urn:microsoft.com/office/officeart/2008/layout/VerticalCurvedLis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90B31EC-DCB0-4754-978F-424EA43EECE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E1EE48DA-E82A-462F-932A-99FA1DB1A986}">
      <dgm:prSet phldrT="[Text]" phldr="0"/>
      <dgm:spPr/>
      <dgm:t>
        <a:bodyPr/>
        <a:lstStyle/>
        <a:p>
          <a:pPr rtl="0"/>
          <a:r>
            <a:rPr lang="en-US" b="1">
              <a:solidFill>
                <a:srgbClr val="FFFF00"/>
              </a:solidFill>
            </a:rPr>
            <a:t>Research Question</a:t>
          </a:r>
          <a:r>
            <a:rPr lang="en-US"/>
            <a:t>: What is the </a:t>
          </a:r>
          <a:r>
            <a:rPr lang="en-US">
              <a:latin typeface="Century Gothic" panose="020B0502020202020204"/>
            </a:rPr>
            <a:t>effect of different burger price points in Atlanta, for lunch, dinner, and different days of the week on sales revenue </a:t>
          </a:r>
          <a:endParaRPr lang="en-US"/>
        </a:p>
      </dgm:t>
    </dgm:pt>
    <dgm:pt modelId="{8DB48315-DE09-4127-83BC-1B619D1C3230}" type="parTrans" cxnId="{843E1A0E-108E-45FC-8F97-8E9118321954}">
      <dgm:prSet/>
      <dgm:spPr/>
      <dgm:t>
        <a:bodyPr/>
        <a:lstStyle/>
        <a:p>
          <a:endParaRPr lang="en-US"/>
        </a:p>
      </dgm:t>
    </dgm:pt>
    <dgm:pt modelId="{60CCE3D8-FC79-4962-B276-E736F60D78B8}" type="sibTrans" cxnId="{843E1A0E-108E-45FC-8F97-8E9118321954}">
      <dgm:prSet/>
      <dgm:spPr/>
      <dgm:t>
        <a:bodyPr/>
        <a:lstStyle/>
        <a:p>
          <a:endParaRPr lang="en-US"/>
        </a:p>
      </dgm:t>
    </dgm:pt>
    <dgm:pt modelId="{4F6B5662-793B-4BFC-9A91-D5B619D87BBC}">
      <dgm:prSet phldrT="[Text]" phldr="0"/>
      <dgm:spPr/>
      <dgm:t>
        <a:bodyPr/>
        <a:lstStyle/>
        <a:p>
          <a:pPr rtl="0"/>
          <a:r>
            <a:rPr lang="en-US">
              <a:latin typeface="Century Gothic" panose="020B0502020202020204"/>
            </a:rPr>
            <a:t> </a:t>
          </a:r>
          <a:r>
            <a:rPr lang="en-US" b="1">
              <a:solidFill>
                <a:srgbClr val="FFFF00"/>
              </a:solidFill>
            </a:rPr>
            <a:t>Hypothesis: </a:t>
          </a:r>
          <a:r>
            <a:rPr lang="en-US" b="0">
              <a:solidFill>
                <a:schemeClr val="tx1"/>
              </a:solidFill>
            </a:rPr>
            <a:t>Increasing the price of a burgers during Dinner time on weekdays will increase the burger sales revenue</a:t>
          </a:r>
          <a:endParaRPr lang="en-US"/>
        </a:p>
      </dgm:t>
    </dgm:pt>
    <dgm:pt modelId="{F438D618-88B6-4B97-9699-4377ACDB5392}" type="parTrans" cxnId="{8834CA90-42BE-4C8F-9062-28AD4D0961E4}">
      <dgm:prSet/>
      <dgm:spPr/>
      <dgm:t>
        <a:bodyPr/>
        <a:lstStyle/>
        <a:p>
          <a:endParaRPr lang="en-US"/>
        </a:p>
      </dgm:t>
    </dgm:pt>
    <dgm:pt modelId="{111659BD-69C3-4A14-90E6-A09F1B67B44D}" type="sibTrans" cxnId="{8834CA90-42BE-4C8F-9062-28AD4D0961E4}">
      <dgm:prSet/>
      <dgm:spPr/>
      <dgm:t>
        <a:bodyPr/>
        <a:lstStyle/>
        <a:p>
          <a:endParaRPr lang="en-US"/>
        </a:p>
      </dgm:t>
    </dgm:pt>
    <dgm:pt modelId="{F9E7BB7C-3813-4B22-8937-363C80746A54}">
      <dgm:prSet phldrT="[Text]" phldr="0"/>
      <dgm:spPr/>
      <dgm:t>
        <a:bodyPr/>
        <a:lstStyle/>
        <a:p>
          <a:pPr rtl="0"/>
          <a:r>
            <a:rPr lang="en-US" b="1">
              <a:solidFill>
                <a:srgbClr val="FFFF00"/>
              </a:solidFill>
              <a:latin typeface="Century Gothic" panose="020B0502020202020204"/>
            </a:rPr>
            <a:t>Test idea: </a:t>
          </a:r>
          <a:r>
            <a:rPr lang="en-US" b="0">
              <a:solidFill>
                <a:schemeClr val="tx1"/>
              </a:solidFill>
              <a:latin typeface="Century Gothic" panose="020B0502020202020204"/>
            </a:rPr>
            <a:t>Test if a change in burger price on different days of the week and different mealtime has an effect on sales revenue  </a:t>
          </a:r>
          <a:r>
            <a:rPr lang="en-US" b="0" i="1">
              <a:solidFill>
                <a:schemeClr val="tx1"/>
              </a:solidFill>
              <a:latin typeface="Century Gothic" panose="020B0502020202020204"/>
            </a:rPr>
            <a:t>(ANOVA</a:t>
          </a:r>
          <a:r>
            <a:rPr lang="en-US">
              <a:latin typeface="Century Gothic" panose="020B0502020202020204"/>
            </a:rPr>
            <a:t>) </a:t>
          </a:r>
          <a:endParaRPr lang="en-US"/>
        </a:p>
      </dgm:t>
    </dgm:pt>
    <dgm:pt modelId="{1287BC8D-DB09-46EE-87ED-C98DBD23FBEF}" type="parTrans" cxnId="{8C58438F-0230-4EA3-8792-BB7191DD303F}">
      <dgm:prSet/>
      <dgm:spPr/>
      <dgm:t>
        <a:bodyPr/>
        <a:lstStyle/>
        <a:p>
          <a:endParaRPr lang="en-US"/>
        </a:p>
      </dgm:t>
    </dgm:pt>
    <dgm:pt modelId="{D4015247-21A8-4EA7-8C8D-9974C7234E61}" type="sibTrans" cxnId="{8C58438F-0230-4EA3-8792-BB7191DD303F}">
      <dgm:prSet/>
      <dgm:spPr/>
      <dgm:t>
        <a:bodyPr/>
        <a:lstStyle/>
        <a:p>
          <a:endParaRPr lang="en-US"/>
        </a:p>
      </dgm:t>
    </dgm:pt>
    <dgm:pt modelId="{6574D4E9-ECE4-4512-A059-279365F72753}">
      <dgm:prSet phldr="0"/>
      <dgm:spPr/>
      <dgm:t>
        <a:bodyPr/>
        <a:lstStyle/>
        <a:p>
          <a:pPr rtl="0"/>
          <a:r>
            <a:rPr lang="en-US" b="1">
              <a:solidFill>
                <a:srgbClr val="FFFF00"/>
              </a:solidFill>
            </a:rPr>
            <a:t>Response Variable: </a:t>
          </a:r>
          <a:r>
            <a:rPr lang="en-US" i="1">
              <a:solidFill>
                <a:schemeClr val="tx2">
                  <a:lumMod val="10000"/>
                </a:schemeClr>
              </a:solidFill>
            </a:rPr>
            <a:t>revenue ( Quantity*Price) of burgers</a:t>
          </a:r>
          <a:endParaRPr lang="en-US">
            <a:solidFill>
              <a:schemeClr val="tx1"/>
            </a:solidFill>
          </a:endParaRPr>
        </a:p>
      </dgm:t>
    </dgm:pt>
    <dgm:pt modelId="{927247A7-5168-405D-8868-C7F6FFE710AD}" type="parTrans" cxnId="{709B097B-3282-460C-B5D0-4800E0394710}">
      <dgm:prSet/>
      <dgm:spPr/>
      <dgm:t>
        <a:bodyPr/>
        <a:lstStyle/>
        <a:p>
          <a:endParaRPr lang="en-US"/>
        </a:p>
      </dgm:t>
    </dgm:pt>
    <dgm:pt modelId="{7FC839CC-040C-493C-BB4F-81DE14D34409}" type="sibTrans" cxnId="{709B097B-3282-460C-B5D0-4800E0394710}">
      <dgm:prSet/>
      <dgm:spPr/>
      <dgm:t>
        <a:bodyPr/>
        <a:lstStyle/>
        <a:p>
          <a:endParaRPr lang="en-US"/>
        </a:p>
      </dgm:t>
    </dgm:pt>
    <dgm:pt modelId="{64AFE063-B61D-4A21-AB35-BDCA72058178}" type="pres">
      <dgm:prSet presAssocID="{D90B31EC-DCB0-4754-978F-424EA43EECE9}" presName="Name0" presStyleCnt="0">
        <dgm:presLayoutVars>
          <dgm:chMax val="7"/>
          <dgm:chPref val="7"/>
          <dgm:dir/>
        </dgm:presLayoutVars>
      </dgm:prSet>
      <dgm:spPr/>
    </dgm:pt>
    <dgm:pt modelId="{2F037F0A-4956-4FCA-A047-7A135C690B08}" type="pres">
      <dgm:prSet presAssocID="{D90B31EC-DCB0-4754-978F-424EA43EECE9}" presName="Name1" presStyleCnt="0"/>
      <dgm:spPr/>
    </dgm:pt>
    <dgm:pt modelId="{8638C43D-F670-4824-9A86-B70C4F5F716C}" type="pres">
      <dgm:prSet presAssocID="{D90B31EC-DCB0-4754-978F-424EA43EECE9}" presName="cycle" presStyleCnt="0"/>
      <dgm:spPr/>
    </dgm:pt>
    <dgm:pt modelId="{F6455882-6B91-4551-A4BD-DD37B4FDE546}" type="pres">
      <dgm:prSet presAssocID="{D90B31EC-DCB0-4754-978F-424EA43EECE9}" presName="srcNode" presStyleLbl="node1" presStyleIdx="0" presStyleCnt="4"/>
      <dgm:spPr/>
    </dgm:pt>
    <dgm:pt modelId="{F5C74F08-D945-4DFC-B9C0-4E2E46F89EFB}" type="pres">
      <dgm:prSet presAssocID="{D90B31EC-DCB0-4754-978F-424EA43EECE9}" presName="conn" presStyleLbl="parChTrans1D2" presStyleIdx="0" presStyleCnt="1"/>
      <dgm:spPr/>
    </dgm:pt>
    <dgm:pt modelId="{B6FE455C-C8DE-4A9E-BFE4-0FAFE94A7945}" type="pres">
      <dgm:prSet presAssocID="{D90B31EC-DCB0-4754-978F-424EA43EECE9}" presName="extraNode" presStyleLbl="node1" presStyleIdx="0" presStyleCnt="4"/>
      <dgm:spPr/>
    </dgm:pt>
    <dgm:pt modelId="{532F7FFC-04CF-4647-9BC4-7C1ED767EDD8}" type="pres">
      <dgm:prSet presAssocID="{D90B31EC-DCB0-4754-978F-424EA43EECE9}" presName="dstNode" presStyleLbl="node1" presStyleIdx="0" presStyleCnt="4"/>
      <dgm:spPr/>
    </dgm:pt>
    <dgm:pt modelId="{C155574C-AB78-4EAC-9380-301159EF1B10}" type="pres">
      <dgm:prSet presAssocID="{E1EE48DA-E82A-462F-932A-99FA1DB1A986}" presName="text_1" presStyleLbl="node1" presStyleIdx="0" presStyleCnt="4">
        <dgm:presLayoutVars>
          <dgm:bulletEnabled val="1"/>
        </dgm:presLayoutVars>
      </dgm:prSet>
      <dgm:spPr/>
    </dgm:pt>
    <dgm:pt modelId="{076B3BEB-F6D6-4761-8CFF-177B38225FE3}" type="pres">
      <dgm:prSet presAssocID="{E1EE48DA-E82A-462F-932A-99FA1DB1A986}" presName="accent_1" presStyleCnt="0"/>
      <dgm:spPr/>
    </dgm:pt>
    <dgm:pt modelId="{56CA0CF5-E12D-413E-B9BD-AB2F04946420}" type="pres">
      <dgm:prSet presAssocID="{E1EE48DA-E82A-462F-932A-99FA1DB1A986}" presName="accentRepeatNode" presStyleLbl="solidFgAcc1" presStyleIdx="0" presStyleCnt="4"/>
      <dgm:spPr/>
    </dgm:pt>
    <dgm:pt modelId="{6D3D0E6A-7A26-41E1-AB1F-C62A10860A96}" type="pres">
      <dgm:prSet presAssocID="{6574D4E9-ECE4-4512-A059-279365F72753}" presName="text_2" presStyleLbl="node1" presStyleIdx="1" presStyleCnt="4">
        <dgm:presLayoutVars>
          <dgm:bulletEnabled val="1"/>
        </dgm:presLayoutVars>
      </dgm:prSet>
      <dgm:spPr/>
    </dgm:pt>
    <dgm:pt modelId="{BA35FEE6-5312-4430-B8AE-6DB7853E6E47}" type="pres">
      <dgm:prSet presAssocID="{6574D4E9-ECE4-4512-A059-279365F72753}" presName="accent_2" presStyleCnt="0"/>
      <dgm:spPr/>
    </dgm:pt>
    <dgm:pt modelId="{CA7BAC38-484F-4F46-9C6D-B91247C73A82}" type="pres">
      <dgm:prSet presAssocID="{6574D4E9-ECE4-4512-A059-279365F72753}" presName="accentRepeatNode" presStyleLbl="solidFgAcc1" presStyleIdx="1" presStyleCnt="4"/>
      <dgm:spPr/>
    </dgm:pt>
    <dgm:pt modelId="{31A81B0A-51AA-462C-A784-76C8E146ECD8}" type="pres">
      <dgm:prSet presAssocID="{4F6B5662-793B-4BFC-9A91-D5B619D87BBC}" presName="text_3" presStyleLbl="node1" presStyleIdx="2" presStyleCnt="4">
        <dgm:presLayoutVars>
          <dgm:bulletEnabled val="1"/>
        </dgm:presLayoutVars>
      </dgm:prSet>
      <dgm:spPr/>
    </dgm:pt>
    <dgm:pt modelId="{1A40A3B2-15C1-4D38-AC77-FCB6A826B0B0}" type="pres">
      <dgm:prSet presAssocID="{4F6B5662-793B-4BFC-9A91-D5B619D87BBC}" presName="accent_3" presStyleCnt="0"/>
      <dgm:spPr/>
    </dgm:pt>
    <dgm:pt modelId="{2A5D4E09-E085-4C6E-8D06-56B46811E099}" type="pres">
      <dgm:prSet presAssocID="{4F6B5662-793B-4BFC-9A91-D5B619D87BBC}" presName="accentRepeatNode" presStyleLbl="solidFgAcc1" presStyleIdx="2" presStyleCnt="4"/>
      <dgm:spPr/>
    </dgm:pt>
    <dgm:pt modelId="{E198E964-9021-44EB-9448-620E6EED1A8D}" type="pres">
      <dgm:prSet presAssocID="{F9E7BB7C-3813-4B22-8937-363C80746A54}" presName="text_4" presStyleLbl="node1" presStyleIdx="3" presStyleCnt="4" custLinFactNeighborX="529">
        <dgm:presLayoutVars>
          <dgm:bulletEnabled val="1"/>
        </dgm:presLayoutVars>
      </dgm:prSet>
      <dgm:spPr/>
    </dgm:pt>
    <dgm:pt modelId="{788519C4-AD2F-4423-B810-B2DD922BCEC1}" type="pres">
      <dgm:prSet presAssocID="{F9E7BB7C-3813-4B22-8937-363C80746A54}" presName="accent_4" presStyleCnt="0"/>
      <dgm:spPr/>
    </dgm:pt>
    <dgm:pt modelId="{94367357-71AF-49D9-B6DC-C35E3E8BFBD9}" type="pres">
      <dgm:prSet presAssocID="{F9E7BB7C-3813-4B22-8937-363C80746A54}" presName="accentRepeatNode" presStyleLbl="solidFgAcc1" presStyleIdx="3" presStyleCnt="4"/>
      <dgm:spPr/>
    </dgm:pt>
  </dgm:ptLst>
  <dgm:cxnLst>
    <dgm:cxn modelId="{4FE50801-1C99-426A-ABCD-7767FC1ED59D}" type="presOf" srcId="{6574D4E9-ECE4-4512-A059-279365F72753}" destId="{6D3D0E6A-7A26-41E1-AB1F-C62A10860A96}" srcOrd="0" destOrd="0" presId="urn:microsoft.com/office/officeart/2008/layout/VerticalCurvedList"/>
    <dgm:cxn modelId="{843E1A0E-108E-45FC-8F97-8E9118321954}" srcId="{D90B31EC-DCB0-4754-978F-424EA43EECE9}" destId="{E1EE48DA-E82A-462F-932A-99FA1DB1A986}" srcOrd="0" destOrd="0" parTransId="{8DB48315-DE09-4127-83BC-1B619D1C3230}" sibTransId="{60CCE3D8-FC79-4962-B276-E736F60D78B8}"/>
    <dgm:cxn modelId="{263DBB3B-2D2F-4BA4-B1CC-889EE2D0C505}" type="presOf" srcId="{60CCE3D8-FC79-4962-B276-E736F60D78B8}" destId="{F5C74F08-D945-4DFC-B9C0-4E2E46F89EFB}" srcOrd="0" destOrd="0" presId="urn:microsoft.com/office/officeart/2008/layout/VerticalCurvedList"/>
    <dgm:cxn modelId="{2C9AE43C-0B73-4B35-85A9-5D0882619827}" type="presOf" srcId="{4F6B5662-793B-4BFC-9A91-D5B619D87BBC}" destId="{31A81B0A-51AA-462C-A784-76C8E146ECD8}" srcOrd="0" destOrd="0" presId="urn:microsoft.com/office/officeart/2008/layout/VerticalCurvedList"/>
    <dgm:cxn modelId="{FD888465-F8C1-4144-9E81-E8C7E5CE5A7B}" type="presOf" srcId="{F9E7BB7C-3813-4B22-8937-363C80746A54}" destId="{E198E964-9021-44EB-9448-620E6EED1A8D}" srcOrd="0" destOrd="0" presId="urn:microsoft.com/office/officeart/2008/layout/VerticalCurvedList"/>
    <dgm:cxn modelId="{709B097B-3282-460C-B5D0-4800E0394710}" srcId="{D90B31EC-DCB0-4754-978F-424EA43EECE9}" destId="{6574D4E9-ECE4-4512-A059-279365F72753}" srcOrd="1" destOrd="0" parTransId="{927247A7-5168-405D-8868-C7F6FFE710AD}" sibTransId="{7FC839CC-040C-493C-BB4F-81DE14D34409}"/>
    <dgm:cxn modelId="{8C58438F-0230-4EA3-8792-BB7191DD303F}" srcId="{D90B31EC-DCB0-4754-978F-424EA43EECE9}" destId="{F9E7BB7C-3813-4B22-8937-363C80746A54}" srcOrd="3" destOrd="0" parTransId="{1287BC8D-DB09-46EE-87ED-C98DBD23FBEF}" sibTransId="{D4015247-21A8-4EA7-8C8D-9974C7234E61}"/>
    <dgm:cxn modelId="{8834CA90-42BE-4C8F-9062-28AD4D0961E4}" srcId="{D90B31EC-DCB0-4754-978F-424EA43EECE9}" destId="{4F6B5662-793B-4BFC-9A91-D5B619D87BBC}" srcOrd="2" destOrd="0" parTransId="{F438D618-88B6-4B97-9699-4377ACDB5392}" sibTransId="{111659BD-69C3-4A14-90E6-A09F1B67B44D}"/>
    <dgm:cxn modelId="{59884BB7-964A-43BE-9A0F-033751A72236}" type="presOf" srcId="{D90B31EC-DCB0-4754-978F-424EA43EECE9}" destId="{64AFE063-B61D-4A21-AB35-BDCA72058178}" srcOrd="0" destOrd="0" presId="urn:microsoft.com/office/officeart/2008/layout/VerticalCurvedList"/>
    <dgm:cxn modelId="{086F49C7-DCA2-410D-8A8E-8E95D70EFA5D}" type="presOf" srcId="{E1EE48DA-E82A-462F-932A-99FA1DB1A986}" destId="{C155574C-AB78-4EAC-9380-301159EF1B10}" srcOrd="0" destOrd="0" presId="urn:microsoft.com/office/officeart/2008/layout/VerticalCurvedList"/>
    <dgm:cxn modelId="{11E2B103-CF65-41F1-8595-AFA8D324F5E7}" type="presParOf" srcId="{64AFE063-B61D-4A21-AB35-BDCA72058178}" destId="{2F037F0A-4956-4FCA-A047-7A135C690B08}" srcOrd="0" destOrd="0" presId="urn:microsoft.com/office/officeart/2008/layout/VerticalCurvedList"/>
    <dgm:cxn modelId="{3578D2F9-A6FE-4274-BF37-8D7184583A67}" type="presParOf" srcId="{2F037F0A-4956-4FCA-A047-7A135C690B08}" destId="{8638C43D-F670-4824-9A86-B70C4F5F716C}" srcOrd="0" destOrd="0" presId="urn:microsoft.com/office/officeart/2008/layout/VerticalCurvedList"/>
    <dgm:cxn modelId="{F5549A8D-1C36-40EA-B256-F4B30988579E}" type="presParOf" srcId="{8638C43D-F670-4824-9A86-B70C4F5F716C}" destId="{F6455882-6B91-4551-A4BD-DD37B4FDE546}" srcOrd="0" destOrd="0" presId="urn:microsoft.com/office/officeart/2008/layout/VerticalCurvedList"/>
    <dgm:cxn modelId="{0B1F160C-0006-486A-922D-A6F5ED433B3F}" type="presParOf" srcId="{8638C43D-F670-4824-9A86-B70C4F5F716C}" destId="{F5C74F08-D945-4DFC-B9C0-4E2E46F89EFB}" srcOrd="1" destOrd="0" presId="urn:microsoft.com/office/officeart/2008/layout/VerticalCurvedList"/>
    <dgm:cxn modelId="{45B470B9-74E0-42FF-B5C1-AFF03DCA6418}" type="presParOf" srcId="{8638C43D-F670-4824-9A86-B70C4F5F716C}" destId="{B6FE455C-C8DE-4A9E-BFE4-0FAFE94A7945}" srcOrd="2" destOrd="0" presId="urn:microsoft.com/office/officeart/2008/layout/VerticalCurvedList"/>
    <dgm:cxn modelId="{53A74685-33CF-482F-AEC5-3CDCDBED8BD0}" type="presParOf" srcId="{8638C43D-F670-4824-9A86-B70C4F5F716C}" destId="{532F7FFC-04CF-4647-9BC4-7C1ED767EDD8}" srcOrd="3" destOrd="0" presId="urn:microsoft.com/office/officeart/2008/layout/VerticalCurvedList"/>
    <dgm:cxn modelId="{D9176BFE-9942-4F5A-AC32-D25588D3E3FD}" type="presParOf" srcId="{2F037F0A-4956-4FCA-A047-7A135C690B08}" destId="{C155574C-AB78-4EAC-9380-301159EF1B10}" srcOrd="1" destOrd="0" presId="urn:microsoft.com/office/officeart/2008/layout/VerticalCurvedList"/>
    <dgm:cxn modelId="{D3740D1C-17A6-4595-BE27-802E357FCD07}" type="presParOf" srcId="{2F037F0A-4956-4FCA-A047-7A135C690B08}" destId="{076B3BEB-F6D6-4761-8CFF-177B38225FE3}" srcOrd="2" destOrd="0" presId="urn:microsoft.com/office/officeart/2008/layout/VerticalCurvedList"/>
    <dgm:cxn modelId="{A9C1A926-3FA3-42BE-B456-9BC37A40B8D1}" type="presParOf" srcId="{076B3BEB-F6D6-4761-8CFF-177B38225FE3}" destId="{56CA0CF5-E12D-413E-B9BD-AB2F04946420}" srcOrd="0" destOrd="0" presId="urn:microsoft.com/office/officeart/2008/layout/VerticalCurvedList"/>
    <dgm:cxn modelId="{5BB59712-5D82-4DF8-89BD-4576673543B5}" type="presParOf" srcId="{2F037F0A-4956-4FCA-A047-7A135C690B08}" destId="{6D3D0E6A-7A26-41E1-AB1F-C62A10860A96}" srcOrd="3" destOrd="0" presId="urn:microsoft.com/office/officeart/2008/layout/VerticalCurvedList"/>
    <dgm:cxn modelId="{0751A689-BE51-406F-A9F4-6B42D78A9716}" type="presParOf" srcId="{2F037F0A-4956-4FCA-A047-7A135C690B08}" destId="{BA35FEE6-5312-4430-B8AE-6DB7853E6E47}" srcOrd="4" destOrd="0" presId="urn:microsoft.com/office/officeart/2008/layout/VerticalCurvedList"/>
    <dgm:cxn modelId="{A074825C-A613-4459-A992-D1736BE4297F}" type="presParOf" srcId="{BA35FEE6-5312-4430-B8AE-6DB7853E6E47}" destId="{CA7BAC38-484F-4F46-9C6D-B91247C73A82}" srcOrd="0" destOrd="0" presId="urn:microsoft.com/office/officeart/2008/layout/VerticalCurvedList"/>
    <dgm:cxn modelId="{9160D69F-2015-4146-9E31-B094F8F70D0C}" type="presParOf" srcId="{2F037F0A-4956-4FCA-A047-7A135C690B08}" destId="{31A81B0A-51AA-462C-A784-76C8E146ECD8}" srcOrd="5" destOrd="0" presId="urn:microsoft.com/office/officeart/2008/layout/VerticalCurvedList"/>
    <dgm:cxn modelId="{C6726313-48F8-4C9D-ACA1-95E3FFADC9F8}" type="presParOf" srcId="{2F037F0A-4956-4FCA-A047-7A135C690B08}" destId="{1A40A3B2-15C1-4D38-AC77-FCB6A826B0B0}" srcOrd="6" destOrd="0" presId="urn:microsoft.com/office/officeart/2008/layout/VerticalCurvedList"/>
    <dgm:cxn modelId="{A2657AE4-921E-438C-B0AB-69BE21E8F85D}" type="presParOf" srcId="{1A40A3B2-15C1-4D38-AC77-FCB6A826B0B0}" destId="{2A5D4E09-E085-4C6E-8D06-56B46811E099}" srcOrd="0" destOrd="0" presId="urn:microsoft.com/office/officeart/2008/layout/VerticalCurvedList"/>
    <dgm:cxn modelId="{BE0FCB23-E302-47CB-A41D-FC00A9B8E7C3}" type="presParOf" srcId="{2F037F0A-4956-4FCA-A047-7A135C690B08}" destId="{E198E964-9021-44EB-9448-620E6EED1A8D}" srcOrd="7" destOrd="0" presId="urn:microsoft.com/office/officeart/2008/layout/VerticalCurvedList"/>
    <dgm:cxn modelId="{1C0B9450-62ED-45A5-9585-3C22FA20AA48}" type="presParOf" srcId="{2F037F0A-4956-4FCA-A047-7A135C690B08}" destId="{788519C4-AD2F-4423-B810-B2DD922BCEC1}" srcOrd="8" destOrd="0" presId="urn:microsoft.com/office/officeart/2008/layout/VerticalCurvedList"/>
    <dgm:cxn modelId="{6B23BBBD-4BB3-47F7-9490-28B016E7522D}" type="presParOf" srcId="{788519C4-AD2F-4423-B810-B2DD922BCEC1}" destId="{94367357-71AF-49D9-B6DC-C35E3E8BFBD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41843FD-90DB-4EE3-B644-1E54B1A5D8C1}" type="doc">
      <dgm:prSet loTypeId="urn:microsoft.com/office/officeart/2005/8/layout/hierarchy2" loCatId="hierarchy" qsTypeId="urn:microsoft.com/office/officeart/2005/8/quickstyle/simple3" qsCatId="simple" csTypeId="urn:microsoft.com/office/officeart/2005/8/colors/accent1_2" csCatId="accent1" phldr="1"/>
      <dgm:spPr/>
      <dgm:t>
        <a:bodyPr/>
        <a:lstStyle/>
        <a:p>
          <a:endParaRPr lang="en-US"/>
        </a:p>
      </dgm:t>
    </dgm:pt>
    <dgm:pt modelId="{6D23876A-5712-4EAF-BD04-0DB94D506B6B}">
      <dgm:prSet phldrT="[Text]" custT="1"/>
      <dgm:spPr/>
      <dgm:t>
        <a:bodyPr/>
        <a:lstStyle/>
        <a:p>
          <a:r>
            <a:rPr lang="en-US" sz="2000"/>
            <a:t>Factors/</a:t>
          </a:r>
          <a:r>
            <a:rPr lang="en-US" sz="2000">
              <a:solidFill>
                <a:schemeClr val="accent1"/>
              </a:solidFill>
            </a:rPr>
            <a:t>Levels</a:t>
          </a:r>
        </a:p>
      </dgm:t>
    </dgm:pt>
    <dgm:pt modelId="{A425081D-7773-46E1-AEE7-D8649F3034EC}" type="parTrans" cxnId="{C01F06EE-8173-4471-92FD-7E44520CC8D9}">
      <dgm:prSet/>
      <dgm:spPr/>
      <dgm:t>
        <a:bodyPr/>
        <a:lstStyle/>
        <a:p>
          <a:endParaRPr lang="en-US"/>
        </a:p>
      </dgm:t>
    </dgm:pt>
    <dgm:pt modelId="{2456474C-DD08-44F1-9448-CEF9B7101454}" type="sibTrans" cxnId="{C01F06EE-8173-4471-92FD-7E44520CC8D9}">
      <dgm:prSet/>
      <dgm:spPr/>
      <dgm:t>
        <a:bodyPr/>
        <a:lstStyle/>
        <a:p>
          <a:endParaRPr lang="en-US"/>
        </a:p>
      </dgm:t>
    </dgm:pt>
    <dgm:pt modelId="{7EBBF4E2-D185-4542-A7EB-F91F93AF5162}">
      <dgm:prSet phldrT="[Text]"/>
      <dgm:spPr/>
      <dgm:t>
        <a:bodyPr/>
        <a:lstStyle/>
        <a:p>
          <a:r>
            <a:rPr lang="en-US" dirty="0"/>
            <a:t>Days</a:t>
          </a:r>
          <a:r>
            <a:rPr lang="en-US" baseline="0" dirty="0"/>
            <a:t> of the week</a:t>
          </a:r>
          <a:endParaRPr lang="en-US" dirty="0"/>
        </a:p>
      </dgm:t>
    </dgm:pt>
    <dgm:pt modelId="{A8C8FA69-0E47-4A25-9DB2-C80E3514C1AA}" type="parTrans" cxnId="{37846F55-BFD9-48E5-B69C-AE634D3B8D09}">
      <dgm:prSet/>
      <dgm:spPr/>
      <dgm:t>
        <a:bodyPr/>
        <a:lstStyle/>
        <a:p>
          <a:endParaRPr lang="en-US"/>
        </a:p>
      </dgm:t>
    </dgm:pt>
    <dgm:pt modelId="{FEA29E38-8939-4EAD-A0EF-1636D02AD089}" type="sibTrans" cxnId="{37846F55-BFD9-48E5-B69C-AE634D3B8D09}">
      <dgm:prSet/>
      <dgm:spPr/>
      <dgm:t>
        <a:bodyPr/>
        <a:lstStyle/>
        <a:p>
          <a:endParaRPr lang="en-US"/>
        </a:p>
      </dgm:t>
    </dgm:pt>
    <dgm:pt modelId="{4AFDE4B2-D384-4AA3-B43F-E8DD53D92035}">
      <dgm:prSet phldrT="[Text]"/>
      <dgm:spPr/>
      <dgm:t>
        <a:bodyPr/>
        <a:lstStyle/>
        <a:p>
          <a:pPr>
            <a:buFont typeface="+mj-lt"/>
            <a:buAutoNum type="arabicPeriod"/>
          </a:pPr>
          <a:r>
            <a:rPr lang="en-US" dirty="0">
              <a:solidFill>
                <a:schemeClr val="accent1"/>
              </a:solidFill>
            </a:rPr>
            <a:t>Weekdays(Mon-</a:t>
          </a:r>
          <a:r>
            <a:rPr lang="en-US" dirty="0" err="1">
              <a:solidFill>
                <a:schemeClr val="accent1"/>
              </a:solidFill>
            </a:rPr>
            <a:t>Thur</a:t>
          </a:r>
          <a:r>
            <a:rPr lang="en-US" dirty="0">
              <a:solidFill>
                <a:schemeClr val="accent1"/>
              </a:solidFill>
            </a:rPr>
            <a:t>) – Weekends(</a:t>
          </a:r>
          <a:r>
            <a:rPr lang="en-US" dirty="0" err="1">
              <a:solidFill>
                <a:schemeClr val="accent1"/>
              </a:solidFill>
            </a:rPr>
            <a:t>Frid</a:t>
          </a:r>
          <a:r>
            <a:rPr lang="en-US" dirty="0">
              <a:solidFill>
                <a:schemeClr val="accent1"/>
              </a:solidFill>
            </a:rPr>
            <a:t>-Sun)</a:t>
          </a:r>
        </a:p>
      </dgm:t>
    </dgm:pt>
    <dgm:pt modelId="{46044E8E-4239-4866-BD64-7AD72B0BD1DE}" type="parTrans" cxnId="{1090D84E-1E86-4D88-8833-5633D72A709E}">
      <dgm:prSet/>
      <dgm:spPr/>
      <dgm:t>
        <a:bodyPr/>
        <a:lstStyle/>
        <a:p>
          <a:endParaRPr lang="en-US"/>
        </a:p>
      </dgm:t>
    </dgm:pt>
    <dgm:pt modelId="{71BFE96C-2F23-480D-A312-55A8720B3FA9}" type="sibTrans" cxnId="{1090D84E-1E86-4D88-8833-5633D72A709E}">
      <dgm:prSet/>
      <dgm:spPr/>
      <dgm:t>
        <a:bodyPr/>
        <a:lstStyle/>
        <a:p>
          <a:endParaRPr lang="en-US"/>
        </a:p>
      </dgm:t>
    </dgm:pt>
    <dgm:pt modelId="{B7F5F972-EBE2-42DD-ABF3-485CF598EFFD}">
      <dgm:prSet phldrT="[Text]"/>
      <dgm:spPr/>
      <dgm:t>
        <a:bodyPr/>
        <a:lstStyle/>
        <a:p>
          <a:r>
            <a:rPr lang="en-US"/>
            <a:t>Price </a:t>
          </a:r>
        </a:p>
      </dgm:t>
    </dgm:pt>
    <dgm:pt modelId="{96674998-8EB1-4ABF-8D99-596B0876DEC7}" type="parTrans" cxnId="{8616D8C1-FDEE-42AC-AC8F-E262B24A52EC}">
      <dgm:prSet/>
      <dgm:spPr/>
      <dgm:t>
        <a:bodyPr/>
        <a:lstStyle/>
        <a:p>
          <a:endParaRPr lang="en-US"/>
        </a:p>
      </dgm:t>
    </dgm:pt>
    <dgm:pt modelId="{52B8F652-5BA3-49AF-8B3A-ADC9A95AB267}" type="sibTrans" cxnId="{8616D8C1-FDEE-42AC-AC8F-E262B24A52EC}">
      <dgm:prSet/>
      <dgm:spPr/>
      <dgm:t>
        <a:bodyPr/>
        <a:lstStyle/>
        <a:p>
          <a:endParaRPr lang="en-US"/>
        </a:p>
      </dgm:t>
    </dgm:pt>
    <dgm:pt modelId="{C7891590-4375-4B82-A8D0-5BD2E32605F8}">
      <dgm:prSet/>
      <dgm:spPr/>
      <dgm:t>
        <a:bodyPr/>
        <a:lstStyle/>
        <a:p>
          <a:r>
            <a:rPr lang="en-US"/>
            <a:t>Meal-Time</a:t>
          </a:r>
        </a:p>
      </dgm:t>
    </dgm:pt>
    <dgm:pt modelId="{FDD2A541-BAB7-4460-91BF-D4F0884292AA}" type="parTrans" cxnId="{805D69CA-97E3-44EE-B03B-69CDE94402CA}">
      <dgm:prSet/>
      <dgm:spPr/>
      <dgm:t>
        <a:bodyPr/>
        <a:lstStyle/>
        <a:p>
          <a:endParaRPr lang="en-US"/>
        </a:p>
      </dgm:t>
    </dgm:pt>
    <dgm:pt modelId="{189382EE-00DB-4152-81D2-25F00D266F68}" type="sibTrans" cxnId="{805D69CA-97E3-44EE-B03B-69CDE94402CA}">
      <dgm:prSet/>
      <dgm:spPr/>
      <dgm:t>
        <a:bodyPr/>
        <a:lstStyle/>
        <a:p>
          <a:endParaRPr lang="en-US"/>
        </a:p>
      </dgm:t>
    </dgm:pt>
    <dgm:pt modelId="{E9DCF531-6432-4E2A-963A-4D1800DF71CB}">
      <dgm:prSet custT="1"/>
      <dgm:spPr/>
      <dgm:t>
        <a:bodyPr/>
        <a:lstStyle/>
        <a:p>
          <a:r>
            <a:rPr lang="en-US" sz="1700" dirty="0">
              <a:solidFill>
                <a:schemeClr val="accent1"/>
              </a:solidFill>
            </a:rPr>
            <a:t>Lunch</a:t>
          </a:r>
          <a:r>
            <a:rPr lang="en-US" sz="1700" baseline="0" dirty="0">
              <a:solidFill>
                <a:schemeClr val="accent1"/>
              </a:solidFill>
            </a:rPr>
            <a:t> -Dinner</a:t>
          </a:r>
          <a:endParaRPr lang="en-US" sz="1700" dirty="0">
            <a:solidFill>
              <a:schemeClr val="accent1"/>
            </a:solidFill>
          </a:endParaRPr>
        </a:p>
      </dgm:t>
    </dgm:pt>
    <dgm:pt modelId="{8C900203-46D5-44B3-8160-A6B8B7894497}" type="parTrans" cxnId="{93266E33-4575-481F-A893-2064EE3708D6}">
      <dgm:prSet/>
      <dgm:spPr/>
      <dgm:t>
        <a:bodyPr/>
        <a:lstStyle/>
        <a:p>
          <a:endParaRPr lang="en-US"/>
        </a:p>
      </dgm:t>
    </dgm:pt>
    <dgm:pt modelId="{FE55A9C2-D066-40BF-998D-19EC9F099D4F}" type="sibTrans" cxnId="{93266E33-4575-481F-A893-2064EE3708D6}">
      <dgm:prSet/>
      <dgm:spPr/>
      <dgm:t>
        <a:bodyPr/>
        <a:lstStyle/>
        <a:p>
          <a:endParaRPr lang="en-US"/>
        </a:p>
      </dgm:t>
    </dgm:pt>
    <dgm:pt modelId="{111CC655-8D75-42DB-9DE1-520A438D6B38}">
      <dgm:prSet/>
      <dgm:spPr/>
      <dgm:t>
        <a:bodyPr/>
        <a:lstStyle/>
        <a:p>
          <a:r>
            <a:rPr lang="en-US" b="0" i="0" dirty="0">
              <a:solidFill>
                <a:srgbClr val="FF0000"/>
              </a:solidFill>
            </a:rPr>
            <a:t>0.00 difference, $0.25 price increase, $0.50 price increase, $0.75 price increase</a:t>
          </a:r>
          <a:endParaRPr lang="en-US" dirty="0">
            <a:solidFill>
              <a:srgbClr val="FF0000"/>
            </a:solidFill>
          </a:endParaRPr>
        </a:p>
      </dgm:t>
    </dgm:pt>
    <dgm:pt modelId="{B01025D4-8857-4433-9DE8-1331C071E2E1}" type="parTrans" cxnId="{23B7F421-3B48-4C36-8482-5497EB6784B2}">
      <dgm:prSet/>
      <dgm:spPr/>
      <dgm:t>
        <a:bodyPr/>
        <a:lstStyle/>
        <a:p>
          <a:endParaRPr lang="en-US"/>
        </a:p>
      </dgm:t>
    </dgm:pt>
    <dgm:pt modelId="{ACC2504F-C8B2-424B-8E34-A54C4FAAB68F}" type="sibTrans" cxnId="{23B7F421-3B48-4C36-8482-5497EB6784B2}">
      <dgm:prSet/>
      <dgm:spPr/>
      <dgm:t>
        <a:bodyPr/>
        <a:lstStyle/>
        <a:p>
          <a:endParaRPr lang="en-US"/>
        </a:p>
      </dgm:t>
    </dgm:pt>
    <dgm:pt modelId="{7E1E2E3C-EC4F-47EC-904D-1DA11E682B91}" type="pres">
      <dgm:prSet presAssocID="{D41843FD-90DB-4EE3-B644-1E54B1A5D8C1}" presName="diagram" presStyleCnt="0">
        <dgm:presLayoutVars>
          <dgm:chPref val="1"/>
          <dgm:dir/>
          <dgm:animOne val="branch"/>
          <dgm:animLvl val="lvl"/>
          <dgm:resizeHandles val="exact"/>
        </dgm:presLayoutVars>
      </dgm:prSet>
      <dgm:spPr/>
    </dgm:pt>
    <dgm:pt modelId="{83762B43-7406-4C63-A66E-790698B4699E}" type="pres">
      <dgm:prSet presAssocID="{6D23876A-5712-4EAF-BD04-0DB94D506B6B}" presName="root1" presStyleCnt="0"/>
      <dgm:spPr/>
    </dgm:pt>
    <dgm:pt modelId="{876A3DDA-688D-4B9D-939E-A1B1DF053253}" type="pres">
      <dgm:prSet presAssocID="{6D23876A-5712-4EAF-BD04-0DB94D506B6B}" presName="LevelOneTextNode" presStyleLbl="node0" presStyleIdx="0" presStyleCnt="1" custScaleX="192405">
        <dgm:presLayoutVars>
          <dgm:chPref val="3"/>
        </dgm:presLayoutVars>
      </dgm:prSet>
      <dgm:spPr/>
    </dgm:pt>
    <dgm:pt modelId="{5B647C11-F1D7-483A-8741-53F799C881AF}" type="pres">
      <dgm:prSet presAssocID="{6D23876A-5712-4EAF-BD04-0DB94D506B6B}" presName="level2hierChild" presStyleCnt="0"/>
      <dgm:spPr/>
    </dgm:pt>
    <dgm:pt modelId="{85369BAE-0930-41D3-819C-BA0A5EC4C2CA}" type="pres">
      <dgm:prSet presAssocID="{A8C8FA69-0E47-4A25-9DB2-C80E3514C1AA}" presName="conn2-1" presStyleLbl="parChTrans1D2" presStyleIdx="0" presStyleCnt="3"/>
      <dgm:spPr/>
    </dgm:pt>
    <dgm:pt modelId="{92E9B0A7-56D1-433F-8689-25CD902CD71E}" type="pres">
      <dgm:prSet presAssocID="{A8C8FA69-0E47-4A25-9DB2-C80E3514C1AA}" presName="connTx" presStyleLbl="parChTrans1D2" presStyleIdx="0" presStyleCnt="3"/>
      <dgm:spPr/>
    </dgm:pt>
    <dgm:pt modelId="{9A6115F3-390C-4E62-8C12-21DA7A3228A9}" type="pres">
      <dgm:prSet presAssocID="{7EBBF4E2-D185-4542-A7EB-F91F93AF5162}" presName="root2" presStyleCnt="0"/>
      <dgm:spPr/>
    </dgm:pt>
    <dgm:pt modelId="{77750A2E-74C6-41F2-8110-BD4128A4072F}" type="pres">
      <dgm:prSet presAssocID="{7EBBF4E2-D185-4542-A7EB-F91F93AF5162}" presName="LevelTwoTextNode" presStyleLbl="node2" presStyleIdx="0" presStyleCnt="3" custScaleX="228620" custScaleY="58821">
        <dgm:presLayoutVars>
          <dgm:chPref val="3"/>
        </dgm:presLayoutVars>
      </dgm:prSet>
      <dgm:spPr/>
    </dgm:pt>
    <dgm:pt modelId="{1C130771-38B3-4C5F-9AC8-878B6D3DC9B5}" type="pres">
      <dgm:prSet presAssocID="{7EBBF4E2-D185-4542-A7EB-F91F93AF5162}" presName="level3hierChild" presStyleCnt="0"/>
      <dgm:spPr/>
    </dgm:pt>
    <dgm:pt modelId="{A34D5F66-0CD8-48B5-9F7A-A671BD5C84EA}" type="pres">
      <dgm:prSet presAssocID="{46044E8E-4239-4866-BD64-7AD72B0BD1DE}" presName="conn2-1" presStyleLbl="parChTrans1D3" presStyleIdx="0" presStyleCnt="3"/>
      <dgm:spPr/>
    </dgm:pt>
    <dgm:pt modelId="{04F6BDA5-5BF5-4558-9156-20EDCEAAD4A8}" type="pres">
      <dgm:prSet presAssocID="{46044E8E-4239-4866-BD64-7AD72B0BD1DE}" presName="connTx" presStyleLbl="parChTrans1D3" presStyleIdx="0" presStyleCnt="3"/>
      <dgm:spPr/>
    </dgm:pt>
    <dgm:pt modelId="{44BEC412-2D40-4FF7-B603-0B9A2CE5541F}" type="pres">
      <dgm:prSet presAssocID="{4AFDE4B2-D384-4AA3-B43F-E8DD53D92035}" presName="root2" presStyleCnt="0"/>
      <dgm:spPr/>
    </dgm:pt>
    <dgm:pt modelId="{DD5C47C4-2F75-4282-8BF2-FA3FDF797913}" type="pres">
      <dgm:prSet presAssocID="{4AFDE4B2-D384-4AA3-B43F-E8DD53D92035}" presName="LevelTwoTextNode" presStyleLbl="node3" presStyleIdx="0" presStyleCnt="3" custScaleX="282468" custScaleY="83049">
        <dgm:presLayoutVars>
          <dgm:chPref val="3"/>
        </dgm:presLayoutVars>
      </dgm:prSet>
      <dgm:spPr/>
    </dgm:pt>
    <dgm:pt modelId="{B5565998-3FA1-4D63-A1E3-75EBA539E6AA}" type="pres">
      <dgm:prSet presAssocID="{4AFDE4B2-D384-4AA3-B43F-E8DD53D92035}" presName="level3hierChild" presStyleCnt="0"/>
      <dgm:spPr/>
    </dgm:pt>
    <dgm:pt modelId="{598BF2CD-1A93-4E92-9243-84491B5D6BCF}" type="pres">
      <dgm:prSet presAssocID="{FDD2A541-BAB7-4460-91BF-D4F0884292AA}" presName="conn2-1" presStyleLbl="parChTrans1D2" presStyleIdx="1" presStyleCnt="3"/>
      <dgm:spPr/>
    </dgm:pt>
    <dgm:pt modelId="{42E6101F-25D9-4DE4-AB59-94BC3C345C4E}" type="pres">
      <dgm:prSet presAssocID="{FDD2A541-BAB7-4460-91BF-D4F0884292AA}" presName="connTx" presStyleLbl="parChTrans1D2" presStyleIdx="1" presStyleCnt="3"/>
      <dgm:spPr/>
    </dgm:pt>
    <dgm:pt modelId="{781072EF-FEAD-4FD2-BA0D-474CDEA8616E}" type="pres">
      <dgm:prSet presAssocID="{C7891590-4375-4B82-A8D0-5BD2E32605F8}" presName="root2" presStyleCnt="0"/>
      <dgm:spPr/>
    </dgm:pt>
    <dgm:pt modelId="{798598B1-3FA5-4981-AB6B-8C245958E75E}" type="pres">
      <dgm:prSet presAssocID="{C7891590-4375-4B82-A8D0-5BD2E32605F8}" presName="LevelTwoTextNode" presStyleLbl="node2" presStyleIdx="1" presStyleCnt="3">
        <dgm:presLayoutVars>
          <dgm:chPref val="3"/>
        </dgm:presLayoutVars>
      </dgm:prSet>
      <dgm:spPr/>
    </dgm:pt>
    <dgm:pt modelId="{C640BE9C-E7DF-4FC7-892A-8C6FF170BEFA}" type="pres">
      <dgm:prSet presAssocID="{C7891590-4375-4B82-A8D0-5BD2E32605F8}" presName="level3hierChild" presStyleCnt="0"/>
      <dgm:spPr/>
    </dgm:pt>
    <dgm:pt modelId="{CE028828-1913-4B83-B4CB-4B8C0B6DDDB6}" type="pres">
      <dgm:prSet presAssocID="{8C900203-46D5-44B3-8160-A6B8B7894497}" presName="conn2-1" presStyleLbl="parChTrans1D3" presStyleIdx="1" presStyleCnt="3"/>
      <dgm:spPr/>
    </dgm:pt>
    <dgm:pt modelId="{7CB1271B-2359-4980-9989-FF62968E44F0}" type="pres">
      <dgm:prSet presAssocID="{8C900203-46D5-44B3-8160-A6B8B7894497}" presName="connTx" presStyleLbl="parChTrans1D3" presStyleIdx="1" presStyleCnt="3"/>
      <dgm:spPr/>
    </dgm:pt>
    <dgm:pt modelId="{AC292A67-C794-4CA6-AE4F-E96D7DD07893}" type="pres">
      <dgm:prSet presAssocID="{E9DCF531-6432-4E2A-963A-4D1800DF71CB}" presName="root2" presStyleCnt="0"/>
      <dgm:spPr/>
    </dgm:pt>
    <dgm:pt modelId="{F2127EB0-ACB2-48E2-802B-AED9298F0226}" type="pres">
      <dgm:prSet presAssocID="{E9DCF531-6432-4E2A-963A-4D1800DF71CB}" presName="LevelTwoTextNode" presStyleLbl="node3" presStyleIdx="1" presStyleCnt="3" custScaleX="428668" custScaleY="81773">
        <dgm:presLayoutVars>
          <dgm:chPref val="3"/>
        </dgm:presLayoutVars>
      </dgm:prSet>
      <dgm:spPr/>
    </dgm:pt>
    <dgm:pt modelId="{E89FEA7D-4C23-404E-BAD1-FA5E81780895}" type="pres">
      <dgm:prSet presAssocID="{E9DCF531-6432-4E2A-963A-4D1800DF71CB}" presName="level3hierChild" presStyleCnt="0"/>
      <dgm:spPr/>
    </dgm:pt>
    <dgm:pt modelId="{22A75602-F058-414A-83B5-D0373E44684F}" type="pres">
      <dgm:prSet presAssocID="{96674998-8EB1-4ABF-8D99-596B0876DEC7}" presName="conn2-1" presStyleLbl="parChTrans1D2" presStyleIdx="2" presStyleCnt="3"/>
      <dgm:spPr/>
    </dgm:pt>
    <dgm:pt modelId="{689082CF-745B-4F1D-82F3-2C1ADB9EE4AB}" type="pres">
      <dgm:prSet presAssocID="{96674998-8EB1-4ABF-8D99-596B0876DEC7}" presName="connTx" presStyleLbl="parChTrans1D2" presStyleIdx="2" presStyleCnt="3"/>
      <dgm:spPr/>
    </dgm:pt>
    <dgm:pt modelId="{0C735515-A613-4F82-8D8F-05700734F07A}" type="pres">
      <dgm:prSet presAssocID="{B7F5F972-EBE2-42DD-ABF3-485CF598EFFD}" presName="root2" presStyleCnt="0"/>
      <dgm:spPr/>
    </dgm:pt>
    <dgm:pt modelId="{D7800894-4F26-4261-890B-787D4F08603D}" type="pres">
      <dgm:prSet presAssocID="{B7F5F972-EBE2-42DD-ABF3-485CF598EFFD}" presName="LevelTwoTextNode" presStyleLbl="node2" presStyleIdx="2" presStyleCnt="3">
        <dgm:presLayoutVars>
          <dgm:chPref val="3"/>
        </dgm:presLayoutVars>
      </dgm:prSet>
      <dgm:spPr/>
    </dgm:pt>
    <dgm:pt modelId="{F4AC87C1-27E0-4125-8CDE-B916F96A83A5}" type="pres">
      <dgm:prSet presAssocID="{B7F5F972-EBE2-42DD-ABF3-485CF598EFFD}" presName="level3hierChild" presStyleCnt="0"/>
      <dgm:spPr/>
    </dgm:pt>
    <dgm:pt modelId="{65C41B15-FF87-461E-9A32-433D4D3F200D}" type="pres">
      <dgm:prSet presAssocID="{B01025D4-8857-4433-9DE8-1331C071E2E1}" presName="conn2-1" presStyleLbl="parChTrans1D3" presStyleIdx="2" presStyleCnt="3"/>
      <dgm:spPr/>
    </dgm:pt>
    <dgm:pt modelId="{08B12B15-8FCE-4D1E-B4BB-A1D6F9D491B5}" type="pres">
      <dgm:prSet presAssocID="{B01025D4-8857-4433-9DE8-1331C071E2E1}" presName="connTx" presStyleLbl="parChTrans1D3" presStyleIdx="2" presStyleCnt="3"/>
      <dgm:spPr/>
    </dgm:pt>
    <dgm:pt modelId="{A0066A3F-F5A5-41A1-9CA4-44B776E9E9A4}" type="pres">
      <dgm:prSet presAssocID="{111CC655-8D75-42DB-9DE1-520A438D6B38}" presName="root2" presStyleCnt="0"/>
      <dgm:spPr/>
    </dgm:pt>
    <dgm:pt modelId="{282C0241-721C-4714-BC15-F2C121D0A08B}" type="pres">
      <dgm:prSet presAssocID="{111CC655-8D75-42DB-9DE1-520A438D6B38}" presName="LevelTwoTextNode" presStyleLbl="node3" presStyleIdx="2" presStyleCnt="3" custScaleX="450550" custScaleY="85408">
        <dgm:presLayoutVars>
          <dgm:chPref val="3"/>
        </dgm:presLayoutVars>
      </dgm:prSet>
      <dgm:spPr/>
    </dgm:pt>
    <dgm:pt modelId="{F9CDD676-5056-4742-B89D-0A0E6EFBCA0F}" type="pres">
      <dgm:prSet presAssocID="{111CC655-8D75-42DB-9DE1-520A438D6B38}" presName="level3hierChild" presStyleCnt="0"/>
      <dgm:spPr/>
    </dgm:pt>
  </dgm:ptLst>
  <dgm:cxnLst>
    <dgm:cxn modelId="{917EBD06-3310-4E77-8739-424235777F9D}" type="presOf" srcId="{D41843FD-90DB-4EE3-B644-1E54B1A5D8C1}" destId="{7E1E2E3C-EC4F-47EC-904D-1DA11E682B91}" srcOrd="0" destOrd="0" presId="urn:microsoft.com/office/officeart/2005/8/layout/hierarchy2"/>
    <dgm:cxn modelId="{70AF9A0B-4AEB-4104-9CBA-6E7B3E401DDD}" type="presOf" srcId="{46044E8E-4239-4866-BD64-7AD72B0BD1DE}" destId="{A34D5F66-0CD8-48B5-9F7A-A671BD5C84EA}" srcOrd="0" destOrd="0" presId="urn:microsoft.com/office/officeart/2005/8/layout/hierarchy2"/>
    <dgm:cxn modelId="{7CBD0412-1C89-4F70-A088-4013B4EDB694}" type="presOf" srcId="{FDD2A541-BAB7-4460-91BF-D4F0884292AA}" destId="{42E6101F-25D9-4DE4-AB59-94BC3C345C4E}" srcOrd="1" destOrd="0" presId="urn:microsoft.com/office/officeart/2005/8/layout/hierarchy2"/>
    <dgm:cxn modelId="{AD2AEE19-CCA5-4B81-A0DC-6C598B2BF4D0}" type="presOf" srcId="{B01025D4-8857-4433-9DE8-1331C071E2E1}" destId="{08B12B15-8FCE-4D1E-B4BB-A1D6F9D491B5}" srcOrd="1" destOrd="0" presId="urn:microsoft.com/office/officeart/2005/8/layout/hierarchy2"/>
    <dgm:cxn modelId="{C02F7D1E-C443-4374-A712-61F68DFCF794}" type="presOf" srcId="{111CC655-8D75-42DB-9DE1-520A438D6B38}" destId="{282C0241-721C-4714-BC15-F2C121D0A08B}" srcOrd="0" destOrd="0" presId="urn:microsoft.com/office/officeart/2005/8/layout/hierarchy2"/>
    <dgm:cxn modelId="{23B7F421-3B48-4C36-8482-5497EB6784B2}" srcId="{B7F5F972-EBE2-42DD-ABF3-485CF598EFFD}" destId="{111CC655-8D75-42DB-9DE1-520A438D6B38}" srcOrd="0" destOrd="0" parTransId="{B01025D4-8857-4433-9DE8-1331C071E2E1}" sibTransId="{ACC2504F-C8B2-424B-8E34-A54C4FAAB68F}"/>
    <dgm:cxn modelId="{93266E33-4575-481F-A893-2064EE3708D6}" srcId="{C7891590-4375-4B82-A8D0-5BD2E32605F8}" destId="{E9DCF531-6432-4E2A-963A-4D1800DF71CB}" srcOrd="0" destOrd="0" parTransId="{8C900203-46D5-44B3-8160-A6B8B7894497}" sibTransId="{FE55A9C2-D066-40BF-998D-19EC9F099D4F}"/>
    <dgm:cxn modelId="{D6FBDB37-81C7-4970-9333-A74771C82304}" type="presOf" srcId="{96674998-8EB1-4ABF-8D99-596B0876DEC7}" destId="{22A75602-F058-414A-83B5-D0373E44684F}" srcOrd="0" destOrd="0" presId="urn:microsoft.com/office/officeart/2005/8/layout/hierarchy2"/>
    <dgm:cxn modelId="{710F2840-B2CE-4711-BB2A-0FDF875DF53E}" type="presOf" srcId="{46044E8E-4239-4866-BD64-7AD72B0BD1DE}" destId="{04F6BDA5-5BF5-4558-9156-20EDCEAAD4A8}" srcOrd="1" destOrd="0" presId="urn:microsoft.com/office/officeart/2005/8/layout/hierarchy2"/>
    <dgm:cxn modelId="{85C3A640-3412-446B-8C52-FDC9310D2C98}" type="presOf" srcId="{8C900203-46D5-44B3-8160-A6B8B7894497}" destId="{7CB1271B-2359-4980-9989-FF62968E44F0}" srcOrd="1" destOrd="0" presId="urn:microsoft.com/office/officeart/2005/8/layout/hierarchy2"/>
    <dgm:cxn modelId="{5741605E-FFB4-450B-85EB-0EB37532A2FA}" type="presOf" srcId="{B01025D4-8857-4433-9DE8-1331C071E2E1}" destId="{65C41B15-FF87-461E-9A32-433D4D3F200D}" srcOrd="0" destOrd="0" presId="urn:microsoft.com/office/officeart/2005/8/layout/hierarchy2"/>
    <dgm:cxn modelId="{1090D84E-1E86-4D88-8833-5633D72A709E}" srcId="{7EBBF4E2-D185-4542-A7EB-F91F93AF5162}" destId="{4AFDE4B2-D384-4AA3-B43F-E8DD53D92035}" srcOrd="0" destOrd="0" parTransId="{46044E8E-4239-4866-BD64-7AD72B0BD1DE}" sibTransId="{71BFE96C-2F23-480D-A312-55A8720B3FA9}"/>
    <dgm:cxn modelId="{CC4CE854-EB26-490B-AC45-67EBFD5CE0A3}" type="presOf" srcId="{E9DCF531-6432-4E2A-963A-4D1800DF71CB}" destId="{F2127EB0-ACB2-48E2-802B-AED9298F0226}" srcOrd="0" destOrd="0" presId="urn:microsoft.com/office/officeart/2005/8/layout/hierarchy2"/>
    <dgm:cxn modelId="{37846F55-BFD9-48E5-B69C-AE634D3B8D09}" srcId="{6D23876A-5712-4EAF-BD04-0DB94D506B6B}" destId="{7EBBF4E2-D185-4542-A7EB-F91F93AF5162}" srcOrd="0" destOrd="0" parTransId="{A8C8FA69-0E47-4A25-9DB2-C80E3514C1AA}" sibTransId="{FEA29E38-8939-4EAD-A0EF-1636D02AD089}"/>
    <dgm:cxn modelId="{65162297-F1ED-42D1-872D-6C5C22FD222A}" type="presOf" srcId="{7EBBF4E2-D185-4542-A7EB-F91F93AF5162}" destId="{77750A2E-74C6-41F2-8110-BD4128A4072F}" srcOrd="0" destOrd="0" presId="urn:microsoft.com/office/officeart/2005/8/layout/hierarchy2"/>
    <dgm:cxn modelId="{A63B3CB7-41B6-4E39-BDB2-669FDBFBB96F}" type="presOf" srcId="{C7891590-4375-4B82-A8D0-5BD2E32605F8}" destId="{798598B1-3FA5-4981-AB6B-8C245958E75E}" srcOrd="0" destOrd="0" presId="urn:microsoft.com/office/officeart/2005/8/layout/hierarchy2"/>
    <dgm:cxn modelId="{F965F6BF-18A1-46F1-BB21-C9380F8C2415}" type="presOf" srcId="{6D23876A-5712-4EAF-BD04-0DB94D506B6B}" destId="{876A3DDA-688D-4B9D-939E-A1B1DF053253}" srcOrd="0" destOrd="0" presId="urn:microsoft.com/office/officeart/2005/8/layout/hierarchy2"/>
    <dgm:cxn modelId="{8616D8C1-FDEE-42AC-AC8F-E262B24A52EC}" srcId="{6D23876A-5712-4EAF-BD04-0DB94D506B6B}" destId="{B7F5F972-EBE2-42DD-ABF3-485CF598EFFD}" srcOrd="2" destOrd="0" parTransId="{96674998-8EB1-4ABF-8D99-596B0876DEC7}" sibTransId="{52B8F652-5BA3-49AF-8B3A-ADC9A95AB267}"/>
    <dgm:cxn modelId="{F08C2FC6-A069-4AA7-9F90-669B89589E53}" type="presOf" srcId="{B7F5F972-EBE2-42DD-ABF3-485CF598EFFD}" destId="{D7800894-4F26-4261-890B-787D4F08603D}" srcOrd="0" destOrd="0" presId="urn:microsoft.com/office/officeart/2005/8/layout/hierarchy2"/>
    <dgm:cxn modelId="{805D69CA-97E3-44EE-B03B-69CDE94402CA}" srcId="{6D23876A-5712-4EAF-BD04-0DB94D506B6B}" destId="{C7891590-4375-4B82-A8D0-5BD2E32605F8}" srcOrd="1" destOrd="0" parTransId="{FDD2A541-BAB7-4460-91BF-D4F0884292AA}" sibTransId="{189382EE-00DB-4152-81D2-25F00D266F68}"/>
    <dgm:cxn modelId="{813EA8E1-EFC3-489B-9413-D174021CD6B6}" type="presOf" srcId="{4AFDE4B2-D384-4AA3-B43F-E8DD53D92035}" destId="{DD5C47C4-2F75-4282-8BF2-FA3FDF797913}" srcOrd="0" destOrd="0" presId="urn:microsoft.com/office/officeart/2005/8/layout/hierarchy2"/>
    <dgm:cxn modelId="{B795D4EB-B303-4E51-A0B9-9E40BA9BBAC4}" type="presOf" srcId="{96674998-8EB1-4ABF-8D99-596B0876DEC7}" destId="{689082CF-745B-4F1D-82F3-2C1ADB9EE4AB}" srcOrd="1" destOrd="0" presId="urn:microsoft.com/office/officeart/2005/8/layout/hierarchy2"/>
    <dgm:cxn modelId="{C01F06EE-8173-4471-92FD-7E44520CC8D9}" srcId="{D41843FD-90DB-4EE3-B644-1E54B1A5D8C1}" destId="{6D23876A-5712-4EAF-BD04-0DB94D506B6B}" srcOrd="0" destOrd="0" parTransId="{A425081D-7773-46E1-AEE7-D8649F3034EC}" sibTransId="{2456474C-DD08-44F1-9448-CEF9B7101454}"/>
    <dgm:cxn modelId="{723023F2-EEB6-4F57-BC08-80138DBE4387}" type="presOf" srcId="{A8C8FA69-0E47-4A25-9DB2-C80E3514C1AA}" destId="{92E9B0A7-56D1-433F-8689-25CD902CD71E}" srcOrd="1" destOrd="0" presId="urn:microsoft.com/office/officeart/2005/8/layout/hierarchy2"/>
    <dgm:cxn modelId="{7271CEF4-4A2A-4F92-9EA6-62678AB4B913}" type="presOf" srcId="{FDD2A541-BAB7-4460-91BF-D4F0884292AA}" destId="{598BF2CD-1A93-4E92-9243-84491B5D6BCF}" srcOrd="0" destOrd="0" presId="urn:microsoft.com/office/officeart/2005/8/layout/hierarchy2"/>
    <dgm:cxn modelId="{F89F03FB-096A-453C-8243-723D23DE4388}" type="presOf" srcId="{8C900203-46D5-44B3-8160-A6B8B7894497}" destId="{CE028828-1913-4B83-B4CB-4B8C0B6DDDB6}" srcOrd="0" destOrd="0" presId="urn:microsoft.com/office/officeart/2005/8/layout/hierarchy2"/>
    <dgm:cxn modelId="{3DAB7CFE-4E47-40B0-9FDB-3FFDEDDE434E}" type="presOf" srcId="{A8C8FA69-0E47-4A25-9DB2-C80E3514C1AA}" destId="{85369BAE-0930-41D3-819C-BA0A5EC4C2CA}" srcOrd="0" destOrd="0" presId="urn:microsoft.com/office/officeart/2005/8/layout/hierarchy2"/>
    <dgm:cxn modelId="{CC311B71-262D-4B4B-BCF5-9EF0A1EDFB28}" type="presParOf" srcId="{7E1E2E3C-EC4F-47EC-904D-1DA11E682B91}" destId="{83762B43-7406-4C63-A66E-790698B4699E}" srcOrd="0" destOrd="0" presId="urn:microsoft.com/office/officeart/2005/8/layout/hierarchy2"/>
    <dgm:cxn modelId="{1E191466-558D-4AEF-AB51-4EEA9FA7D0C9}" type="presParOf" srcId="{83762B43-7406-4C63-A66E-790698B4699E}" destId="{876A3DDA-688D-4B9D-939E-A1B1DF053253}" srcOrd="0" destOrd="0" presId="urn:microsoft.com/office/officeart/2005/8/layout/hierarchy2"/>
    <dgm:cxn modelId="{5A9C455A-33D6-4025-B0EC-30A022038CA3}" type="presParOf" srcId="{83762B43-7406-4C63-A66E-790698B4699E}" destId="{5B647C11-F1D7-483A-8741-53F799C881AF}" srcOrd="1" destOrd="0" presId="urn:microsoft.com/office/officeart/2005/8/layout/hierarchy2"/>
    <dgm:cxn modelId="{455592F7-D249-4701-9F6D-F0BF1B64CF8B}" type="presParOf" srcId="{5B647C11-F1D7-483A-8741-53F799C881AF}" destId="{85369BAE-0930-41D3-819C-BA0A5EC4C2CA}" srcOrd="0" destOrd="0" presId="urn:microsoft.com/office/officeart/2005/8/layout/hierarchy2"/>
    <dgm:cxn modelId="{AE979CDA-8D1B-408F-A51C-A9F7F640A2A7}" type="presParOf" srcId="{85369BAE-0930-41D3-819C-BA0A5EC4C2CA}" destId="{92E9B0A7-56D1-433F-8689-25CD902CD71E}" srcOrd="0" destOrd="0" presId="urn:microsoft.com/office/officeart/2005/8/layout/hierarchy2"/>
    <dgm:cxn modelId="{AEB018CE-ABD7-401B-8389-4502A6EB0DF5}" type="presParOf" srcId="{5B647C11-F1D7-483A-8741-53F799C881AF}" destId="{9A6115F3-390C-4E62-8C12-21DA7A3228A9}" srcOrd="1" destOrd="0" presId="urn:microsoft.com/office/officeart/2005/8/layout/hierarchy2"/>
    <dgm:cxn modelId="{04EFFA71-B5CC-4BE0-847B-F1ABB957D7B7}" type="presParOf" srcId="{9A6115F3-390C-4E62-8C12-21DA7A3228A9}" destId="{77750A2E-74C6-41F2-8110-BD4128A4072F}" srcOrd="0" destOrd="0" presId="urn:microsoft.com/office/officeart/2005/8/layout/hierarchy2"/>
    <dgm:cxn modelId="{5D9F6D33-249A-4059-82FB-DABF77319D90}" type="presParOf" srcId="{9A6115F3-390C-4E62-8C12-21DA7A3228A9}" destId="{1C130771-38B3-4C5F-9AC8-878B6D3DC9B5}" srcOrd="1" destOrd="0" presId="urn:microsoft.com/office/officeart/2005/8/layout/hierarchy2"/>
    <dgm:cxn modelId="{5DB0651B-8B6D-46E1-BB89-7C0C4FD8187D}" type="presParOf" srcId="{1C130771-38B3-4C5F-9AC8-878B6D3DC9B5}" destId="{A34D5F66-0CD8-48B5-9F7A-A671BD5C84EA}" srcOrd="0" destOrd="0" presId="urn:microsoft.com/office/officeart/2005/8/layout/hierarchy2"/>
    <dgm:cxn modelId="{B164B545-4339-4FF0-9593-477A42BABC36}" type="presParOf" srcId="{A34D5F66-0CD8-48B5-9F7A-A671BD5C84EA}" destId="{04F6BDA5-5BF5-4558-9156-20EDCEAAD4A8}" srcOrd="0" destOrd="0" presId="urn:microsoft.com/office/officeart/2005/8/layout/hierarchy2"/>
    <dgm:cxn modelId="{04DE4458-04B2-45CF-A01E-A42DD367CDA7}" type="presParOf" srcId="{1C130771-38B3-4C5F-9AC8-878B6D3DC9B5}" destId="{44BEC412-2D40-4FF7-B603-0B9A2CE5541F}" srcOrd="1" destOrd="0" presId="urn:microsoft.com/office/officeart/2005/8/layout/hierarchy2"/>
    <dgm:cxn modelId="{4ADD6331-DDE9-4A7D-B6AF-B1E292F46EF5}" type="presParOf" srcId="{44BEC412-2D40-4FF7-B603-0B9A2CE5541F}" destId="{DD5C47C4-2F75-4282-8BF2-FA3FDF797913}" srcOrd="0" destOrd="0" presId="urn:microsoft.com/office/officeart/2005/8/layout/hierarchy2"/>
    <dgm:cxn modelId="{8124DDD9-F790-488E-84CB-C836D7AB53FF}" type="presParOf" srcId="{44BEC412-2D40-4FF7-B603-0B9A2CE5541F}" destId="{B5565998-3FA1-4D63-A1E3-75EBA539E6AA}" srcOrd="1" destOrd="0" presId="urn:microsoft.com/office/officeart/2005/8/layout/hierarchy2"/>
    <dgm:cxn modelId="{5E63EE26-7BE6-4C13-B9EC-8C73CCEF6651}" type="presParOf" srcId="{5B647C11-F1D7-483A-8741-53F799C881AF}" destId="{598BF2CD-1A93-4E92-9243-84491B5D6BCF}" srcOrd="2" destOrd="0" presId="urn:microsoft.com/office/officeart/2005/8/layout/hierarchy2"/>
    <dgm:cxn modelId="{FD5A72FB-7403-4034-A628-C369FF6A4753}" type="presParOf" srcId="{598BF2CD-1A93-4E92-9243-84491B5D6BCF}" destId="{42E6101F-25D9-4DE4-AB59-94BC3C345C4E}" srcOrd="0" destOrd="0" presId="urn:microsoft.com/office/officeart/2005/8/layout/hierarchy2"/>
    <dgm:cxn modelId="{CB45F500-4DCC-4086-8E77-00840A0CF537}" type="presParOf" srcId="{5B647C11-F1D7-483A-8741-53F799C881AF}" destId="{781072EF-FEAD-4FD2-BA0D-474CDEA8616E}" srcOrd="3" destOrd="0" presId="urn:microsoft.com/office/officeart/2005/8/layout/hierarchy2"/>
    <dgm:cxn modelId="{E3D99769-2791-4F60-A51F-E552AF0FF702}" type="presParOf" srcId="{781072EF-FEAD-4FD2-BA0D-474CDEA8616E}" destId="{798598B1-3FA5-4981-AB6B-8C245958E75E}" srcOrd="0" destOrd="0" presId="urn:microsoft.com/office/officeart/2005/8/layout/hierarchy2"/>
    <dgm:cxn modelId="{2BA9EF1D-C767-4090-B863-5BBE9330CE78}" type="presParOf" srcId="{781072EF-FEAD-4FD2-BA0D-474CDEA8616E}" destId="{C640BE9C-E7DF-4FC7-892A-8C6FF170BEFA}" srcOrd="1" destOrd="0" presId="urn:microsoft.com/office/officeart/2005/8/layout/hierarchy2"/>
    <dgm:cxn modelId="{F78B8C81-069E-4CC1-A5B8-EBEA36EE8620}" type="presParOf" srcId="{C640BE9C-E7DF-4FC7-892A-8C6FF170BEFA}" destId="{CE028828-1913-4B83-B4CB-4B8C0B6DDDB6}" srcOrd="0" destOrd="0" presId="urn:microsoft.com/office/officeart/2005/8/layout/hierarchy2"/>
    <dgm:cxn modelId="{57BB7BFA-5A14-4DDF-A207-3BCA03FC65A6}" type="presParOf" srcId="{CE028828-1913-4B83-B4CB-4B8C0B6DDDB6}" destId="{7CB1271B-2359-4980-9989-FF62968E44F0}" srcOrd="0" destOrd="0" presId="urn:microsoft.com/office/officeart/2005/8/layout/hierarchy2"/>
    <dgm:cxn modelId="{1FDF9AAB-9A3E-4C94-B9AC-7F75045C6734}" type="presParOf" srcId="{C640BE9C-E7DF-4FC7-892A-8C6FF170BEFA}" destId="{AC292A67-C794-4CA6-AE4F-E96D7DD07893}" srcOrd="1" destOrd="0" presId="urn:microsoft.com/office/officeart/2005/8/layout/hierarchy2"/>
    <dgm:cxn modelId="{4BEE0AB6-D6B0-4121-B90F-46A2748282D9}" type="presParOf" srcId="{AC292A67-C794-4CA6-AE4F-E96D7DD07893}" destId="{F2127EB0-ACB2-48E2-802B-AED9298F0226}" srcOrd="0" destOrd="0" presId="urn:microsoft.com/office/officeart/2005/8/layout/hierarchy2"/>
    <dgm:cxn modelId="{F74E3BE0-79DF-4F3E-8576-2D93CD148C2B}" type="presParOf" srcId="{AC292A67-C794-4CA6-AE4F-E96D7DD07893}" destId="{E89FEA7D-4C23-404E-BAD1-FA5E81780895}" srcOrd="1" destOrd="0" presId="urn:microsoft.com/office/officeart/2005/8/layout/hierarchy2"/>
    <dgm:cxn modelId="{96A83C2C-6634-4929-98C0-250759AAF7E0}" type="presParOf" srcId="{5B647C11-F1D7-483A-8741-53F799C881AF}" destId="{22A75602-F058-414A-83B5-D0373E44684F}" srcOrd="4" destOrd="0" presId="urn:microsoft.com/office/officeart/2005/8/layout/hierarchy2"/>
    <dgm:cxn modelId="{146DC5FA-C8FA-4085-9AF9-E90C20960A53}" type="presParOf" srcId="{22A75602-F058-414A-83B5-D0373E44684F}" destId="{689082CF-745B-4F1D-82F3-2C1ADB9EE4AB}" srcOrd="0" destOrd="0" presId="urn:microsoft.com/office/officeart/2005/8/layout/hierarchy2"/>
    <dgm:cxn modelId="{8E31C019-6E41-47F6-BA69-78EA1D70EF7C}" type="presParOf" srcId="{5B647C11-F1D7-483A-8741-53F799C881AF}" destId="{0C735515-A613-4F82-8D8F-05700734F07A}" srcOrd="5" destOrd="0" presId="urn:microsoft.com/office/officeart/2005/8/layout/hierarchy2"/>
    <dgm:cxn modelId="{AD6C3C63-A71A-49E9-8347-1B4272DA919B}" type="presParOf" srcId="{0C735515-A613-4F82-8D8F-05700734F07A}" destId="{D7800894-4F26-4261-890B-787D4F08603D}" srcOrd="0" destOrd="0" presId="urn:microsoft.com/office/officeart/2005/8/layout/hierarchy2"/>
    <dgm:cxn modelId="{F6482BB1-95A4-467D-BC50-CEF2F25B6FA1}" type="presParOf" srcId="{0C735515-A613-4F82-8D8F-05700734F07A}" destId="{F4AC87C1-27E0-4125-8CDE-B916F96A83A5}" srcOrd="1" destOrd="0" presId="urn:microsoft.com/office/officeart/2005/8/layout/hierarchy2"/>
    <dgm:cxn modelId="{3DBD6026-39A0-4D95-B42C-06FFBC4812D2}" type="presParOf" srcId="{F4AC87C1-27E0-4125-8CDE-B916F96A83A5}" destId="{65C41B15-FF87-461E-9A32-433D4D3F200D}" srcOrd="0" destOrd="0" presId="urn:microsoft.com/office/officeart/2005/8/layout/hierarchy2"/>
    <dgm:cxn modelId="{B991C39C-0350-4C20-B2B6-895A411D79F4}" type="presParOf" srcId="{65C41B15-FF87-461E-9A32-433D4D3F200D}" destId="{08B12B15-8FCE-4D1E-B4BB-A1D6F9D491B5}" srcOrd="0" destOrd="0" presId="urn:microsoft.com/office/officeart/2005/8/layout/hierarchy2"/>
    <dgm:cxn modelId="{5877CBEE-761D-4068-9768-4A6CE54578A7}" type="presParOf" srcId="{F4AC87C1-27E0-4125-8CDE-B916F96A83A5}" destId="{A0066A3F-F5A5-41A1-9CA4-44B776E9E9A4}" srcOrd="1" destOrd="0" presId="urn:microsoft.com/office/officeart/2005/8/layout/hierarchy2"/>
    <dgm:cxn modelId="{DDAA8A21-50EA-4846-AB06-3B9EAD36D1A9}" type="presParOf" srcId="{A0066A3F-F5A5-41A1-9CA4-44B776E9E9A4}" destId="{282C0241-721C-4714-BC15-F2C121D0A08B}" srcOrd="0" destOrd="0" presId="urn:microsoft.com/office/officeart/2005/8/layout/hierarchy2"/>
    <dgm:cxn modelId="{67089466-A3B7-4DDB-993F-0DC16015C29F}" type="presParOf" srcId="{A0066A3F-F5A5-41A1-9CA4-44B776E9E9A4}" destId="{F9CDD676-5056-4742-B89D-0A0E6EFBCA0F}"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991907D-52C6-493C-9A3C-8527D02628D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CC03B22-C9A9-44CD-88FB-C40614C62F6D}">
      <dgm:prSet phldrT="[Text]" custT="1"/>
      <dgm:spPr/>
      <dgm:t>
        <a:bodyPr/>
        <a:lstStyle/>
        <a:p>
          <a:endParaRPr lang="en-US" sz="1100"/>
        </a:p>
        <a:p>
          <a:r>
            <a:rPr lang="en-US" sz="1500" b="1">
              <a:solidFill>
                <a:schemeClr val="accent2">
                  <a:lumMod val="40000"/>
                  <a:lumOff val="60000"/>
                </a:schemeClr>
              </a:solidFill>
            </a:rPr>
            <a:t>Minimum needed sample size = 3</a:t>
          </a:r>
          <a:endParaRPr lang="en-US" sz="1500"/>
        </a:p>
      </dgm:t>
    </dgm:pt>
    <dgm:pt modelId="{B7AE5847-6A61-4821-80B1-4D660FF41BA4}" type="parTrans" cxnId="{A313E1D5-7B0E-4246-A647-2566764F0316}">
      <dgm:prSet/>
      <dgm:spPr/>
      <dgm:t>
        <a:bodyPr/>
        <a:lstStyle/>
        <a:p>
          <a:endParaRPr lang="en-US"/>
        </a:p>
      </dgm:t>
    </dgm:pt>
    <dgm:pt modelId="{D0893ACA-1476-4311-98A8-CCEC5EDB16C5}" type="sibTrans" cxnId="{A313E1D5-7B0E-4246-A647-2566764F0316}">
      <dgm:prSet/>
      <dgm:spPr/>
      <dgm:t>
        <a:bodyPr/>
        <a:lstStyle/>
        <a:p>
          <a:endParaRPr lang="en-US"/>
        </a:p>
      </dgm:t>
    </dgm:pt>
    <dgm:pt modelId="{82ECD8CC-A8B9-429F-858C-45FEFAF1A2D4}">
      <dgm:prSet phldrT="[Text]" custT="1"/>
      <dgm:spPr/>
      <dgm:t>
        <a:bodyPr/>
        <a:lstStyle/>
        <a:p>
          <a:r>
            <a:rPr lang="en-US" sz="1500" b="1">
              <a:solidFill>
                <a:schemeClr val="accent2">
                  <a:lumMod val="40000"/>
                  <a:lumOff val="60000"/>
                </a:schemeClr>
              </a:solidFill>
            </a:rPr>
            <a:t>Assume medium effect size f = 0.25</a:t>
          </a:r>
          <a:endParaRPr lang="en-US" sz="1500"/>
        </a:p>
      </dgm:t>
    </dgm:pt>
    <dgm:pt modelId="{89402386-2F0E-4FF9-97C9-D53F38C19220}" type="parTrans" cxnId="{F5B5AB55-EF39-4790-9981-33023065CA4A}">
      <dgm:prSet/>
      <dgm:spPr/>
      <dgm:t>
        <a:bodyPr/>
        <a:lstStyle/>
        <a:p>
          <a:endParaRPr lang="en-US"/>
        </a:p>
      </dgm:t>
    </dgm:pt>
    <dgm:pt modelId="{821A9686-BE08-40F3-8F69-BCCFF2F3BC8A}" type="sibTrans" cxnId="{F5B5AB55-EF39-4790-9981-33023065CA4A}">
      <dgm:prSet/>
      <dgm:spPr/>
      <dgm:t>
        <a:bodyPr/>
        <a:lstStyle/>
        <a:p>
          <a:endParaRPr lang="en-US"/>
        </a:p>
      </dgm:t>
    </dgm:pt>
    <dgm:pt modelId="{A6EDBE18-B898-4393-897D-E2737986CC4F}">
      <dgm:prSet custT="1"/>
      <dgm:spPr/>
      <dgm:t>
        <a:bodyPr/>
        <a:lstStyle/>
        <a:p>
          <a:r>
            <a:rPr lang="en-US" sz="1500" b="1">
              <a:solidFill>
                <a:schemeClr val="accent2">
                  <a:lumMod val="40000"/>
                  <a:lumOff val="60000"/>
                </a:schemeClr>
              </a:solidFill>
            </a:rPr>
            <a:t>Assume Power = 80% &amp; confidence Interval = 0.05</a:t>
          </a:r>
        </a:p>
      </dgm:t>
    </dgm:pt>
    <dgm:pt modelId="{110A1B05-9EE8-4C31-80E9-D29413E14877}" type="parTrans" cxnId="{0EF88636-C47D-470F-9DF1-288BFBAB379B}">
      <dgm:prSet/>
      <dgm:spPr/>
      <dgm:t>
        <a:bodyPr/>
        <a:lstStyle/>
        <a:p>
          <a:endParaRPr lang="en-US"/>
        </a:p>
      </dgm:t>
    </dgm:pt>
    <dgm:pt modelId="{F8C1F58D-F935-4098-B9EA-D84E41673722}" type="sibTrans" cxnId="{0EF88636-C47D-470F-9DF1-288BFBAB379B}">
      <dgm:prSet/>
      <dgm:spPr/>
      <dgm:t>
        <a:bodyPr/>
        <a:lstStyle/>
        <a:p>
          <a:endParaRPr lang="en-US"/>
        </a:p>
      </dgm:t>
    </dgm:pt>
    <dgm:pt modelId="{4648EFDF-5062-4931-B6E6-DC726F50CFA9}" type="pres">
      <dgm:prSet presAssocID="{8991907D-52C6-493C-9A3C-8527D02628DA}" presName="linear" presStyleCnt="0">
        <dgm:presLayoutVars>
          <dgm:dir/>
          <dgm:animLvl val="lvl"/>
          <dgm:resizeHandles val="exact"/>
        </dgm:presLayoutVars>
      </dgm:prSet>
      <dgm:spPr/>
    </dgm:pt>
    <dgm:pt modelId="{4D92F2B9-367B-456A-90B8-610E436534D8}" type="pres">
      <dgm:prSet presAssocID="{ACC03B22-C9A9-44CD-88FB-C40614C62F6D}" presName="parentLin" presStyleCnt="0"/>
      <dgm:spPr/>
    </dgm:pt>
    <dgm:pt modelId="{C18F14F3-9BD2-4894-B364-689DC355C480}" type="pres">
      <dgm:prSet presAssocID="{ACC03B22-C9A9-44CD-88FB-C40614C62F6D}" presName="parentLeftMargin" presStyleLbl="node1" presStyleIdx="0" presStyleCnt="3"/>
      <dgm:spPr/>
    </dgm:pt>
    <dgm:pt modelId="{EA2F26B9-0F71-49F8-879D-AE1168F91AC4}" type="pres">
      <dgm:prSet presAssocID="{ACC03B22-C9A9-44CD-88FB-C40614C62F6D}" presName="parentText" presStyleLbl="node1" presStyleIdx="0" presStyleCnt="3" custScaleX="138306" custScaleY="294117" custLinFactNeighborY="-9823">
        <dgm:presLayoutVars>
          <dgm:chMax val="0"/>
          <dgm:bulletEnabled val="1"/>
        </dgm:presLayoutVars>
      </dgm:prSet>
      <dgm:spPr/>
    </dgm:pt>
    <dgm:pt modelId="{A1C1FDED-7830-477B-A876-75F6C987B5E9}" type="pres">
      <dgm:prSet presAssocID="{ACC03B22-C9A9-44CD-88FB-C40614C62F6D}" presName="negativeSpace" presStyleCnt="0"/>
      <dgm:spPr/>
    </dgm:pt>
    <dgm:pt modelId="{BF3D4AF6-7A7E-4AED-87C7-7DB7E9BDE597}" type="pres">
      <dgm:prSet presAssocID="{ACC03B22-C9A9-44CD-88FB-C40614C62F6D}" presName="childText" presStyleLbl="conFgAcc1" presStyleIdx="0" presStyleCnt="3" custScaleX="80460" custScaleY="68742">
        <dgm:presLayoutVars>
          <dgm:bulletEnabled val="1"/>
        </dgm:presLayoutVars>
      </dgm:prSet>
      <dgm:spPr/>
    </dgm:pt>
    <dgm:pt modelId="{CB3F5278-9139-43F8-82AE-0EC15C84BC5A}" type="pres">
      <dgm:prSet presAssocID="{D0893ACA-1476-4311-98A8-CCEC5EDB16C5}" presName="spaceBetweenRectangles" presStyleCnt="0"/>
      <dgm:spPr/>
    </dgm:pt>
    <dgm:pt modelId="{DA2623E0-07CE-4E60-B9D8-0EEB620C81FC}" type="pres">
      <dgm:prSet presAssocID="{A6EDBE18-B898-4393-897D-E2737986CC4F}" presName="parentLin" presStyleCnt="0"/>
      <dgm:spPr/>
    </dgm:pt>
    <dgm:pt modelId="{D2EC7B19-9930-4961-BD7D-B8EE6F8438A7}" type="pres">
      <dgm:prSet presAssocID="{A6EDBE18-B898-4393-897D-E2737986CC4F}" presName="parentLeftMargin" presStyleLbl="node1" presStyleIdx="0" presStyleCnt="3"/>
      <dgm:spPr/>
    </dgm:pt>
    <dgm:pt modelId="{C6C0B6A9-938E-4414-B3CF-97E92CE1B175}" type="pres">
      <dgm:prSet presAssocID="{A6EDBE18-B898-4393-897D-E2737986CC4F}" presName="parentText" presStyleLbl="node1" presStyleIdx="1" presStyleCnt="3" custScaleX="142857" custScaleY="302018">
        <dgm:presLayoutVars>
          <dgm:chMax val="0"/>
          <dgm:bulletEnabled val="1"/>
        </dgm:presLayoutVars>
      </dgm:prSet>
      <dgm:spPr/>
    </dgm:pt>
    <dgm:pt modelId="{7ED88780-A04E-4499-8AFE-58687749BD1B}" type="pres">
      <dgm:prSet presAssocID="{A6EDBE18-B898-4393-897D-E2737986CC4F}" presName="negativeSpace" presStyleCnt="0"/>
      <dgm:spPr/>
    </dgm:pt>
    <dgm:pt modelId="{42D0EF15-8AF6-4911-BE57-8E7A56F37555}" type="pres">
      <dgm:prSet presAssocID="{A6EDBE18-B898-4393-897D-E2737986CC4F}" presName="childText" presStyleLbl="conFgAcc1" presStyleIdx="1" presStyleCnt="3" custScaleX="76614" custScaleY="73656">
        <dgm:presLayoutVars>
          <dgm:bulletEnabled val="1"/>
        </dgm:presLayoutVars>
      </dgm:prSet>
      <dgm:spPr/>
    </dgm:pt>
    <dgm:pt modelId="{66CAF454-F709-47F9-84BE-B8A8CB2BADD9}" type="pres">
      <dgm:prSet presAssocID="{F8C1F58D-F935-4098-B9EA-D84E41673722}" presName="spaceBetweenRectangles" presStyleCnt="0"/>
      <dgm:spPr/>
    </dgm:pt>
    <dgm:pt modelId="{C6E36DAF-5A47-48DA-AE46-A1FD10A8C594}" type="pres">
      <dgm:prSet presAssocID="{82ECD8CC-A8B9-429F-858C-45FEFAF1A2D4}" presName="parentLin" presStyleCnt="0"/>
      <dgm:spPr/>
    </dgm:pt>
    <dgm:pt modelId="{C6F9555D-C5AA-48D7-A8B3-DCF08848FF06}" type="pres">
      <dgm:prSet presAssocID="{82ECD8CC-A8B9-429F-858C-45FEFAF1A2D4}" presName="parentLeftMargin" presStyleLbl="node1" presStyleIdx="1" presStyleCnt="3"/>
      <dgm:spPr/>
    </dgm:pt>
    <dgm:pt modelId="{D510C73F-5F7A-4DA5-B439-085CD07A0C3F}" type="pres">
      <dgm:prSet presAssocID="{82ECD8CC-A8B9-429F-858C-45FEFAF1A2D4}" presName="parentText" presStyleLbl="node1" presStyleIdx="2" presStyleCnt="3" custScaleX="142857" custScaleY="313039">
        <dgm:presLayoutVars>
          <dgm:chMax val="0"/>
          <dgm:bulletEnabled val="1"/>
        </dgm:presLayoutVars>
      </dgm:prSet>
      <dgm:spPr/>
    </dgm:pt>
    <dgm:pt modelId="{216C0BDB-F5D3-44AA-BA36-7D903DE79ED7}" type="pres">
      <dgm:prSet presAssocID="{82ECD8CC-A8B9-429F-858C-45FEFAF1A2D4}" presName="negativeSpace" presStyleCnt="0"/>
      <dgm:spPr/>
    </dgm:pt>
    <dgm:pt modelId="{E0A0B855-3BD7-46C3-8BDF-38EB29A2761B}" type="pres">
      <dgm:prSet presAssocID="{82ECD8CC-A8B9-429F-858C-45FEFAF1A2D4}" presName="childText" presStyleLbl="conFgAcc1" presStyleIdx="2" presStyleCnt="3" custScaleX="74535" custScaleY="16494">
        <dgm:presLayoutVars>
          <dgm:bulletEnabled val="1"/>
        </dgm:presLayoutVars>
      </dgm:prSet>
      <dgm:spPr/>
    </dgm:pt>
  </dgm:ptLst>
  <dgm:cxnLst>
    <dgm:cxn modelId="{0EF88636-C47D-470F-9DF1-288BFBAB379B}" srcId="{8991907D-52C6-493C-9A3C-8527D02628DA}" destId="{A6EDBE18-B898-4393-897D-E2737986CC4F}" srcOrd="1" destOrd="0" parTransId="{110A1B05-9EE8-4C31-80E9-D29413E14877}" sibTransId="{F8C1F58D-F935-4098-B9EA-D84E41673722}"/>
    <dgm:cxn modelId="{F5B5AB55-EF39-4790-9981-33023065CA4A}" srcId="{8991907D-52C6-493C-9A3C-8527D02628DA}" destId="{82ECD8CC-A8B9-429F-858C-45FEFAF1A2D4}" srcOrd="2" destOrd="0" parTransId="{89402386-2F0E-4FF9-97C9-D53F38C19220}" sibTransId="{821A9686-BE08-40F3-8F69-BCCFF2F3BC8A}"/>
    <dgm:cxn modelId="{31ECD98F-1C47-4E27-AAB8-8136AAA69F42}" type="presOf" srcId="{8991907D-52C6-493C-9A3C-8527D02628DA}" destId="{4648EFDF-5062-4931-B6E6-DC726F50CFA9}" srcOrd="0" destOrd="0" presId="urn:microsoft.com/office/officeart/2005/8/layout/list1"/>
    <dgm:cxn modelId="{894C5EA5-D962-455B-9708-F041B535903A}" type="presOf" srcId="{A6EDBE18-B898-4393-897D-E2737986CC4F}" destId="{C6C0B6A9-938E-4414-B3CF-97E92CE1B175}" srcOrd="1" destOrd="0" presId="urn:microsoft.com/office/officeart/2005/8/layout/list1"/>
    <dgm:cxn modelId="{146D61BA-A69D-4F56-9F2F-46C04694EFC1}" type="presOf" srcId="{ACC03B22-C9A9-44CD-88FB-C40614C62F6D}" destId="{C18F14F3-9BD2-4894-B364-689DC355C480}" srcOrd="0" destOrd="0" presId="urn:microsoft.com/office/officeart/2005/8/layout/list1"/>
    <dgm:cxn modelId="{234AD0BE-2A2C-4225-8E90-972778532162}" type="presOf" srcId="{ACC03B22-C9A9-44CD-88FB-C40614C62F6D}" destId="{EA2F26B9-0F71-49F8-879D-AE1168F91AC4}" srcOrd="1" destOrd="0" presId="urn:microsoft.com/office/officeart/2005/8/layout/list1"/>
    <dgm:cxn modelId="{CBB7D7D0-1BBA-4FDF-A3DE-81152665BADB}" type="presOf" srcId="{82ECD8CC-A8B9-429F-858C-45FEFAF1A2D4}" destId="{D510C73F-5F7A-4DA5-B439-085CD07A0C3F}" srcOrd="1" destOrd="0" presId="urn:microsoft.com/office/officeart/2005/8/layout/list1"/>
    <dgm:cxn modelId="{B073C1D2-5922-4FF3-8E8D-C07FCDA8BC08}" type="presOf" srcId="{A6EDBE18-B898-4393-897D-E2737986CC4F}" destId="{D2EC7B19-9930-4961-BD7D-B8EE6F8438A7}" srcOrd="0" destOrd="0" presId="urn:microsoft.com/office/officeart/2005/8/layout/list1"/>
    <dgm:cxn modelId="{A313E1D5-7B0E-4246-A647-2566764F0316}" srcId="{8991907D-52C6-493C-9A3C-8527D02628DA}" destId="{ACC03B22-C9A9-44CD-88FB-C40614C62F6D}" srcOrd="0" destOrd="0" parTransId="{B7AE5847-6A61-4821-80B1-4D660FF41BA4}" sibTransId="{D0893ACA-1476-4311-98A8-CCEC5EDB16C5}"/>
    <dgm:cxn modelId="{2F62E9FC-3C83-4A7A-9A68-79FF38981FE4}" type="presOf" srcId="{82ECD8CC-A8B9-429F-858C-45FEFAF1A2D4}" destId="{C6F9555D-C5AA-48D7-A8B3-DCF08848FF06}" srcOrd="0" destOrd="0" presId="urn:microsoft.com/office/officeart/2005/8/layout/list1"/>
    <dgm:cxn modelId="{29E6D8F1-2690-4E20-8F77-1C52D46310AE}" type="presParOf" srcId="{4648EFDF-5062-4931-B6E6-DC726F50CFA9}" destId="{4D92F2B9-367B-456A-90B8-610E436534D8}" srcOrd="0" destOrd="0" presId="urn:microsoft.com/office/officeart/2005/8/layout/list1"/>
    <dgm:cxn modelId="{5A1C2533-5818-4EBE-AB50-40E0A5DBDA70}" type="presParOf" srcId="{4D92F2B9-367B-456A-90B8-610E436534D8}" destId="{C18F14F3-9BD2-4894-B364-689DC355C480}" srcOrd="0" destOrd="0" presId="urn:microsoft.com/office/officeart/2005/8/layout/list1"/>
    <dgm:cxn modelId="{12B302B5-C8FD-4B72-BEF1-CBC435B24DEC}" type="presParOf" srcId="{4D92F2B9-367B-456A-90B8-610E436534D8}" destId="{EA2F26B9-0F71-49F8-879D-AE1168F91AC4}" srcOrd="1" destOrd="0" presId="urn:microsoft.com/office/officeart/2005/8/layout/list1"/>
    <dgm:cxn modelId="{0DE2D776-F2E8-4B0C-8A12-4FB67E1B1ED6}" type="presParOf" srcId="{4648EFDF-5062-4931-B6E6-DC726F50CFA9}" destId="{A1C1FDED-7830-477B-A876-75F6C987B5E9}" srcOrd="1" destOrd="0" presId="urn:microsoft.com/office/officeart/2005/8/layout/list1"/>
    <dgm:cxn modelId="{C8D48A81-D4E0-4F35-B112-FD54D96348DE}" type="presParOf" srcId="{4648EFDF-5062-4931-B6E6-DC726F50CFA9}" destId="{BF3D4AF6-7A7E-4AED-87C7-7DB7E9BDE597}" srcOrd="2" destOrd="0" presId="urn:microsoft.com/office/officeart/2005/8/layout/list1"/>
    <dgm:cxn modelId="{E3162AB0-1861-4137-AFF9-AEAA11F8F60D}" type="presParOf" srcId="{4648EFDF-5062-4931-B6E6-DC726F50CFA9}" destId="{CB3F5278-9139-43F8-82AE-0EC15C84BC5A}" srcOrd="3" destOrd="0" presId="urn:microsoft.com/office/officeart/2005/8/layout/list1"/>
    <dgm:cxn modelId="{ED7E22F0-A04D-4E20-8C5A-0245A6357BD6}" type="presParOf" srcId="{4648EFDF-5062-4931-B6E6-DC726F50CFA9}" destId="{DA2623E0-07CE-4E60-B9D8-0EEB620C81FC}" srcOrd="4" destOrd="0" presId="urn:microsoft.com/office/officeart/2005/8/layout/list1"/>
    <dgm:cxn modelId="{8ADCF7BB-3FFE-4E31-BC56-9F32AE4B9448}" type="presParOf" srcId="{DA2623E0-07CE-4E60-B9D8-0EEB620C81FC}" destId="{D2EC7B19-9930-4961-BD7D-B8EE6F8438A7}" srcOrd="0" destOrd="0" presId="urn:microsoft.com/office/officeart/2005/8/layout/list1"/>
    <dgm:cxn modelId="{8528F848-7872-4007-8A5A-BB63A7DFCB78}" type="presParOf" srcId="{DA2623E0-07CE-4E60-B9D8-0EEB620C81FC}" destId="{C6C0B6A9-938E-4414-B3CF-97E92CE1B175}" srcOrd="1" destOrd="0" presId="urn:microsoft.com/office/officeart/2005/8/layout/list1"/>
    <dgm:cxn modelId="{6FEEC0E0-2C80-47A6-9626-73060865DAD3}" type="presParOf" srcId="{4648EFDF-5062-4931-B6E6-DC726F50CFA9}" destId="{7ED88780-A04E-4499-8AFE-58687749BD1B}" srcOrd="5" destOrd="0" presId="urn:microsoft.com/office/officeart/2005/8/layout/list1"/>
    <dgm:cxn modelId="{80769F8E-757C-420E-81DA-5033D4C4DE58}" type="presParOf" srcId="{4648EFDF-5062-4931-B6E6-DC726F50CFA9}" destId="{42D0EF15-8AF6-4911-BE57-8E7A56F37555}" srcOrd="6" destOrd="0" presId="urn:microsoft.com/office/officeart/2005/8/layout/list1"/>
    <dgm:cxn modelId="{22252572-ED52-4EAD-83B6-3E213B0DBF9C}" type="presParOf" srcId="{4648EFDF-5062-4931-B6E6-DC726F50CFA9}" destId="{66CAF454-F709-47F9-84BE-B8A8CB2BADD9}" srcOrd="7" destOrd="0" presId="urn:microsoft.com/office/officeart/2005/8/layout/list1"/>
    <dgm:cxn modelId="{CB46A2ED-E572-4792-B2B4-6D6C0A2E458F}" type="presParOf" srcId="{4648EFDF-5062-4931-B6E6-DC726F50CFA9}" destId="{C6E36DAF-5A47-48DA-AE46-A1FD10A8C594}" srcOrd="8" destOrd="0" presId="urn:microsoft.com/office/officeart/2005/8/layout/list1"/>
    <dgm:cxn modelId="{55B895FC-C779-4F6B-9600-9AA8A5B12A0B}" type="presParOf" srcId="{C6E36DAF-5A47-48DA-AE46-A1FD10A8C594}" destId="{C6F9555D-C5AA-48D7-A8B3-DCF08848FF06}" srcOrd="0" destOrd="0" presId="urn:microsoft.com/office/officeart/2005/8/layout/list1"/>
    <dgm:cxn modelId="{6A1D0DBD-D97C-4AD8-A299-7274F3EAE5E5}" type="presParOf" srcId="{C6E36DAF-5A47-48DA-AE46-A1FD10A8C594}" destId="{D510C73F-5F7A-4DA5-B439-085CD07A0C3F}" srcOrd="1" destOrd="0" presId="urn:microsoft.com/office/officeart/2005/8/layout/list1"/>
    <dgm:cxn modelId="{71E21D9C-A291-433A-BCE0-B85214B94D46}" type="presParOf" srcId="{4648EFDF-5062-4931-B6E6-DC726F50CFA9}" destId="{216C0BDB-F5D3-44AA-BA36-7D903DE79ED7}" srcOrd="9" destOrd="0" presId="urn:microsoft.com/office/officeart/2005/8/layout/list1"/>
    <dgm:cxn modelId="{BD0E0BDA-BBA5-445F-BC0D-B740491EBD0E}" type="presParOf" srcId="{4648EFDF-5062-4931-B6E6-DC726F50CFA9}" destId="{E0A0B855-3BD7-46C3-8BDF-38EB29A2761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96ACB2D-C10E-4931-9264-F4E255917CE5}"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C80C7288-4C89-412B-98A0-92FAD777DD28}">
      <dgm:prSet phldrT="[Text]" custT="1"/>
      <dgm:spPr/>
      <dgm:t>
        <a:bodyPr/>
        <a:lstStyle/>
        <a:p>
          <a:r>
            <a:rPr lang="en-US" sz="1500" b="1">
              <a:solidFill>
                <a:schemeClr val="accent2">
                  <a:lumMod val="40000"/>
                  <a:lumOff val="60000"/>
                </a:schemeClr>
              </a:solidFill>
            </a:rPr>
            <a:t># of Treatments = </a:t>
          </a:r>
          <a:r>
            <a:rPr lang="en-US" sz="1500" b="1">
              <a:solidFill>
                <a:srgbClr val="92D050"/>
              </a:solidFill>
            </a:rPr>
            <a:t>ng</a:t>
          </a:r>
          <a:endParaRPr lang="en-US" sz="1500">
            <a:solidFill>
              <a:srgbClr val="92D050"/>
            </a:solidFill>
          </a:endParaRPr>
        </a:p>
      </dgm:t>
    </dgm:pt>
    <dgm:pt modelId="{F717505C-F30C-40FC-AC63-C62A2D5A183C}" type="parTrans" cxnId="{89B89CC9-B420-4635-9715-EE328656527C}">
      <dgm:prSet/>
      <dgm:spPr/>
      <dgm:t>
        <a:bodyPr/>
        <a:lstStyle/>
        <a:p>
          <a:endParaRPr lang="en-US"/>
        </a:p>
      </dgm:t>
    </dgm:pt>
    <dgm:pt modelId="{E873D707-170D-4C39-BCAE-D788F343549B}" type="sibTrans" cxnId="{89B89CC9-B420-4635-9715-EE328656527C}">
      <dgm:prSet/>
      <dgm:spPr/>
      <dgm:t>
        <a:bodyPr/>
        <a:lstStyle/>
        <a:p>
          <a:endParaRPr lang="en-US"/>
        </a:p>
      </dgm:t>
    </dgm:pt>
    <dgm:pt modelId="{B332D755-6146-4ECB-8AD7-CB0EF5B52A42}">
      <dgm:prSet phldrT="[Text]" custT="1"/>
      <dgm:spPr/>
      <dgm:t>
        <a:bodyPr/>
        <a:lstStyle/>
        <a:p>
          <a:r>
            <a:rPr lang="en-US" sz="1500" b="1">
              <a:solidFill>
                <a:schemeClr val="accent2">
                  <a:lumMod val="40000"/>
                  <a:lumOff val="60000"/>
                </a:schemeClr>
              </a:solidFill>
            </a:rPr>
            <a:t>Sample Size output = </a:t>
          </a:r>
          <a:r>
            <a:rPr lang="en-US" sz="1500" b="1">
              <a:solidFill>
                <a:srgbClr val="92D050"/>
              </a:solidFill>
            </a:rPr>
            <a:t>n</a:t>
          </a:r>
          <a:r>
            <a:rPr lang="en-US" sz="1500" b="1">
              <a:solidFill>
                <a:schemeClr val="accent2">
                  <a:lumMod val="40000"/>
                  <a:lumOff val="60000"/>
                </a:schemeClr>
              </a:solidFill>
            </a:rPr>
            <a:t> </a:t>
          </a:r>
          <a:endParaRPr lang="en-US" sz="1500" b="1"/>
        </a:p>
      </dgm:t>
    </dgm:pt>
    <dgm:pt modelId="{FD5E4181-1A76-415D-98D9-B8FBBD88B266}" type="parTrans" cxnId="{2B66290C-C916-4290-9A16-80E3144472C2}">
      <dgm:prSet/>
      <dgm:spPr/>
      <dgm:t>
        <a:bodyPr/>
        <a:lstStyle/>
        <a:p>
          <a:endParaRPr lang="en-US"/>
        </a:p>
      </dgm:t>
    </dgm:pt>
    <dgm:pt modelId="{D030043E-A5F9-4B0C-AFD2-28D038E1BF78}" type="sibTrans" cxnId="{2B66290C-C916-4290-9A16-80E3144472C2}">
      <dgm:prSet/>
      <dgm:spPr/>
      <dgm:t>
        <a:bodyPr/>
        <a:lstStyle/>
        <a:p>
          <a:endParaRPr lang="en-US"/>
        </a:p>
      </dgm:t>
    </dgm:pt>
    <dgm:pt modelId="{964BA351-21DE-4A9B-B814-62E20DEE6E70}">
      <dgm:prSet phldrT="[Text]" custT="1"/>
      <dgm:spPr/>
      <dgm:t>
        <a:bodyPr/>
        <a:lstStyle/>
        <a:p>
          <a:r>
            <a:rPr lang="en-US" sz="1800" b="1">
              <a:solidFill>
                <a:schemeClr val="accent2">
                  <a:lumMod val="40000"/>
                  <a:lumOff val="60000"/>
                </a:schemeClr>
              </a:solidFill>
            </a:rPr>
            <a:t>16</a:t>
          </a:r>
          <a:r>
            <a:rPr lang="en-US" sz="1000" b="1">
              <a:solidFill>
                <a:schemeClr val="accent2">
                  <a:lumMod val="40000"/>
                  <a:lumOff val="60000"/>
                </a:schemeClr>
              </a:solidFill>
            </a:rPr>
            <a:t> </a:t>
          </a:r>
          <a:endParaRPr lang="en-US" sz="1000"/>
        </a:p>
      </dgm:t>
    </dgm:pt>
    <dgm:pt modelId="{FBF41173-B0AF-47DF-AF62-A6B8E114283D}" type="sibTrans" cxnId="{CDCE7409-D619-4A97-9239-D6144A56FAA8}">
      <dgm:prSet/>
      <dgm:spPr/>
      <dgm:t>
        <a:bodyPr/>
        <a:lstStyle/>
        <a:p>
          <a:endParaRPr lang="en-US"/>
        </a:p>
      </dgm:t>
    </dgm:pt>
    <dgm:pt modelId="{F4F59599-5A7D-4019-AFCC-54FB696AC816}" type="parTrans" cxnId="{CDCE7409-D619-4A97-9239-D6144A56FAA8}">
      <dgm:prSet/>
      <dgm:spPr/>
      <dgm:t>
        <a:bodyPr/>
        <a:lstStyle/>
        <a:p>
          <a:endParaRPr lang="en-US"/>
        </a:p>
      </dgm:t>
    </dgm:pt>
    <dgm:pt modelId="{A835807E-D473-4B30-ACE1-00258D4824A0}">
      <dgm:prSet phldrT="[Text]" custT="1"/>
      <dgm:spPr/>
      <dgm:t>
        <a:bodyPr/>
        <a:lstStyle/>
        <a:p>
          <a:r>
            <a:rPr lang="en-US" sz="1800" b="1">
              <a:solidFill>
                <a:schemeClr val="accent2">
                  <a:lumMod val="40000"/>
                  <a:lumOff val="60000"/>
                </a:schemeClr>
              </a:solidFill>
            </a:rPr>
            <a:t>178</a:t>
          </a:r>
          <a:endParaRPr lang="en-US" sz="1800" b="1"/>
        </a:p>
      </dgm:t>
    </dgm:pt>
    <dgm:pt modelId="{325CF42E-F9BC-4EA5-883E-5AD85C43C921}" type="sibTrans" cxnId="{8D827030-CB8B-4FA9-B6AC-206C581DDC73}">
      <dgm:prSet/>
      <dgm:spPr/>
      <dgm:t>
        <a:bodyPr/>
        <a:lstStyle/>
        <a:p>
          <a:endParaRPr lang="en-US"/>
        </a:p>
      </dgm:t>
    </dgm:pt>
    <dgm:pt modelId="{56DFF7F3-F964-49FB-9549-8E7E14CCD728}" type="parTrans" cxnId="{8D827030-CB8B-4FA9-B6AC-206C581DDC73}">
      <dgm:prSet/>
      <dgm:spPr/>
      <dgm:t>
        <a:bodyPr/>
        <a:lstStyle/>
        <a:p>
          <a:endParaRPr lang="en-US"/>
        </a:p>
      </dgm:t>
    </dgm:pt>
    <dgm:pt modelId="{72DBA7CE-6C25-411D-A4F4-502FF84E0BD6}" type="pres">
      <dgm:prSet presAssocID="{B96ACB2D-C10E-4931-9264-F4E255917CE5}" presName="Name0" presStyleCnt="0">
        <dgm:presLayoutVars>
          <dgm:dir/>
          <dgm:animLvl val="lvl"/>
          <dgm:resizeHandles val="exact"/>
        </dgm:presLayoutVars>
      </dgm:prSet>
      <dgm:spPr/>
    </dgm:pt>
    <dgm:pt modelId="{ADDA1B5D-0020-42E2-97F8-81D45C6187C0}" type="pres">
      <dgm:prSet presAssocID="{C80C7288-4C89-412B-98A0-92FAD777DD28}" presName="linNode" presStyleCnt="0"/>
      <dgm:spPr/>
    </dgm:pt>
    <dgm:pt modelId="{9A0DD754-B4C0-4E61-B002-4CF7BFC21E23}" type="pres">
      <dgm:prSet presAssocID="{C80C7288-4C89-412B-98A0-92FAD777DD28}" presName="parTx" presStyleLbl="revTx" presStyleIdx="0" presStyleCnt="2" custScaleX="253175" custScaleY="255735">
        <dgm:presLayoutVars>
          <dgm:chMax val="1"/>
          <dgm:bulletEnabled val="1"/>
        </dgm:presLayoutVars>
      </dgm:prSet>
      <dgm:spPr/>
    </dgm:pt>
    <dgm:pt modelId="{A36DF9AE-F7A2-410B-9D55-14CEBFAF6B49}" type="pres">
      <dgm:prSet presAssocID="{C80C7288-4C89-412B-98A0-92FAD777DD28}" presName="bracket" presStyleLbl="parChTrans1D1" presStyleIdx="0" presStyleCnt="2" custScaleX="167110" custScaleY="109105"/>
      <dgm:spPr/>
    </dgm:pt>
    <dgm:pt modelId="{88CD9660-D866-4EDE-BA35-701E220A90D0}" type="pres">
      <dgm:prSet presAssocID="{C80C7288-4C89-412B-98A0-92FAD777DD28}" presName="spH" presStyleCnt="0"/>
      <dgm:spPr/>
    </dgm:pt>
    <dgm:pt modelId="{5E45D8CB-EF7B-4E7B-9F6E-FCDA3FA87253}" type="pres">
      <dgm:prSet presAssocID="{C80C7288-4C89-412B-98A0-92FAD777DD28}" presName="desTx" presStyleLbl="node1" presStyleIdx="0" presStyleCnt="2" custFlipHor="1" custScaleX="30025" custScaleY="146353" custLinFactNeighborY="-1136">
        <dgm:presLayoutVars>
          <dgm:bulletEnabled val="1"/>
        </dgm:presLayoutVars>
      </dgm:prSet>
      <dgm:spPr/>
    </dgm:pt>
    <dgm:pt modelId="{8A1A3384-D7C4-491A-B7BD-AC9955FA6329}" type="pres">
      <dgm:prSet presAssocID="{E873D707-170D-4C39-BCAE-D788F343549B}" presName="spV" presStyleCnt="0"/>
      <dgm:spPr/>
    </dgm:pt>
    <dgm:pt modelId="{EFCB700D-6FD1-49DD-BE8F-791AEF38E7BE}" type="pres">
      <dgm:prSet presAssocID="{B332D755-6146-4ECB-8AD7-CB0EF5B52A42}" presName="linNode" presStyleCnt="0"/>
      <dgm:spPr/>
    </dgm:pt>
    <dgm:pt modelId="{6BB7FD37-E190-41B4-A12B-8709C0C4260A}" type="pres">
      <dgm:prSet presAssocID="{B332D755-6146-4ECB-8AD7-CB0EF5B52A42}" presName="parTx" presStyleLbl="revTx" presStyleIdx="1" presStyleCnt="2" custScaleX="216634" custScaleY="63723">
        <dgm:presLayoutVars>
          <dgm:chMax val="1"/>
          <dgm:bulletEnabled val="1"/>
        </dgm:presLayoutVars>
      </dgm:prSet>
      <dgm:spPr/>
    </dgm:pt>
    <dgm:pt modelId="{17CBDF84-108C-4830-B834-1B105E5B952F}" type="pres">
      <dgm:prSet presAssocID="{B332D755-6146-4ECB-8AD7-CB0EF5B52A42}" presName="bracket" presStyleLbl="parChTrans1D1" presStyleIdx="1" presStyleCnt="2" custScaleX="181100" custScaleY="142059"/>
      <dgm:spPr/>
    </dgm:pt>
    <dgm:pt modelId="{19AA8D88-E228-4623-BEBF-8E8F710C6ACF}" type="pres">
      <dgm:prSet presAssocID="{B332D755-6146-4ECB-8AD7-CB0EF5B52A42}" presName="spH" presStyleCnt="0"/>
      <dgm:spPr/>
    </dgm:pt>
    <dgm:pt modelId="{242C687B-5A5F-43EE-A023-74A116B6EE1A}" type="pres">
      <dgm:prSet presAssocID="{B332D755-6146-4ECB-8AD7-CB0EF5B52A42}" presName="desTx" presStyleLbl="node1" presStyleIdx="1" presStyleCnt="2" custScaleX="34723" custScaleY="159272">
        <dgm:presLayoutVars>
          <dgm:bulletEnabled val="1"/>
        </dgm:presLayoutVars>
      </dgm:prSet>
      <dgm:spPr/>
    </dgm:pt>
  </dgm:ptLst>
  <dgm:cxnLst>
    <dgm:cxn modelId="{CDCE7409-D619-4A97-9239-D6144A56FAA8}" srcId="{C80C7288-4C89-412B-98A0-92FAD777DD28}" destId="{964BA351-21DE-4A9B-B814-62E20DEE6E70}" srcOrd="0" destOrd="0" parTransId="{F4F59599-5A7D-4019-AFCC-54FB696AC816}" sibTransId="{FBF41173-B0AF-47DF-AF62-A6B8E114283D}"/>
    <dgm:cxn modelId="{2B66290C-C916-4290-9A16-80E3144472C2}" srcId="{B96ACB2D-C10E-4931-9264-F4E255917CE5}" destId="{B332D755-6146-4ECB-8AD7-CB0EF5B52A42}" srcOrd="1" destOrd="0" parTransId="{FD5E4181-1A76-415D-98D9-B8FBBD88B266}" sibTransId="{D030043E-A5F9-4B0C-AFD2-28D038E1BF78}"/>
    <dgm:cxn modelId="{8D827030-CB8B-4FA9-B6AC-206C581DDC73}" srcId="{B332D755-6146-4ECB-8AD7-CB0EF5B52A42}" destId="{A835807E-D473-4B30-ACE1-00258D4824A0}" srcOrd="0" destOrd="0" parTransId="{56DFF7F3-F964-49FB-9549-8E7E14CCD728}" sibTransId="{325CF42E-F9BC-4EA5-883E-5AD85C43C921}"/>
    <dgm:cxn modelId="{6BED293A-8FA2-4F83-85A2-78C379C6E9D2}" type="presOf" srcId="{C80C7288-4C89-412B-98A0-92FAD777DD28}" destId="{9A0DD754-B4C0-4E61-B002-4CF7BFC21E23}" srcOrd="0" destOrd="0" presId="urn:diagrams.loki3.com/BracketList"/>
    <dgm:cxn modelId="{E2716A63-7623-4747-87D6-2910AFAF3D1B}" type="presOf" srcId="{B96ACB2D-C10E-4931-9264-F4E255917CE5}" destId="{72DBA7CE-6C25-411D-A4F4-502FF84E0BD6}" srcOrd="0" destOrd="0" presId="urn:diagrams.loki3.com/BracketList"/>
    <dgm:cxn modelId="{4227897B-5653-4216-A500-2C558BCA94B2}" type="presOf" srcId="{B332D755-6146-4ECB-8AD7-CB0EF5B52A42}" destId="{6BB7FD37-E190-41B4-A12B-8709C0C4260A}" srcOrd="0" destOrd="0" presId="urn:diagrams.loki3.com/BracketList"/>
    <dgm:cxn modelId="{7817B98F-DBA1-452B-80F1-CAA16D198FA4}" type="presOf" srcId="{964BA351-21DE-4A9B-B814-62E20DEE6E70}" destId="{5E45D8CB-EF7B-4E7B-9F6E-FCDA3FA87253}" srcOrd="0" destOrd="0" presId="urn:diagrams.loki3.com/BracketList"/>
    <dgm:cxn modelId="{89B89CC9-B420-4635-9715-EE328656527C}" srcId="{B96ACB2D-C10E-4931-9264-F4E255917CE5}" destId="{C80C7288-4C89-412B-98A0-92FAD777DD28}" srcOrd="0" destOrd="0" parTransId="{F717505C-F30C-40FC-AC63-C62A2D5A183C}" sibTransId="{E873D707-170D-4C39-BCAE-D788F343549B}"/>
    <dgm:cxn modelId="{B1C1D7E2-09D5-41F9-833E-87D56B0D8BD4}" type="presOf" srcId="{A835807E-D473-4B30-ACE1-00258D4824A0}" destId="{242C687B-5A5F-43EE-A023-74A116B6EE1A}" srcOrd="0" destOrd="0" presId="urn:diagrams.loki3.com/BracketList"/>
    <dgm:cxn modelId="{08E0CE45-B54B-4C84-A70E-61A4EE29621F}" type="presParOf" srcId="{72DBA7CE-6C25-411D-A4F4-502FF84E0BD6}" destId="{ADDA1B5D-0020-42E2-97F8-81D45C6187C0}" srcOrd="0" destOrd="0" presId="urn:diagrams.loki3.com/BracketList"/>
    <dgm:cxn modelId="{BE998552-32CB-4D12-B75A-FE201F728710}" type="presParOf" srcId="{ADDA1B5D-0020-42E2-97F8-81D45C6187C0}" destId="{9A0DD754-B4C0-4E61-B002-4CF7BFC21E23}" srcOrd="0" destOrd="0" presId="urn:diagrams.loki3.com/BracketList"/>
    <dgm:cxn modelId="{DD085364-2ED9-4694-84DF-5584635E7062}" type="presParOf" srcId="{ADDA1B5D-0020-42E2-97F8-81D45C6187C0}" destId="{A36DF9AE-F7A2-410B-9D55-14CEBFAF6B49}" srcOrd="1" destOrd="0" presId="urn:diagrams.loki3.com/BracketList"/>
    <dgm:cxn modelId="{DC7A9218-81A8-49C3-B1C8-A69D1C342DA8}" type="presParOf" srcId="{ADDA1B5D-0020-42E2-97F8-81D45C6187C0}" destId="{88CD9660-D866-4EDE-BA35-701E220A90D0}" srcOrd="2" destOrd="0" presId="urn:diagrams.loki3.com/BracketList"/>
    <dgm:cxn modelId="{12BEEEC5-383D-4B43-9976-24EE4BBC2D82}" type="presParOf" srcId="{ADDA1B5D-0020-42E2-97F8-81D45C6187C0}" destId="{5E45D8CB-EF7B-4E7B-9F6E-FCDA3FA87253}" srcOrd="3" destOrd="0" presId="urn:diagrams.loki3.com/BracketList"/>
    <dgm:cxn modelId="{544F9634-8A44-474E-AE24-CB821B23B4CD}" type="presParOf" srcId="{72DBA7CE-6C25-411D-A4F4-502FF84E0BD6}" destId="{8A1A3384-D7C4-491A-B7BD-AC9955FA6329}" srcOrd="1" destOrd="0" presId="urn:diagrams.loki3.com/BracketList"/>
    <dgm:cxn modelId="{CA9A1E3F-8236-4A37-8AE6-79D3E75F1140}" type="presParOf" srcId="{72DBA7CE-6C25-411D-A4F4-502FF84E0BD6}" destId="{EFCB700D-6FD1-49DD-BE8F-791AEF38E7BE}" srcOrd="2" destOrd="0" presId="urn:diagrams.loki3.com/BracketList"/>
    <dgm:cxn modelId="{14A58F76-DAD0-4768-B868-885A78FD379B}" type="presParOf" srcId="{EFCB700D-6FD1-49DD-BE8F-791AEF38E7BE}" destId="{6BB7FD37-E190-41B4-A12B-8709C0C4260A}" srcOrd="0" destOrd="0" presId="urn:diagrams.loki3.com/BracketList"/>
    <dgm:cxn modelId="{ABBAB08F-92F6-42C9-9ACC-7A3664E0D4F9}" type="presParOf" srcId="{EFCB700D-6FD1-49DD-BE8F-791AEF38E7BE}" destId="{17CBDF84-108C-4830-B834-1B105E5B952F}" srcOrd="1" destOrd="0" presId="urn:diagrams.loki3.com/BracketList"/>
    <dgm:cxn modelId="{792A7B1E-12EF-41E4-A96D-51091C0A106F}" type="presParOf" srcId="{EFCB700D-6FD1-49DD-BE8F-791AEF38E7BE}" destId="{19AA8D88-E228-4623-BEBF-8E8F710C6ACF}" srcOrd="2" destOrd="0" presId="urn:diagrams.loki3.com/BracketList"/>
    <dgm:cxn modelId="{7D3D2709-687E-4A80-9A33-E4286BA383B0}" type="presParOf" srcId="{EFCB700D-6FD1-49DD-BE8F-791AEF38E7BE}" destId="{242C687B-5A5F-43EE-A023-74A116B6EE1A}" srcOrd="3" destOrd="0" presId="urn:diagrams.loki3.com/Bracke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1D843-DCB1-4589-8E07-9B666023AD1A}">
      <dsp:nvSpPr>
        <dsp:cNvPr id="0" name=""/>
        <dsp:cNvSpPr/>
      </dsp:nvSpPr>
      <dsp:spPr>
        <a:xfrm>
          <a:off x="-5096900" y="-780811"/>
          <a:ext cx="6069826" cy="6069826"/>
        </a:xfrm>
        <a:prstGeom prst="blockArc">
          <a:avLst>
            <a:gd name="adj1" fmla="val 18900000"/>
            <a:gd name="adj2" fmla="val 2700000"/>
            <a:gd name="adj3" fmla="val 356"/>
          </a:avLst>
        </a:prstGeom>
        <a:noFill/>
        <a:ln w="127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8350CB3-91BE-408F-932E-6CDE5D843007}">
      <dsp:nvSpPr>
        <dsp:cNvPr id="0" name=""/>
        <dsp:cNvSpPr/>
      </dsp:nvSpPr>
      <dsp:spPr>
        <a:xfrm>
          <a:off x="509437" y="346590"/>
          <a:ext cx="10999873" cy="693542"/>
        </a:xfrm>
        <a:prstGeom prst="rect">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50499" tIns="50800" rIns="50800" bIns="50800" numCol="1" spcCol="1270" anchor="ctr" anchorCtr="0">
          <a:noAutofit/>
        </a:bodyPr>
        <a:lstStyle/>
        <a:p>
          <a:pPr marL="0" lvl="0" indent="0" algn="l" defTabSz="889000">
            <a:lnSpc>
              <a:spcPct val="90000"/>
            </a:lnSpc>
            <a:spcBef>
              <a:spcPct val="0"/>
            </a:spcBef>
            <a:spcAft>
              <a:spcPct val="35000"/>
            </a:spcAft>
            <a:buNone/>
          </a:pPr>
          <a:r>
            <a:rPr lang="en-US" sz="2000" b="1" kern="1200">
              <a:solidFill>
                <a:srgbClr val="FFFF00"/>
              </a:solidFill>
            </a:rPr>
            <a:t>Research Question</a:t>
          </a:r>
          <a:r>
            <a:rPr lang="en-US" sz="2000" kern="1200"/>
            <a:t>: How did the change in burger price influence the customer decision and buying behavior of burgers at Great World Resort</a:t>
          </a:r>
        </a:p>
      </dsp:txBody>
      <dsp:txXfrm>
        <a:off x="509437" y="346590"/>
        <a:ext cx="10999873" cy="693542"/>
      </dsp:txXfrm>
    </dsp:sp>
    <dsp:sp modelId="{A6532433-BDD4-433A-85AE-C318DF2BB671}">
      <dsp:nvSpPr>
        <dsp:cNvPr id="0" name=""/>
        <dsp:cNvSpPr/>
      </dsp:nvSpPr>
      <dsp:spPr>
        <a:xfrm>
          <a:off x="75974" y="259897"/>
          <a:ext cx="866927" cy="866927"/>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AAD2A2C7-CF5C-4C65-90EA-D694178B1245}">
      <dsp:nvSpPr>
        <dsp:cNvPr id="0" name=""/>
        <dsp:cNvSpPr/>
      </dsp:nvSpPr>
      <dsp:spPr>
        <a:xfrm>
          <a:off x="907061" y="1387084"/>
          <a:ext cx="10602250" cy="693542"/>
        </a:xfrm>
        <a:prstGeom prst="rect">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50499" tIns="50800" rIns="50800" bIns="50800" numCol="1" spcCol="1270" anchor="ctr" anchorCtr="0">
          <a:noAutofit/>
        </a:bodyPr>
        <a:lstStyle/>
        <a:p>
          <a:pPr marL="0" lvl="0" indent="0" algn="l" defTabSz="889000">
            <a:lnSpc>
              <a:spcPct val="90000"/>
            </a:lnSpc>
            <a:spcBef>
              <a:spcPct val="0"/>
            </a:spcBef>
            <a:spcAft>
              <a:spcPct val="35000"/>
            </a:spcAft>
            <a:buNone/>
          </a:pPr>
          <a:r>
            <a:rPr lang="en-US" sz="2000" b="1" kern="1200">
              <a:solidFill>
                <a:srgbClr val="FFFF00"/>
              </a:solidFill>
            </a:rPr>
            <a:t>Test Idea:  </a:t>
          </a:r>
          <a:r>
            <a:rPr lang="en-US" sz="2000" b="0" kern="1200">
              <a:solidFill>
                <a:schemeClr val="tx1"/>
              </a:solidFill>
            </a:rPr>
            <a:t>Test if a controlled increase of burger prices will affect burger sales(Revenue) (</a:t>
          </a:r>
          <a:r>
            <a:rPr lang="en-US" sz="2000" b="0" i="1" kern="1200">
              <a:solidFill>
                <a:schemeClr val="tx1"/>
              </a:solidFill>
            </a:rPr>
            <a:t>Simple Paired Test</a:t>
          </a:r>
          <a:r>
            <a:rPr lang="en-US" sz="2000" b="0" kern="1200">
              <a:solidFill>
                <a:schemeClr val="tx1"/>
              </a:solidFill>
            </a:rPr>
            <a:t>)</a:t>
          </a:r>
        </a:p>
      </dsp:txBody>
      <dsp:txXfrm>
        <a:off x="907061" y="1387084"/>
        <a:ext cx="10602250" cy="693542"/>
      </dsp:txXfrm>
    </dsp:sp>
    <dsp:sp modelId="{31242689-8666-48D8-A9B0-77761E4B5C6B}">
      <dsp:nvSpPr>
        <dsp:cNvPr id="0" name=""/>
        <dsp:cNvSpPr/>
      </dsp:nvSpPr>
      <dsp:spPr>
        <a:xfrm>
          <a:off x="473597" y="1300391"/>
          <a:ext cx="866927" cy="866927"/>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6B293339-C685-406A-874A-5D96C0849224}">
      <dsp:nvSpPr>
        <dsp:cNvPr id="0" name=""/>
        <dsp:cNvSpPr/>
      </dsp:nvSpPr>
      <dsp:spPr>
        <a:xfrm>
          <a:off x="907061" y="2427577"/>
          <a:ext cx="10602250" cy="693542"/>
        </a:xfrm>
        <a:prstGeom prst="rect">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50499" tIns="50800" rIns="50800" bIns="50800" numCol="1" spcCol="1270" anchor="ctr" anchorCtr="0">
          <a:noAutofit/>
        </a:bodyPr>
        <a:lstStyle/>
        <a:p>
          <a:pPr marL="0" lvl="0" indent="0" algn="l" defTabSz="889000">
            <a:lnSpc>
              <a:spcPct val="90000"/>
            </a:lnSpc>
            <a:spcBef>
              <a:spcPct val="0"/>
            </a:spcBef>
            <a:spcAft>
              <a:spcPct val="35000"/>
            </a:spcAft>
            <a:buNone/>
          </a:pPr>
          <a:r>
            <a:rPr lang="en-US" sz="2000" b="1" kern="1200">
              <a:solidFill>
                <a:srgbClr val="FFFF00"/>
              </a:solidFill>
            </a:rPr>
            <a:t>Response Variable: </a:t>
          </a:r>
          <a:r>
            <a:rPr lang="en-US" sz="2000" i="1" kern="1200">
              <a:solidFill>
                <a:schemeClr val="tx2">
                  <a:lumMod val="10000"/>
                </a:schemeClr>
              </a:solidFill>
            </a:rPr>
            <a:t>revenue ( Quantity*Price) of burgers </a:t>
          </a:r>
          <a:r>
            <a:rPr lang="en-US" sz="2000" kern="1200"/>
            <a:t>sold in all locations for the time period the test is conducted</a:t>
          </a:r>
          <a:endParaRPr lang="en-US" sz="2000" b="1" kern="1200">
            <a:solidFill>
              <a:srgbClr val="FFFF00"/>
            </a:solidFill>
          </a:endParaRPr>
        </a:p>
      </dsp:txBody>
      <dsp:txXfrm>
        <a:off x="907061" y="2427577"/>
        <a:ext cx="10602250" cy="693542"/>
      </dsp:txXfrm>
    </dsp:sp>
    <dsp:sp modelId="{5CB1652C-8CCE-4AB8-8E4D-AA73373A5A9E}">
      <dsp:nvSpPr>
        <dsp:cNvPr id="0" name=""/>
        <dsp:cNvSpPr/>
      </dsp:nvSpPr>
      <dsp:spPr>
        <a:xfrm>
          <a:off x="473597" y="2340884"/>
          <a:ext cx="866927" cy="866927"/>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5386D54F-05FC-4471-9CB0-D7A1AE0087D8}">
      <dsp:nvSpPr>
        <dsp:cNvPr id="0" name=""/>
        <dsp:cNvSpPr/>
      </dsp:nvSpPr>
      <dsp:spPr>
        <a:xfrm>
          <a:off x="509437" y="3354663"/>
          <a:ext cx="10999873" cy="920358"/>
        </a:xfrm>
        <a:prstGeom prst="rect">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50499" tIns="50800" rIns="50800" bIns="50800" numCol="1" spcCol="1270" anchor="ctr" anchorCtr="0">
          <a:noAutofit/>
        </a:bodyPr>
        <a:lstStyle/>
        <a:p>
          <a:pPr marL="0" lvl="0" indent="0" algn="l" defTabSz="889000">
            <a:lnSpc>
              <a:spcPct val="90000"/>
            </a:lnSpc>
            <a:spcBef>
              <a:spcPct val="0"/>
            </a:spcBef>
            <a:spcAft>
              <a:spcPct val="35000"/>
            </a:spcAft>
            <a:buNone/>
          </a:pPr>
          <a:r>
            <a:rPr lang="en-US" sz="2000" b="1" kern="1200">
              <a:solidFill>
                <a:srgbClr val="FFFF00"/>
              </a:solidFill>
            </a:rPr>
            <a:t>Hypothesis: </a:t>
          </a:r>
          <a:r>
            <a:rPr lang="en-US" sz="2000" b="0" kern="1200">
              <a:solidFill>
                <a:schemeClr val="tx1"/>
              </a:solidFill>
            </a:rPr>
            <a:t>Increasing the price of a burger by 10% will increase the burger sales revenue because the adjustment in price won’t affect the demand or perception of burger worthiness by customer ( value-based pricing?) </a:t>
          </a:r>
        </a:p>
      </dsp:txBody>
      <dsp:txXfrm>
        <a:off x="509437" y="3354663"/>
        <a:ext cx="10999873" cy="920358"/>
      </dsp:txXfrm>
    </dsp:sp>
    <dsp:sp modelId="{06B698CA-7A01-49AB-9072-D6807ED6D9D4}">
      <dsp:nvSpPr>
        <dsp:cNvPr id="0" name=""/>
        <dsp:cNvSpPr/>
      </dsp:nvSpPr>
      <dsp:spPr>
        <a:xfrm>
          <a:off x="75974" y="3381378"/>
          <a:ext cx="866927" cy="866927"/>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6A3DDA-688D-4B9D-939E-A1B1DF053253}">
      <dsp:nvSpPr>
        <dsp:cNvPr id="0" name=""/>
        <dsp:cNvSpPr/>
      </dsp:nvSpPr>
      <dsp:spPr>
        <a:xfrm>
          <a:off x="1004224" y="624097"/>
          <a:ext cx="2216301" cy="575946"/>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Factors/</a:t>
          </a:r>
          <a:r>
            <a:rPr lang="en-US" sz="2000" kern="1200">
              <a:solidFill>
                <a:schemeClr val="accent1"/>
              </a:solidFill>
            </a:rPr>
            <a:t>Levels</a:t>
          </a:r>
        </a:p>
      </dsp:txBody>
      <dsp:txXfrm>
        <a:off x="1021093" y="640966"/>
        <a:ext cx="2182563" cy="542208"/>
      </dsp:txXfrm>
    </dsp:sp>
    <dsp:sp modelId="{85369BAE-0930-41D3-819C-BA0A5EC4C2CA}">
      <dsp:nvSpPr>
        <dsp:cNvPr id="0" name=""/>
        <dsp:cNvSpPr/>
      </dsp:nvSpPr>
      <dsp:spPr>
        <a:xfrm rot="18268629">
          <a:off x="3043930" y="547034"/>
          <a:ext cx="813947" cy="59092"/>
        </a:xfrm>
        <a:custGeom>
          <a:avLst/>
          <a:gdLst/>
          <a:ahLst/>
          <a:cxnLst/>
          <a:rect l="0" t="0" r="0" b="0"/>
          <a:pathLst>
            <a:path>
              <a:moveTo>
                <a:pt x="0" y="29546"/>
              </a:moveTo>
              <a:lnTo>
                <a:pt x="813947" y="2954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0556" y="556232"/>
        <a:ext cx="40697" cy="40697"/>
      </dsp:txXfrm>
    </dsp:sp>
    <dsp:sp modelId="{77750A2E-74C6-41F2-8110-BD4128A4072F}">
      <dsp:nvSpPr>
        <dsp:cNvPr id="0" name=""/>
        <dsp:cNvSpPr/>
      </dsp:nvSpPr>
      <dsp:spPr>
        <a:xfrm>
          <a:off x="3681283" y="71702"/>
          <a:ext cx="2633459" cy="338777"/>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Sales Date (Month)</a:t>
          </a:r>
        </a:p>
      </dsp:txBody>
      <dsp:txXfrm>
        <a:off x="3691205" y="81624"/>
        <a:ext cx="2613615" cy="318933"/>
      </dsp:txXfrm>
    </dsp:sp>
    <dsp:sp modelId="{A34D5F66-0CD8-48B5-9F7A-A671BD5C84EA}">
      <dsp:nvSpPr>
        <dsp:cNvPr id="0" name=""/>
        <dsp:cNvSpPr/>
      </dsp:nvSpPr>
      <dsp:spPr>
        <a:xfrm>
          <a:off x="6314743" y="211545"/>
          <a:ext cx="460757" cy="59092"/>
        </a:xfrm>
        <a:custGeom>
          <a:avLst/>
          <a:gdLst/>
          <a:ahLst/>
          <a:cxnLst/>
          <a:rect l="0" t="0" r="0" b="0"/>
          <a:pathLst>
            <a:path>
              <a:moveTo>
                <a:pt x="0" y="29546"/>
              </a:moveTo>
              <a:lnTo>
                <a:pt x="460757" y="2954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33603" y="229572"/>
        <a:ext cx="23037" cy="23037"/>
      </dsp:txXfrm>
    </dsp:sp>
    <dsp:sp modelId="{DD5C47C4-2F75-4282-8BF2-FA3FDF797913}">
      <dsp:nvSpPr>
        <dsp:cNvPr id="0" name=""/>
        <dsp:cNvSpPr/>
      </dsp:nvSpPr>
      <dsp:spPr>
        <a:xfrm>
          <a:off x="6775500" y="1932"/>
          <a:ext cx="3253731" cy="478318"/>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Font typeface="+mj-lt"/>
            <a:buNone/>
          </a:pPr>
          <a:r>
            <a:rPr lang="en-US" sz="1400" kern="1200">
              <a:solidFill>
                <a:schemeClr val="accent1"/>
              </a:solidFill>
            </a:rPr>
            <a:t>Aggregated months (January-December)</a:t>
          </a:r>
        </a:p>
      </dsp:txBody>
      <dsp:txXfrm>
        <a:off x="6789509" y="15941"/>
        <a:ext cx="3225713" cy="450300"/>
      </dsp:txXfrm>
    </dsp:sp>
    <dsp:sp modelId="{598BF2CD-1A93-4E92-9243-84491B5D6BCF}">
      <dsp:nvSpPr>
        <dsp:cNvPr id="0" name=""/>
        <dsp:cNvSpPr/>
      </dsp:nvSpPr>
      <dsp:spPr>
        <a:xfrm rot="20794757">
          <a:off x="3214058" y="827552"/>
          <a:ext cx="473693" cy="59092"/>
        </a:xfrm>
        <a:custGeom>
          <a:avLst/>
          <a:gdLst/>
          <a:ahLst/>
          <a:cxnLst/>
          <a:rect l="0" t="0" r="0" b="0"/>
          <a:pathLst>
            <a:path>
              <a:moveTo>
                <a:pt x="0" y="29546"/>
              </a:moveTo>
              <a:lnTo>
                <a:pt x="473693" y="2954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9062" y="845256"/>
        <a:ext cx="23684" cy="23684"/>
      </dsp:txXfrm>
    </dsp:sp>
    <dsp:sp modelId="{798598B1-3FA5-4981-AB6B-8C245958E75E}">
      <dsp:nvSpPr>
        <dsp:cNvPr id="0" name=""/>
        <dsp:cNvSpPr/>
      </dsp:nvSpPr>
      <dsp:spPr>
        <a:xfrm>
          <a:off x="3681283" y="514153"/>
          <a:ext cx="1151893" cy="575946"/>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Property</a:t>
          </a:r>
        </a:p>
      </dsp:txBody>
      <dsp:txXfrm>
        <a:off x="3698152" y="531022"/>
        <a:ext cx="1118155" cy="542208"/>
      </dsp:txXfrm>
    </dsp:sp>
    <dsp:sp modelId="{CE028828-1913-4B83-B4CB-4B8C0B6DDDB6}">
      <dsp:nvSpPr>
        <dsp:cNvPr id="0" name=""/>
        <dsp:cNvSpPr/>
      </dsp:nvSpPr>
      <dsp:spPr>
        <a:xfrm>
          <a:off x="4833177" y="772580"/>
          <a:ext cx="460757" cy="59092"/>
        </a:xfrm>
        <a:custGeom>
          <a:avLst/>
          <a:gdLst/>
          <a:ahLst/>
          <a:cxnLst/>
          <a:rect l="0" t="0" r="0" b="0"/>
          <a:pathLst>
            <a:path>
              <a:moveTo>
                <a:pt x="0" y="29546"/>
              </a:moveTo>
              <a:lnTo>
                <a:pt x="460757" y="2954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2037" y="790608"/>
        <a:ext cx="23037" cy="23037"/>
      </dsp:txXfrm>
    </dsp:sp>
    <dsp:sp modelId="{F2127EB0-ACB2-48E2-802B-AED9298F0226}">
      <dsp:nvSpPr>
        <dsp:cNvPr id="0" name=""/>
        <dsp:cNvSpPr/>
      </dsp:nvSpPr>
      <dsp:spPr>
        <a:xfrm>
          <a:off x="5293934" y="566642"/>
          <a:ext cx="4937800" cy="470969"/>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accent1"/>
              </a:solidFill>
            </a:rPr>
            <a:t>Property Locations in different geographical areas</a:t>
          </a:r>
        </a:p>
      </dsp:txBody>
      <dsp:txXfrm>
        <a:off x="5307728" y="580436"/>
        <a:ext cx="4910212" cy="443381"/>
      </dsp:txXfrm>
    </dsp:sp>
    <dsp:sp modelId="{22A75602-F058-414A-83B5-D0373E44684F}">
      <dsp:nvSpPr>
        <dsp:cNvPr id="0" name=""/>
        <dsp:cNvSpPr/>
      </dsp:nvSpPr>
      <dsp:spPr>
        <a:xfrm rot="3010093">
          <a:off x="3091239" y="1158722"/>
          <a:ext cx="719331" cy="59092"/>
        </a:xfrm>
        <a:custGeom>
          <a:avLst/>
          <a:gdLst/>
          <a:ahLst/>
          <a:cxnLst/>
          <a:rect l="0" t="0" r="0" b="0"/>
          <a:pathLst>
            <a:path>
              <a:moveTo>
                <a:pt x="0" y="29546"/>
              </a:moveTo>
              <a:lnTo>
                <a:pt x="719331" y="2954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2921" y="1170285"/>
        <a:ext cx="35966" cy="35966"/>
      </dsp:txXfrm>
    </dsp:sp>
    <dsp:sp modelId="{D7800894-4F26-4261-890B-787D4F08603D}">
      <dsp:nvSpPr>
        <dsp:cNvPr id="0" name=""/>
        <dsp:cNvSpPr/>
      </dsp:nvSpPr>
      <dsp:spPr>
        <a:xfrm>
          <a:off x="3681283" y="1176492"/>
          <a:ext cx="1151893" cy="575946"/>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Price </a:t>
          </a:r>
        </a:p>
      </dsp:txBody>
      <dsp:txXfrm>
        <a:off x="3698152" y="1193361"/>
        <a:ext cx="1118155" cy="542208"/>
      </dsp:txXfrm>
    </dsp:sp>
    <dsp:sp modelId="{1ED6C053-D5D7-46BB-8CF3-377CBC8D002F}">
      <dsp:nvSpPr>
        <dsp:cNvPr id="0" name=""/>
        <dsp:cNvSpPr/>
      </dsp:nvSpPr>
      <dsp:spPr>
        <a:xfrm>
          <a:off x="4833177" y="1434919"/>
          <a:ext cx="460757" cy="59092"/>
        </a:xfrm>
        <a:custGeom>
          <a:avLst/>
          <a:gdLst/>
          <a:ahLst/>
          <a:cxnLst/>
          <a:rect l="0" t="0" r="0" b="0"/>
          <a:pathLst>
            <a:path>
              <a:moveTo>
                <a:pt x="0" y="29546"/>
              </a:moveTo>
              <a:lnTo>
                <a:pt x="460757" y="2954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2037" y="1452947"/>
        <a:ext cx="23037" cy="23037"/>
      </dsp:txXfrm>
    </dsp:sp>
    <dsp:sp modelId="{3874F0AA-5CC1-44E4-97D3-1B886CC84971}">
      <dsp:nvSpPr>
        <dsp:cNvPr id="0" name=""/>
        <dsp:cNvSpPr/>
      </dsp:nvSpPr>
      <dsp:spPr>
        <a:xfrm>
          <a:off x="5293934" y="1287255"/>
          <a:ext cx="4284837" cy="354420"/>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solidFill>
                <a:schemeClr val="accent1"/>
              </a:solidFill>
            </a:rPr>
            <a:t>Different Values of the Price Factor</a:t>
          </a:r>
        </a:p>
      </dsp:txBody>
      <dsp:txXfrm>
        <a:off x="5304315" y="1297636"/>
        <a:ext cx="4264075" cy="3336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8FEA6-4F2E-42CD-B3B4-EA5BA4A9CB7D}">
      <dsp:nvSpPr>
        <dsp:cNvPr id="0" name=""/>
        <dsp:cNvSpPr/>
      </dsp:nvSpPr>
      <dsp:spPr>
        <a:xfrm rot="5400000">
          <a:off x="-266314" y="266314"/>
          <a:ext cx="1775432" cy="124280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Test Design</a:t>
          </a:r>
        </a:p>
      </dsp:txBody>
      <dsp:txXfrm rot="-5400000">
        <a:off x="1" y="621400"/>
        <a:ext cx="1242802" cy="532630"/>
      </dsp:txXfrm>
    </dsp:sp>
    <dsp:sp modelId="{A215974A-6C8B-439D-AC0D-F26CC2D32DDE}">
      <dsp:nvSpPr>
        <dsp:cNvPr id="0" name=""/>
        <dsp:cNvSpPr/>
      </dsp:nvSpPr>
      <dsp:spPr>
        <a:xfrm rot="5400000">
          <a:off x="5086877" y="-3840368"/>
          <a:ext cx="1154031" cy="884218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endParaRPr lang="en-US" sz="3000" kern="1200"/>
        </a:p>
        <a:p>
          <a:pPr marL="114300" lvl="1" indent="-114300" algn="l" defTabSz="622300">
            <a:lnSpc>
              <a:spcPct val="90000"/>
            </a:lnSpc>
            <a:spcBef>
              <a:spcPct val="0"/>
            </a:spcBef>
            <a:spcAft>
              <a:spcPct val="15000"/>
            </a:spcAft>
            <a:buChar char="•"/>
          </a:pPr>
          <a:r>
            <a:rPr lang="en-US" sz="1400" kern="1200"/>
            <a:t>Using Market Matching </a:t>
          </a:r>
          <a:r>
            <a:rPr lang="en-US" sz="1400" b="0" i="0" u="none" kern="1200"/>
            <a:t>to match markets and create both the Test and the Control groups</a:t>
          </a:r>
          <a:endParaRPr lang="en-US" sz="1400" kern="1200"/>
        </a:p>
        <a:p>
          <a:pPr marL="114300" lvl="1" indent="-114300" algn="l" defTabSz="622300">
            <a:lnSpc>
              <a:spcPct val="90000"/>
            </a:lnSpc>
            <a:spcBef>
              <a:spcPct val="0"/>
            </a:spcBef>
            <a:spcAft>
              <a:spcPct val="15000"/>
            </a:spcAft>
            <a:buChar char="•"/>
          </a:pPr>
          <a:r>
            <a:rPr lang="en-US" sz="1400" b="0" i="0" u="none" kern="1200"/>
            <a:t>Choose the </a:t>
          </a:r>
          <a:r>
            <a:rPr lang="en-US" sz="1400" b="1" i="0" u="none" kern="1200"/>
            <a:t>best correlated</a:t>
          </a:r>
          <a:r>
            <a:rPr lang="en-US" sz="1400" b="0" i="0" u="none" kern="1200"/>
            <a:t> market pairs</a:t>
          </a:r>
          <a:endParaRPr lang="en-US" sz="1400" kern="1200"/>
        </a:p>
        <a:p>
          <a:pPr marL="114300" lvl="1" indent="-114300" algn="l" defTabSz="622300">
            <a:lnSpc>
              <a:spcPct val="90000"/>
            </a:lnSpc>
            <a:spcBef>
              <a:spcPct val="0"/>
            </a:spcBef>
            <a:spcAft>
              <a:spcPct val="15000"/>
            </a:spcAft>
            <a:buChar char="•"/>
          </a:pPr>
          <a:r>
            <a:rPr lang="en-US" sz="1400" b="0" i="0" u="none" kern="1200"/>
            <a:t>apply the </a:t>
          </a:r>
          <a:r>
            <a:rPr lang="en-US" sz="1400" b="1" i="0" u="none" kern="1200"/>
            <a:t>2T Test formula</a:t>
          </a:r>
          <a:r>
            <a:rPr lang="en-US" sz="1400" b="0" i="0" u="none" kern="1200"/>
            <a:t> to estimate the statistical power of the test</a:t>
          </a:r>
          <a:endParaRPr lang="en-US" sz="1400" kern="1200"/>
        </a:p>
        <a:p>
          <a:pPr marL="285750" lvl="1" indent="-285750" algn="l" defTabSz="1333500">
            <a:lnSpc>
              <a:spcPct val="90000"/>
            </a:lnSpc>
            <a:spcBef>
              <a:spcPct val="0"/>
            </a:spcBef>
            <a:spcAft>
              <a:spcPct val="15000"/>
            </a:spcAft>
            <a:buChar char="•"/>
          </a:pPr>
          <a:endParaRPr lang="en-US" sz="3000" kern="1200"/>
        </a:p>
      </dsp:txBody>
      <dsp:txXfrm rot="-5400000">
        <a:off x="1242803" y="60041"/>
        <a:ext cx="8785845" cy="1041361"/>
      </dsp:txXfrm>
    </dsp:sp>
    <dsp:sp modelId="{A19C4BB6-F09A-421D-AC2D-64761C70E54D}">
      <dsp:nvSpPr>
        <dsp:cNvPr id="0" name=""/>
        <dsp:cNvSpPr/>
      </dsp:nvSpPr>
      <dsp:spPr>
        <a:xfrm rot="5400000">
          <a:off x="-266314" y="1754357"/>
          <a:ext cx="1775432" cy="124280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Sample Selection</a:t>
          </a:r>
        </a:p>
      </dsp:txBody>
      <dsp:txXfrm rot="-5400000">
        <a:off x="1" y="2109443"/>
        <a:ext cx="1242802" cy="532630"/>
      </dsp:txXfrm>
    </dsp:sp>
    <dsp:sp modelId="{4CE23AC8-40A7-4A8F-8B1E-7D45C656D6EF}">
      <dsp:nvSpPr>
        <dsp:cNvPr id="0" name=""/>
        <dsp:cNvSpPr/>
      </dsp:nvSpPr>
      <dsp:spPr>
        <a:xfrm rot="5400000">
          <a:off x="5086877" y="-2330492"/>
          <a:ext cx="1154031" cy="884218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u="none" kern="1200">
              <a:solidFill>
                <a:schemeClr val="bg1"/>
              </a:solidFill>
            </a:rPr>
            <a:t>Grouping properties based on burgers sales and </a:t>
          </a:r>
          <a:r>
            <a:rPr lang="en-US" sz="1500" kern="1200"/>
            <a:t>Aggregate data </a:t>
          </a:r>
          <a:r>
            <a:rPr lang="en-US" sz="1500" kern="1200">
              <a:latin typeface="Century Gothic" panose="020B0502020202020204"/>
            </a:rPr>
            <a:t>on</a:t>
          </a:r>
          <a:r>
            <a:rPr lang="en-US" sz="1500" kern="1200"/>
            <a:t> </a:t>
          </a:r>
          <a:r>
            <a:rPr lang="en-US" sz="1500" b="1" kern="1200"/>
            <a:t>monthly</a:t>
          </a:r>
          <a:r>
            <a:rPr lang="en-US" sz="1500" kern="1200"/>
            <a:t> basis</a:t>
          </a:r>
          <a:endParaRPr lang="en-US" sz="1500" u="sng" kern="1200">
            <a:solidFill>
              <a:srgbClr val="FF0000"/>
            </a:solidFill>
          </a:endParaRPr>
        </a:p>
        <a:p>
          <a:pPr marL="114300" lvl="1" indent="-114300" algn="l" defTabSz="666750" rtl="0">
            <a:lnSpc>
              <a:spcPct val="90000"/>
            </a:lnSpc>
            <a:spcBef>
              <a:spcPct val="0"/>
            </a:spcBef>
            <a:spcAft>
              <a:spcPct val="15000"/>
            </a:spcAft>
            <a:buChar char="•"/>
          </a:pPr>
          <a:r>
            <a:rPr lang="en-US" sz="1500" kern="1200">
              <a:latin typeface="Century Gothic" panose="020B0502020202020204"/>
            </a:rPr>
            <a:t>Exclude pizza sales, and properties with less than 12 months data </a:t>
          </a:r>
        </a:p>
      </dsp:txBody>
      <dsp:txXfrm rot="-5400000">
        <a:off x="1242803" y="1569917"/>
        <a:ext cx="8785845" cy="10413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A8A96A-A115-4ED5-926D-1EBB9286BC7B}">
      <dsp:nvSpPr>
        <dsp:cNvPr id="0" name=""/>
        <dsp:cNvSpPr/>
      </dsp:nvSpPr>
      <dsp:spPr>
        <a:xfrm rot="16200000">
          <a:off x="606694" y="-537347"/>
          <a:ext cx="1339062" cy="2413757"/>
        </a:xfrm>
        <a:prstGeom prst="round1Rect">
          <a:avLst/>
        </a:prstGeom>
        <a:solidFill>
          <a:schemeClr val="accent2">
            <a:hueOff val="0"/>
            <a:satOff val="0"/>
            <a:lumOff val="0"/>
            <a:alphaOff val="0"/>
          </a:schemeClr>
        </a:solidFill>
        <a:ln>
          <a:noFill/>
        </a:ln>
        <a:effectLst/>
        <a:scene3d>
          <a:camera prst="orthographicFront">
            <a:rot lat="0" lon="0" rev="0"/>
          </a:camera>
          <a:lightRig rig="threePt" dir="t"/>
        </a:scene3d>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a:t>n= </a:t>
          </a:r>
          <a:r>
            <a:rPr lang="en-US" sz="2500" kern="1200">
              <a:latin typeface="Century Gothic" panose="020B0502020202020204"/>
            </a:rPr>
            <a:t>6</a:t>
          </a:r>
          <a:endParaRPr lang="en-US" sz="2500" kern="1200"/>
        </a:p>
        <a:p>
          <a:pPr marL="0" lvl="0" indent="0" algn="ctr" defTabSz="1111250">
            <a:lnSpc>
              <a:spcPct val="90000"/>
            </a:lnSpc>
            <a:spcBef>
              <a:spcPct val="0"/>
            </a:spcBef>
            <a:spcAft>
              <a:spcPct val="35000"/>
            </a:spcAft>
            <a:buNone/>
          </a:pPr>
          <a:r>
            <a:rPr lang="en-US" sz="2000" kern="1200"/>
            <a:t>Sig-level=0.05</a:t>
          </a:r>
        </a:p>
      </dsp:txBody>
      <dsp:txXfrm rot="5400000">
        <a:off x="69347" y="0"/>
        <a:ext cx="2413757" cy="1004296"/>
      </dsp:txXfrm>
    </dsp:sp>
    <dsp:sp modelId="{C5A6B4E9-86D6-492D-981A-501DB40B0A40}">
      <dsp:nvSpPr>
        <dsp:cNvPr id="0" name=""/>
        <dsp:cNvSpPr/>
      </dsp:nvSpPr>
      <dsp:spPr>
        <a:xfrm>
          <a:off x="2413757" y="0"/>
          <a:ext cx="2413757" cy="1339062"/>
        </a:xfrm>
        <a:prstGeom prst="round1Rect">
          <a:avLst/>
        </a:prstGeom>
        <a:solidFill>
          <a:schemeClr val="accent3">
            <a:hueOff val="0"/>
            <a:satOff val="0"/>
            <a:lumOff val="0"/>
            <a:alphaOff val="0"/>
          </a:schemeClr>
        </a:solidFill>
        <a:ln>
          <a:noFill/>
        </a:ln>
        <a:effectLst/>
        <a:scene3d>
          <a:camera prst="orthographicFront">
            <a:rot lat="0" lon="0" rev="0"/>
          </a:camera>
          <a:lightRig rig="threePt" dir="t"/>
        </a:scene3d>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average-revenue</a:t>
          </a:r>
        </a:p>
        <a:p>
          <a:pPr marL="0" lvl="0" indent="0" algn="ctr" defTabSz="1066800">
            <a:lnSpc>
              <a:spcPct val="90000"/>
            </a:lnSpc>
            <a:spcBef>
              <a:spcPct val="0"/>
            </a:spcBef>
            <a:spcAft>
              <a:spcPct val="35000"/>
            </a:spcAft>
            <a:buNone/>
          </a:pPr>
          <a:r>
            <a:rPr lang="en-US" sz="2400" kern="1200"/>
            <a:t>=19163.22</a:t>
          </a:r>
        </a:p>
      </dsp:txBody>
      <dsp:txXfrm>
        <a:off x="2413757" y="0"/>
        <a:ext cx="2413757" cy="1004296"/>
      </dsp:txXfrm>
    </dsp:sp>
    <dsp:sp modelId="{EA89B8F7-F2E9-431C-AF26-4A69422FB171}">
      <dsp:nvSpPr>
        <dsp:cNvPr id="0" name=""/>
        <dsp:cNvSpPr/>
      </dsp:nvSpPr>
      <dsp:spPr>
        <a:xfrm rot="10800000">
          <a:off x="0" y="1268574"/>
          <a:ext cx="2413757" cy="1339062"/>
        </a:xfrm>
        <a:prstGeom prst="round1Rect">
          <a:avLst/>
        </a:prstGeom>
        <a:solidFill>
          <a:schemeClr val="accent4">
            <a:hueOff val="0"/>
            <a:satOff val="0"/>
            <a:lumOff val="0"/>
            <a:alphaOff val="0"/>
          </a:schemeClr>
        </a:solidFill>
        <a:ln>
          <a:noFill/>
        </a:ln>
        <a:effectLst/>
        <a:scene3d>
          <a:camera prst="orthographicFront">
            <a:rot lat="0" lon="0" rev="0"/>
          </a:camera>
          <a:lightRig rig="threePt" dir="t"/>
        </a:scene3d>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Sd-Revenue</a:t>
          </a:r>
        </a:p>
        <a:p>
          <a:pPr marL="0" lvl="0" indent="0" algn="ctr" defTabSz="933450">
            <a:lnSpc>
              <a:spcPct val="90000"/>
            </a:lnSpc>
            <a:spcBef>
              <a:spcPct val="0"/>
            </a:spcBef>
            <a:spcAft>
              <a:spcPct val="35000"/>
            </a:spcAft>
            <a:buNone/>
          </a:pPr>
          <a:r>
            <a:rPr lang="en-US" sz="2100" kern="1200">
              <a:latin typeface="Century Gothic" panose="020B0502020202020204"/>
            </a:rPr>
            <a:t>=</a:t>
          </a:r>
          <a:r>
            <a:rPr lang="en-US" sz="2100" kern="1200"/>
            <a:t>9849.829</a:t>
          </a:r>
        </a:p>
      </dsp:txBody>
      <dsp:txXfrm rot="10800000">
        <a:off x="0" y="1603339"/>
        <a:ext cx="2413757" cy="1004296"/>
      </dsp:txXfrm>
    </dsp:sp>
    <dsp:sp modelId="{D49AE973-D599-4950-A776-AEEF613FB967}">
      <dsp:nvSpPr>
        <dsp:cNvPr id="0" name=""/>
        <dsp:cNvSpPr/>
      </dsp:nvSpPr>
      <dsp:spPr>
        <a:xfrm rot="5400000">
          <a:off x="2951104" y="737641"/>
          <a:ext cx="1339062" cy="2413757"/>
        </a:xfrm>
        <a:prstGeom prst="round1Rect">
          <a:avLst/>
        </a:prstGeom>
        <a:solidFill>
          <a:schemeClr val="accent5">
            <a:hueOff val="0"/>
            <a:satOff val="0"/>
            <a:lumOff val="0"/>
            <a:alphaOff val="0"/>
          </a:schemeClr>
        </a:solidFill>
        <a:ln>
          <a:noFill/>
        </a:ln>
        <a:effectLst/>
        <a:scene3d>
          <a:camera prst="orthographicFront">
            <a:rot lat="0" lon="0" rev="0"/>
          </a:camera>
          <a:lightRig rig="threePt" dir="t"/>
        </a:scene3d>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d=average-revenue*0.1</a:t>
          </a:r>
        </a:p>
        <a:p>
          <a:pPr marL="0" lvl="0" indent="0" algn="ctr" defTabSz="622300">
            <a:lnSpc>
              <a:spcPct val="90000"/>
            </a:lnSpc>
            <a:spcBef>
              <a:spcPct val="0"/>
            </a:spcBef>
            <a:spcAft>
              <a:spcPct val="35000"/>
            </a:spcAft>
            <a:buNone/>
          </a:pPr>
          <a:r>
            <a:rPr lang="en-US" sz="1400" kern="1200"/>
            <a:t>=1916.322</a:t>
          </a:r>
        </a:p>
      </dsp:txBody>
      <dsp:txXfrm rot="-5400000">
        <a:off x="2413757" y="1609753"/>
        <a:ext cx="2413757" cy="1004296"/>
      </dsp:txXfrm>
    </dsp:sp>
    <dsp:sp modelId="{CEE80A0F-7C8C-4802-B067-DD4B57008E4B}">
      <dsp:nvSpPr>
        <dsp:cNvPr id="0" name=""/>
        <dsp:cNvSpPr/>
      </dsp:nvSpPr>
      <dsp:spPr>
        <a:xfrm>
          <a:off x="1689629" y="1004296"/>
          <a:ext cx="1448254" cy="669531"/>
        </a:xfrm>
        <a:prstGeom prst="roundRect">
          <a:avLst/>
        </a:prstGeom>
        <a:solidFill>
          <a:schemeClr val="accent2">
            <a:tint val="40000"/>
            <a:hueOff val="0"/>
            <a:satOff val="0"/>
            <a:lumOff val="0"/>
            <a:alphaOff val="0"/>
          </a:schemeClr>
        </a:solidFill>
        <a:ln>
          <a:noFill/>
        </a:ln>
        <a:effectLst/>
        <a:scene3d>
          <a:camera prst="orthographicFront">
            <a:rot lat="0" lon="0" rev="0"/>
          </a:camera>
          <a:lightRig rig="threePt" dir="t"/>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a:t>Power=</a:t>
          </a:r>
          <a:r>
            <a:rPr lang="en-US" sz="2500" b="1" kern="1200">
              <a:latin typeface="Century Gothic" panose="020B0502020202020204"/>
            </a:rPr>
            <a:t>0.1107</a:t>
          </a:r>
          <a:endParaRPr lang="en-US" sz="2500" b="1" kern="1200"/>
        </a:p>
      </dsp:txBody>
      <dsp:txXfrm>
        <a:off x="1722313" y="1036980"/>
        <a:ext cx="1382886" cy="6041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CD3B5-CE7E-4B7B-AA5A-13A46C73F256}">
      <dsp:nvSpPr>
        <dsp:cNvPr id="0" name=""/>
        <dsp:cNvSpPr/>
      </dsp:nvSpPr>
      <dsp:spPr>
        <a:xfrm>
          <a:off x="-2553239" y="-394107"/>
          <a:ext cx="3048140" cy="3048140"/>
        </a:xfrm>
        <a:prstGeom prst="blockArc">
          <a:avLst>
            <a:gd name="adj1" fmla="val 18900000"/>
            <a:gd name="adj2" fmla="val 2700000"/>
            <a:gd name="adj3" fmla="val 709"/>
          </a:avLst>
        </a:prstGeom>
        <a:noFill/>
        <a:ln w="127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3CF772-DFA5-4470-B92B-7BFCA1E7FE05}">
      <dsp:nvSpPr>
        <dsp:cNvPr id="0" name=""/>
        <dsp:cNvSpPr/>
      </dsp:nvSpPr>
      <dsp:spPr>
        <a:xfrm>
          <a:off x="318171" y="225992"/>
          <a:ext cx="5458239" cy="451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8763"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t>Exclude pairs with negative correlation</a:t>
          </a:r>
        </a:p>
      </dsp:txBody>
      <dsp:txXfrm>
        <a:off x="318171" y="225992"/>
        <a:ext cx="5458239" cy="451985"/>
      </dsp:txXfrm>
    </dsp:sp>
    <dsp:sp modelId="{5E166A20-0E22-43DE-BC3A-B7D178B2DC0D}">
      <dsp:nvSpPr>
        <dsp:cNvPr id="0" name=""/>
        <dsp:cNvSpPr/>
      </dsp:nvSpPr>
      <dsp:spPr>
        <a:xfrm>
          <a:off x="35680" y="169494"/>
          <a:ext cx="564981" cy="56498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393218-B559-4813-AC3A-5821212CF3FD}">
      <dsp:nvSpPr>
        <dsp:cNvPr id="0" name=""/>
        <dsp:cNvSpPr/>
      </dsp:nvSpPr>
      <dsp:spPr>
        <a:xfrm>
          <a:off x="482468" y="903970"/>
          <a:ext cx="5293942" cy="451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8763"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t>Use revenue of burger market to determine a similar property  for testing</a:t>
          </a:r>
        </a:p>
      </dsp:txBody>
      <dsp:txXfrm>
        <a:off x="482468" y="903970"/>
        <a:ext cx="5293942" cy="451985"/>
      </dsp:txXfrm>
    </dsp:sp>
    <dsp:sp modelId="{EA75F2D7-46D8-4830-870E-27242465D261}">
      <dsp:nvSpPr>
        <dsp:cNvPr id="0" name=""/>
        <dsp:cNvSpPr/>
      </dsp:nvSpPr>
      <dsp:spPr>
        <a:xfrm>
          <a:off x="199977" y="847472"/>
          <a:ext cx="564981" cy="564981"/>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27E0E5-6849-4099-B414-D8D7563BB366}">
      <dsp:nvSpPr>
        <dsp:cNvPr id="0" name=""/>
        <dsp:cNvSpPr/>
      </dsp:nvSpPr>
      <dsp:spPr>
        <a:xfrm>
          <a:off x="318171" y="1581948"/>
          <a:ext cx="5458239" cy="45198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8763"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t>Assuming a 95% confidence, and 10% increase in burger Revenue, the power of the test is 0.1107 </a:t>
          </a:r>
        </a:p>
      </dsp:txBody>
      <dsp:txXfrm>
        <a:off x="318171" y="1581948"/>
        <a:ext cx="5458239" cy="451985"/>
      </dsp:txXfrm>
    </dsp:sp>
    <dsp:sp modelId="{351CA1D1-31EE-400B-9B0E-C256A11E635A}">
      <dsp:nvSpPr>
        <dsp:cNvPr id="0" name=""/>
        <dsp:cNvSpPr/>
      </dsp:nvSpPr>
      <dsp:spPr>
        <a:xfrm>
          <a:off x="35680" y="1525450"/>
          <a:ext cx="564981" cy="564981"/>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74F08-D945-4DFC-B9C0-4E2E46F89EFB}">
      <dsp:nvSpPr>
        <dsp:cNvPr id="0" name=""/>
        <dsp:cNvSpPr/>
      </dsp:nvSpPr>
      <dsp:spPr>
        <a:xfrm>
          <a:off x="-4549434" y="-697581"/>
          <a:ext cx="5419476" cy="5419476"/>
        </a:xfrm>
        <a:prstGeom prst="blockArc">
          <a:avLst>
            <a:gd name="adj1" fmla="val 18900000"/>
            <a:gd name="adj2" fmla="val 2700000"/>
            <a:gd name="adj3" fmla="val 399"/>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55574C-AB78-4EAC-9380-301159EF1B10}">
      <dsp:nvSpPr>
        <dsp:cNvPr id="0" name=""/>
        <dsp:cNvSpPr/>
      </dsp:nvSpPr>
      <dsp:spPr>
        <a:xfrm>
          <a:off x="455723" y="309389"/>
          <a:ext cx="10310117" cy="6191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411"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b="1" kern="1200">
              <a:solidFill>
                <a:srgbClr val="FFFF00"/>
              </a:solidFill>
            </a:rPr>
            <a:t>Research Question</a:t>
          </a:r>
          <a:r>
            <a:rPr lang="en-US" sz="1800" kern="1200"/>
            <a:t>: What is the </a:t>
          </a:r>
          <a:r>
            <a:rPr lang="en-US" sz="1800" kern="1200">
              <a:latin typeface="Century Gothic" panose="020B0502020202020204"/>
            </a:rPr>
            <a:t>effect of different burger price points in Atlanta, for lunch, dinner, and different days of the week on sales revenue </a:t>
          </a:r>
          <a:endParaRPr lang="en-US" sz="1800" kern="1200"/>
        </a:p>
      </dsp:txBody>
      <dsp:txXfrm>
        <a:off x="455723" y="309389"/>
        <a:ext cx="10310117" cy="619100"/>
      </dsp:txXfrm>
    </dsp:sp>
    <dsp:sp modelId="{56CA0CF5-E12D-413E-B9BD-AB2F04946420}">
      <dsp:nvSpPr>
        <dsp:cNvPr id="0" name=""/>
        <dsp:cNvSpPr/>
      </dsp:nvSpPr>
      <dsp:spPr>
        <a:xfrm>
          <a:off x="68785" y="232001"/>
          <a:ext cx="773875" cy="77387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3D0E6A-7A26-41E1-AB1F-C62A10860A96}">
      <dsp:nvSpPr>
        <dsp:cNvPr id="0" name=""/>
        <dsp:cNvSpPr/>
      </dsp:nvSpPr>
      <dsp:spPr>
        <a:xfrm>
          <a:off x="810667" y="1238200"/>
          <a:ext cx="9955172" cy="6191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411"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b="1" kern="1200">
              <a:solidFill>
                <a:srgbClr val="FFFF00"/>
              </a:solidFill>
            </a:rPr>
            <a:t>Response Variable: </a:t>
          </a:r>
          <a:r>
            <a:rPr lang="en-US" sz="1800" i="1" kern="1200">
              <a:solidFill>
                <a:schemeClr val="tx2">
                  <a:lumMod val="10000"/>
                </a:schemeClr>
              </a:solidFill>
            </a:rPr>
            <a:t>revenue ( Quantity*Price) of burgers</a:t>
          </a:r>
          <a:endParaRPr lang="en-US" sz="1800" kern="1200">
            <a:solidFill>
              <a:schemeClr val="tx1"/>
            </a:solidFill>
          </a:endParaRPr>
        </a:p>
      </dsp:txBody>
      <dsp:txXfrm>
        <a:off x="810667" y="1238200"/>
        <a:ext cx="9955172" cy="619100"/>
      </dsp:txXfrm>
    </dsp:sp>
    <dsp:sp modelId="{CA7BAC38-484F-4F46-9C6D-B91247C73A82}">
      <dsp:nvSpPr>
        <dsp:cNvPr id="0" name=""/>
        <dsp:cNvSpPr/>
      </dsp:nvSpPr>
      <dsp:spPr>
        <a:xfrm>
          <a:off x="423729" y="1160813"/>
          <a:ext cx="773875" cy="77387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A81B0A-51AA-462C-A784-76C8E146ECD8}">
      <dsp:nvSpPr>
        <dsp:cNvPr id="0" name=""/>
        <dsp:cNvSpPr/>
      </dsp:nvSpPr>
      <dsp:spPr>
        <a:xfrm>
          <a:off x="810667" y="2167012"/>
          <a:ext cx="9955172" cy="6191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411"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kern="1200">
              <a:latin typeface="Century Gothic" panose="020B0502020202020204"/>
            </a:rPr>
            <a:t> </a:t>
          </a:r>
          <a:r>
            <a:rPr lang="en-US" sz="1800" b="1" kern="1200">
              <a:solidFill>
                <a:srgbClr val="FFFF00"/>
              </a:solidFill>
            </a:rPr>
            <a:t>Hypothesis: </a:t>
          </a:r>
          <a:r>
            <a:rPr lang="en-US" sz="1800" b="0" kern="1200">
              <a:solidFill>
                <a:schemeClr val="tx1"/>
              </a:solidFill>
            </a:rPr>
            <a:t>Increasing the price of a burgers during Dinner time on weekdays will increase the burger sales revenue</a:t>
          </a:r>
          <a:endParaRPr lang="en-US" sz="1800" kern="1200"/>
        </a:p>
      </dsp:txBody>
      <dsp:txXfrm>
        <a:off x="810667" y="2167012"/>
        <a:ext cx="9955172" cy="619100"/>
      </dsp:txXfrm>
    </dsp:sp>
    <dsp:sp modelId="{2A5D4E09-E085-4C6E-8D06-56B46811E099}">
      <dsp:nvSpPr>
        <dsp:cNvPr id="0" name=""/>
        <dsp:cNvSpPr/>
      </dsp:nvSpPr>
      <dsp:spPr>
        <a:xfrm>
          <a:off x="423729" y="2089624"/>
          <a:ext cx="773875" cy="77387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98E964-9021-44EB-9448-620E6EED1A8D}">
      <dsp:nvSpPr>
        <dsp:cNvPr id="0" name=""/>
        <dsp:cNvSpPr/>
      </dsp:nvSpPr>
      <dsp:spPr>
        <a:xfrm>
          <a:off x="510263" y="3095823"/>
          <a:ext cx="10310117" cy="6191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411"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b="1" kern="1200">
              <a:solidFill>
                <a:srgbClr val="FFFF00"/>
              </a:solidFill>
              <a:latin typeface="Century Gothic" panose="020B0502020202020204"/>
            </a:rPr>
            <a:t>Test idea: </a:t>
          </a:r>
          <a:r>
            <a:rPr lang="en-US" sz="1800" b="0" kern="1200">
              <a:solidFill>
                <a:schemeClr val="tx1"/>
              </a:solidFill>
              <a:latin typeface="Century Gothic" panose="020B0502020202020204"/>
            </a:rPr>
            <a:t>Test if a change in burger price on different days of the week and different mealtime has an effect on sales revenue  </a:t>
          </a:r>
          <a:r>
            <a:rPr lang="en-US" sz="1800" b="0" i="1" kern="1200">
              <a:solidFill>
                <a:schemeClr val="tx1"/>
              </a:solidFill>
              <a:latin typeface="Century Gothic" panose="020B0502020202020204"/>
            </a:rPr>
            <a:t>(ANOVA</a:t>
          </a:r>
          <a:r>
            <a:rPr lang="en-US" sz="1800" kern="1200">
              <a:latin typeface="Century Gothic" panose="020B0502020202020204"/>
            </a:rPr>
            <a:t>) </a:t>
          </a:r>
          <a:endParaRPr lang="en-US" sz="1800" kern="1200"/>
        </a:p>
      </dsp:txBody>
      <dsp:txXfrm>
        <a:off x="510263" y="3095823"/>
        <a:ext cx="10310117" cy="619100"/>
      </dsp:txXfrm>
    </dsp:sp>
    <dsp:sp modelId="{94367357-71AF-49D9-B6DC-C35E3E8BFBD9}">
      <dsp:nvSpPr>
        <dsp:cNvPr id="0" name=""/>
        <dsp:cNvSpPr/>
      </dsp:nvSpPr>
      <dsp:spPr>
        <a:xfrm>
          <a:off x="68785" y="3018435"/>
          <a:ext cx="773875" cy="77387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6A3DDA-688D-4B9D-939E-A1B1DF053253}">
      <dsp:nvSpPr>
        <dsp:cNvPr id="0" name=""/>
        <dsp:cNvSpPr/>
      </dsp:nvSpPr>
      <dsp:spPr>
        <a:xfrm>
          <a:off x="256229" y="705993"/>
          <a:ext cx="2507129" cy="651524"/>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Factors/</a:t>
          </a:r>
          <a:r>
            <a:rPr lang="en-US" sz="2000" kern="1200">
              <a:solidFill>
                <a:schemeClr val="accent1"/>
              </a:solidFill>
            </a:rPr>
            <a:t>Levels</a:t>
          </a:r>
        </a:p>
      </dsp:txBody>
      <dsp:txXfrm>
        <a:off x="275311" y="725075"/>
        <a:ext cx="2468965" cy="613360"/>
      </dsp:txXfrm>
    </dsp:sp>
    <dsp:sp modelId="{85369BAE-0930-41D3-819C-BA0A5EC4C2CA}">
      <dsp:nvSpPr>
        <dsp:cNvPr id="0" name=""/>
        <dsp:cNvSpPr/>
      </dsp:nvSpPr>
      <dsp:spPr>
        <a:xfrm rot="18268629">
          <a:off x="2563591" y="622695"/>
          <a:ext cx="920756" cy="59092"/>
        </a:xfrm>
        <a:custGeom>
          <a:avLst/>
          <a:gdLst/>
          <a:ahLst/>
          <a:cxnLst/>
          <a:rect l="0" t="0" r="0" b="0"/>
          <a:pathLst>
            <a:path>
              <a:moveTo>
                <a:pt x="0" y="29546"/>
              </a:moveTo>
              <a:lnTo>
                <a:pt x="920756" y="2954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00950" y="629222"/>
        <a:ext cx="46037" cy="46037"/>
      </dsp:txXfrm>
    </dsp:sp>
    <dsp:sp modelId="{77750A2E-74C6-41F2-8110-BD4128A4072F}">
      <dsp:nvSpPr>
        <dsp:cNvPr id="0" name=""/>
        <dsp:cNvSpPr/>
      </dsp:nvSpPr>
      <dsp:spPr>
        <a:xfrm>
          <a:off x="3284578" y="81111"/>
          <a:ext cx="2979028" cy="383232"/>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Days</a:t>
          </a:r>
          <a:r>
            <a:rPr lang="en-US" sz="1400" kern="1200" baseline="0" dirty="0"/>
            <a:t> of the week</a:t>
          </a:r>
          <a:endParaRPr lang="en-US" sz="1400" kern="1200" dirty="0"/>
        </a:p>
      </dsp:txBody>
      <dsp:txXfrm>
        <a:off x="3295802" y="92335"/>
        <a:ext cx="2956580" cy="360784"/>
      </dsp:txXfrm>
    </dsp:sp>
    <dsp:sp modelId="{A34D5F66-0CD8-48B5-9F7A-A671BD5C84EA}">
      <dsp:nvSpPr>
        <dsp:cNvPr id="0" name=""/>
        <dsp:cNvSpPr/>
      </dsp:nvSpPr>
      <dsp:spPr>
        <a:xfrm>
          <a:off x="6263607" y="243181"/>
          <a:ext cx="521219" cy="59092"/>
        </a:xfrm>
        <a:custGeom>
          <a:avLst/>
          <a:gdLst/>
          <a:ahLst/>
          <a:cxnLst/>
          <a:rect l="0" t="0" r="0" b="0"/>
          <a:pathLst>
            <a:path>
              <a:moveTo>
                <a:pt x="0" y="29546"/>
              </a:moveTo>
              <a:lnTo>
                <a:pt x="521219" y="2954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11186" y="259697"/>
        <a:ext cx="26060" cy="26060"/>
      </dsp:txXfrm>
    </dsp:sp>
    <dsp:sp modelId="{DD5C47C4-2F75-4282-8BF2-FA3FDF797913}">
      <dsp:nvSpPr>
        <dsp:cNvPr id="0" name=""/>
        <dsp:cNvSpPr/>
      </dsp:nvSpPr>
      <dsp:spPr>
        <a:xfrm>
          <a:off x="6784827" y="2185"/>
          <a:ext cx="3680694" cy="541084"/>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Font typeface="+mj-lt"/>
            <a:buNone/>
          </a:pPr>
          <a:r>
            <a:rPr lang="en-US" sz="1400" kern="1200" dirty="0">
              <a:solidFill>
                <a:schemeClr val="accent1"/>
              </a:solidFill>
            </a:rPr>
            <a:t>Weekdays(Mon-</a:t>
          </a:r>
          <a:r>
            <a:rPr lang="en-US" sz="1400" kern="1200" dirty="0" err="1">
              <a:solidFill>
                <a:schemeClr val="accent1"/>
              </a:solidFill>
            </a:rPr>
            <a:t>Thur</a:t>
          </a:r>
          <a:r>
            <a:rPr lang="en-US" sz="1400" kern="1200" dirty="0">
              <a:solidFill>
                <a:schemeClr val="accent1"/>
              </a:solidFill>
            </a:rPr>
            <a:t>) – Weekends(</a:t>
          </a:r>
          <a:r>
            <a:rPr lang="en-US" sz="1400" kern="1200" dirty="0" err="1">
              <a:solidFill>
                <a:schemeClr val="accent1"/>
              </a:solidFill>
            </a:rPr>
            <a:t>Frid</a:t>
          </a:r>
          <a:r>
            <a:rPr lang="en-US" sz="1400" kern="1200" dirty="0">
              <a:solidFill>
                <a:schemeClr val="accent1"/>
              </a:solidFill>
            </a:rPr>
            <a:t>-Sun)</a:t>
          </a:r>
        </a:p>
      </dsp:txBody>
      <dsp:txXfrm>
        <a:off x="6800675" y="18033"/>
        <a:ext cx="3648998" cy="509388"/>
      </dsp:txXfrm>
    </dsp:sp>
    <dsp:sp modelId="{598BF2CD-1A93-4E92-9243-84491B5D6BCF}">
      <dsp:nvSpPr>
        <dsp:cNvPr id="0" name=""/>
        <dsp:cNvSpPr/>
      </dsp:nvSpPr>
      <dsp:spPr>
        <a:xfrm rot="20794757">
          <a:off x="2756043" y="940023"/>
          <a:ext cx="535852" cy="59092"/>
        </a:xfrm>
        <a:custGeom>
          <a:avLst/>
          <a:gdLst/>
          <a:ahLst/>
          <a:cxnLst/>
          <a:rect l="0" t="0" r="0" b="0"/>
          <a:pathLst>
            <a:path>
              <a:moveTo>
                <a:pt x="0" y="29546"/>
              </a:moveTo>
              <a:lnTo>
                <a:pt x="535852" y="2954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0573" y="956173"/>
        <a:ext cx="26792" cy="26792"/>
      </dsp:txXfrm>
    </dsp:sp>
    <dsp:sp modelId="{798598B1-3FA5-4981-AB6B-8C245958E75E}">
      <dsp:nvSpPr>
        <dsp:cNvPr id="0" name=""/>
        <dsp:cNvSpPr/>
      </dsp:nvSpPr>
      <dsp:spPr>
        <a:xfrm>
          <a:off x="3284578" y="581622"/>
          <a:ext cx="1303048" cy="651524"/>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Meal-Time</a:t>
          </a:r>
        </a:p>
      </dsp:txBody>
      <dsp:txXfrm>
        <a:off x="3303660" y="600704"/>
        <a:ext cx="1264884" cy="613360"/>
      </dsp:txXfrm>
    </dsp:sp>
    <dsp:sp modelId="{CE028828-1913-4B83-B4CB-4B8C0B6DDDB6}">
      <dsp:nvSpPr>
        <dsp:cNvPr id="0" name=""/>
        <dsp:cNvSpPr/>
      </dsp:nvSpPr>
      <dsp:spPr>
        <a:xfrm>
          <a:off x="4587627" y="877837"/>
          <a:ext cx="521219" cy="59092"/>
        </a:xfrm>
        <a:custGeom>
          <a:avLst/>
          <a:gdLst/>
          <a:ahLst/>
          <a:cxnLst/>
          <a:rect l="0" t="0" r="0" b="0"/>
          <a:pathLst>
            <a:path>
              <a:moveTo>
                <a:pt x="0" y="29546"/>
              </a:moveTo>
              <a:lnTo>
                <a:pt x="521219" y="2954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35206" y="894353"/>
        <a:ext cx="26060" cy="26060"/>
      </dsp:txXfrm>
    </dsp:sp>
    <dsp:sp modelId="{F2127EB0-ACB2-48E2-802B-AED9298F0226}">
      <dsp:nvSpPr>
        <dsp:cNvPr id="0" name=""/>
        <dsp:cNvSpPr/>
      </dsp:nvSpPr>
      <dsp:spPr>
        <a:xfrm>
          <a:off x="5108846" y="640998"/>
          <a:ext cx="5585750" cy="532770"/>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accent1"/>
              </a:solidFill>
            </a:rPr>
            <a:t>Lunch</a:t>
          </a:r>
          <a:r>
            <a:rPr lang="en-US" sz="1700" kern="1200" baseline="0" dirty="0">
              <a:solidFill>
                <a:schemeClr val="accent1"/>
              </a:solidFill>
            </a:rPr>
            <a:t> -Dinner</a:t>
          </a:r>
          <a:endParaRPr lang="en-US" sz="1700" kern="1200" dirty="0">
            <a:solidFill>
              <a:schemeClr val="accent1"/>
            </a:solidFill>
          </a:endParaRPr>
        </a:p>
      </dsp:txBody>
      <dsp:txXfrm>
        <a:off x="5124450" y="656602"/>
        <a:ext cx="5554542" cy="501562"/>
      </dsp:txXfrm>
    </dsp:sp>
    <dsp:sp modelId="{22A75602-F058-414A-83B5-D0373E44684F}">
      <dsp:nvSpPr>
        <dsp:cNvPr id="0" name=""/>
        <dsp:cNvSpPr/>
      </dsp:nvSpPr>
      <dsp:spPr>
        <a:xfrm rot="3010093">
          <a:off x="2617107" y="1314649"/>
          <a:ext cx="813723" cy="59092"/>
        </a:xfrm>
        <a:custGeom>
          <a:avLst/>
          <a:gdLst/>
          <a:ahLst/>
          <a:cxnLst/>
          <a:rect l="0" t="0" r="0" b="0"/>
          <a:pathLst>
            <a:path>
              <a:moveTo>
                <a:pt x="0" y="29546"/>
              </a:moveTo>
              <a:lnTo>
                <a:pt x="813723" y="2954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03626" y="1323853"/>
        <a:ext cx="40686" cy="40686"/>
      </dsp:txXfrm>
    </dsp:sp>
    <dsp:sp modelId="{D7800894-4F26-4261-890B-787D4F08603D}">
      <dsp:nvSpPr>
        <dsp:cNvPr id="0" name=""/>
        <dsp:cNvSpPr/>
      </dsp:nvSpPr>
      <dsp:spPr>
        <a:xfrm>
          <a:off x="3284578" y="1330874"/>
          <a:ext cx="1303048" cy="651524"/>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Price </a:t>
          </a:r>
        </a:p>
      </dsp:txBody>
      <dsp:txXfrm>
        <a:off x="3303660" y="1349956"/>
        <a:ext cx="1264884" cy="613360"/>
      </dsp:txXfrm>
    </dsp:sp>
    <dsp:sp modelId="{65C41B15-FF87-461E-9A32-433D4D3F200D}">
      <dsp:nvSpPr>
        <dsp:cNvPr id="0" name=""/>
        <dsp:cNvSpPr/>
      </dsp:nvSpPr>
      <dsp:spPr>
        <a:xfrm>
          <a:off x="4587627" y="1627090"/>
          <a:ext cx="521219" cy="59092"/>
        </a:xfrm>
        <a:custGeom>
          <a:avLst/>
          <a:gdLst/>
          <a:ahLst/>
          <a:cxnLst/>
          <a:rect l="0" t="0" r="0" b="0"/>
          <a:pathLst>
            <a:path>
              <a:moveTo>
                <a:pt x="0" y="29546"/>
              </a:moveTo>
              <a:lnTo>
                <a:pt x="521219" y="2954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35206" y="1643606"/>
        <a:ext cx="26060" cy="26060"/>
      </dsp:txXfrm>
    </dsp:sp>
    <dsp:sp modelId="{282C0241-721C-4714-BC15-F2C121D0A08B}">
      <dsp:nvSpPr>
        <dsp:cNvPr id="0" name=""/>
        <dsp:cNvSpPr/>
      </dsp:nvSpPr>
      <dsp:spPr>
        <a:xfrm>
          <a:off x="5108846" y="1378410"/>
          <a:ext cx="5870883" cy="556453"/>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i="0" kern="1200" dirty="0">
              <a:solidFill>
                <a:srgbClr val="FF0000"/>
              </a:solidFill>
            </a:rPr>
            <a:t>0.00 difference, $0.25 price increase, $0.50 price increase, $0.75 price increase</a:t>
          </a:r>
          <a:endParaRPr lang="en-US" sz="1400" kern="1200" dirty="0">
            <a:solidFill>
              <a:srgbClr val="FF0000"/>
            </a:solidFill>
          </a:endParaRPr>
        </a:p>
      </dsp:txBody>
      <dsp:txXfrm>
        <a:off x="5125144" y="1394708"/>
        <a:ext cx="5838287" cy="5238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D4AF6-7A7E-4AED-87C7-7DB7E9BDE597}">
      <dsp:nvSpPr>
        <dsp:cNvPr id="0" name=""/>
        <dsp:cNvSpPr/>
      </dsp:nvSpPr>
      <dsp:spPr>
        <a:xfrm>
          <a:off x="0" y="763670"/>
          <a:ext cx="6677143" cy="1732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2F26B9-0F71-49F8-879D-AE1168F91AC4}">
      <dsp:nvSpPr>
        <dsp:cNvPr id="0" name=""/>
        <dsp:cNvSpPr/>
      </dsp:nvSpPr>
      <dsp:spPr>
        <a:xfrm>
          <a:off x="407236" y="14039"/>
          <a:ext cx="7885257" cy="8682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70" tIns="0" rIns="219570" bIns="0" numCol="1" spcCol="1270" anchor="ctr" anchorCtr="0">
          <a:noAutofit/>
        </a:bodyPr>
        <a:lstStyle/>
        <a:p>
          <a:pPr marL="0" lvl="0" indent="0" algn="l" defTabSz="488950">
            <a:lnSpc>
              <a:spcPct val="90000"/>
            </a:lnSpc>
            <a:spcBef>
              <a:spcPct val="0"/>
            </a:spcBef>
            <a:spcAft>
              <a:spcPct val="35000"/>
            </a:spcAft>
            <a:buNone/>
          </a:pPr>
          <a:endParaRPr lang="en-US" sz="1100" kern="1200"/>
        </a:p>
        <a:p>
          <a:pPr marL="0" lvl="0" indent="0" algn="l" defTabSz="488950">
            <a:lnSpc>
              <a:spcPct val="90000"/>
            </a:lnSpc>
            <a:spcBef>
              <a:spcPct val="0"/>
            </a:spcBef>
            <a:spcAft>
              <a:spcPct val="35000"/>
            </a:spcAft>
            <a:buNone/>
          </a:pPr>
          <a:r>
            <a:rPr lang="en-US" sz="1500" b="1" kern="1200">
              <a:solidFill>
                <a:schemeClr val="accent2">
                  <a:lumMod val="40000"/>
                  <a:lumOff val="60000"/>
                </a:schemeClr>
              </a:solidFill>
            </a:rPr>
            <a:t>Minimum needed sample size = 3</a:t>
          </a:r>
          <a:endParaRPr lang="en-US" sz="1500" kern="1200"/>
        </a:p>
      </dsp:txBody>
      <dsp:txXfrm>
        <a:off x="449620" y="56423"/>
        <a:ext cx="7800489" cy="783465"/>
      </dsp:txXfrm>
    </dsp:sp>
    <dsp:sp modelId="{42D0EF15-8AF6-4911-BE57-8E7A56F37555}">
      <dsp:nvSpPr>
        <dsp:cNvPr id="0" name=""/>
        <dsp:cNvSpPr/>
      </dsp:nvSpPr>
      <dsp:spPr>
        <a:xfrm>
          <a:off x="0" y="1734857"/>
          <a:ext cx="6357975" cy="18561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C0B6A9-938E-4414-B3CF-97E92CE1B175}">
      <dsp:nvSpPr>
        <dsp:cNvPr id="0" name=""/>
        <dsp:cNvSpPr/>
      </dsp:nvSpPr>
      <dsp:spPr>
        <a:xfrm>
          <a:off x="395080" y="990900"/>
          <a:ext cx="7901597" cy="89155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70" tIns="0" rIns="219570" bIns="0" numCol="1" spcCol="1270" anchor="ctr" anchorCtr="0">
          <a:noAutofit/>
        </a:bodyPr>
        <a:lstStyle/>
        <a:p>
          <a:pPr marL="0" lvl="0" indent="0" algn="l" defTabSz="666750">
            <a:lnSpc>
              <a:spcPct val="90000"/>
            </a:lnSpc>
            <a:spcBef>
              <a:spcPct val="0"/>
            </a:spcBef>
            <a:spcAft>
              <a:spcPct val="35000"/>
            </a:spcAft>
            <a:buNone/>
          </a:pPr>
          <a:r>
            <a:rPr lang="en-US" sz="1500" b="1" kern="1200">
              <a:solidFill>
                <a:schemeClr val="accent2">
                  <a:lumMod val="40000"/>
                  <a:lumOff val="60000"/>
                </a:schemeClr>
              </a:solidFill>
            </a:rPr>
            <a:t>Assume Power = 80% &amp; confidence Interval = 0.05</a:t>
          </a:r>
        </a:p>
      </dsp:txBody>
      <dsp:txXfrm>
        <a:off x="438602" y="1034422"/>
        <a:ext cx="7814553" cy="804513"/>
      </dsp:txXfrm>
    </dsp:sp>
    <dsp:sp modelId="{E0A0B855-3BD7-46C3-8BDF-38EB29A2761B}">
      <dsp:nvSpPr>
        <dsp:cNvPr id="0" name=""/>
        <dsp:cNvSpPr/>
      </dsp:nvSpPr>
      <dsp:spPr>
        <a:xfrm>
          <a:off x="0" y="2750961"/>
          <a:ext cx="6185444" cy="4156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10C73F-5F7A-4DA5-B439-085CD07A0C3F}">
      <dsp:nvSpPr>
        <dsp:cNvPr id="0" name=""/>
        <dsp:cNvSpPr/>
      </dsp:nvSpPr>
      <dsp:spPr>
        <a:xfrm>
          <a:off x="395080" y="1974470"/>
          <a:ext cx="7901597" cy="9240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70" tIns="0" rIns="219570" bIns="0" numCol="1" spcCol="1270" anchor="ctr" anchorCtr="0">
          <a:noAutofit/>
        </a:bodyPr>
        <a:lstStyle/>
        <a:p>
          <a:pPr marL="0" lvl="0" indent="0" algn="l" defTabSz="666750">
            <a:lnSpc>
              <a:spcPct val="90000"/>
            </a:lnSpc>
            <a:spcBef>
              <a:spcPct val="0"/>
            </a:spcBef>
            <a:spcAft>
              <a:spcPct val="35000"/>
            </a:spcAft>
            <a:buNone/>
          </a:pPr>
          <a:r>
            <a:rPr lang="en-US" sz="1500" b="1" kern="1200">
              <a:solidFill>
                <a:schemeClr val="accent2">
                  <a:lumMod val="40000"/>
                  <a:lumOff val="60000"/>
                </a:schemeClr>
              </a:solidFill>
            </a:rPr>
            <a:t>Assume medium effect size f = 0.25</a:t>
          </a:r>
          <a:endParaRPr lang="en-US" sz="1500" kern="1200"/>
        </a:p>
      </dsp:txBody>
      <dsp:txXfrm>
        <a:off x="440190" y="2019580"/>
        <a:ext cx="7811377" cy="83387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0DD754-B4C0-4E61-B002-4CF7BFC21E23}">
      <dsp:nvSpPr>
        <dsp:cNvPr id="0" name=""/>
        <dsp:cNvSpPr/>
      </dsp:nvSpPr>
      <dsp:spPr>
        <a:xfrm>
          <a:off x="96444" y="102"/>
          <a:ext cx="2024151" cy="1182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US" sz="1500" b="1" kern="1200">
              <a:solidFill>
                <a:schemeClr val="accent2">
                  <a:lumMod val="40000"/>
                  <a:lumOff val="60000"/>
                </a:schemeClr>
              </a:solidFill>
            </a:rPr>
            <a:t># of Treatments = </a:t>
          </a:r>
          <a:r>
            <a:rPr lang="en-US" sz="1500" b="1" kern="1200">
              <a:solidFill>
                <a:srgbClr val="92D050"/>
              </a:solidFill>
            </a:rPr>
            <a:t>ng</a:t>
          </a:r>
          <a:endParaRPr lang="en-US" sz="1500" kern="1200">
            <a:solidFill>
              <a:srgbClr val="92D050"/>
            </a:solidFill>
          </a:endParaRPr>
        </a:p>
      </dsp:txBody>
      <dsp:txXfrm>
        <a:off x="96444" y="102"/>
        <a:ext cx="2024151" cy="1182227"/>
      </dsp:txXfrm>
    </dsp:sp>
    <dsp:sp modelId="{A36DF9AE-F7A2-410B-9D55-14CEBFAF6B49}">
      <dsp:nvSpPr>
        <dsp:cNvPr id="0" name=""/>
        <dsp:cNvSpPr/>
      </dsp:nvSpPr>
      <dsp:spPr>
        <a:xfrm>
          <a:off x="2120596" y="339027"/>
          <a:ext cx="267211" cy="504377"/>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45D8CB-EF7B-4E7B-9F6E-FCDA3FA87253}">
      <dsp:nvSpPr>
        <dsp:cNvPr id="0" name=""/>
        <dsp:cNvSpPr/>
      </dsp:nvSpPr>
      <dsp:spPr>
        <a:xfrm flipH="1">
          <a:off x="2451768" y="247679"/>
          <a:ext cx="652941" cy="6765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b="1" kern="1200">
              <a:solidFill>
                <a:schemeClr val="accent2">
                  <a:lumMod val="40000"/>
                  <a:lumOff val="60000"/>
                </a:schemeClr>
              </a:solidFill>
            </a:rPr>
            <a:t>16</a:t>
          </a:r>
          <a:r>
            <a:rPr lang="en-US" sz="1000" b="1" kern="1200">
              <a:solidFill>
                <a:schemeClr val="accent2">
                  <a:lumMod val="40000"/>
                  <a:lumOff val="60000"/>
                </a:schemeClr>
              </a:solidFill>
            </a:rPr>
            <a:t> </a:t>
          </a:r>
          <a:endParaRPr lang="en-US" sz="1000" kern="1200"/>
        </a:p>
      </dsp:txBody>
      <dsp:txXfrm>
        <a:off x="2451768" y="247679"/>
        <a:ext cx="652941" cy="676569"/>
      </dsp:txXfrm>
    </dsp:sp>
    <dsp:sp modelId="{6BB7FD37-E190-41B4-A12B-8709C0C4260A}">
      <dsp:nvSpPr>
        <dsp:cNvPr id="0" name=""/>
        <dsp:cNvSpPr/>
      </dsp:nvSpPr>
      <dsp:spPr>
        <a:xfrm>
          <a:off x="96444" y="1419585"/>
          <a:ext cx="1732003" cy="294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US" sz="1500" b="1" kern="1200">
              <a:solidFill>
                <a:schemeClr val="accent2">
                  <a:lumMod val="40000"/>
                  <a:lumOff val="60000"/>
                </a:schemeClr>
              </a:solidFill>
            </a:rPr>
            <a:t>Sample Size output = </a:t>
          </a:r>
          <a:r>
            <a:rPr lang="en-US" sz="1500" b="1" kern="1200">
              <a:solidFill>
                <a:srgbClr val="92D050"/>
              </a:solidFill>
            </a:rPr>
            <a:t>n</a:t>
          </a:r>
          <a:r>
            <a:rPr lang="en-US" sz="1500" b="1" kern="1200">
              <a:solidFill>
                <a:schemeClr val="accent2">
                  <a:lumMod val="40000"/>
                  <a:lumOff val="60000"/>
                </a:schemeClr>
              </a:solidFill>
            </a:rPr>
            <a:t> </a:t>
          </a:r>
          <a:endParaRPr lang="en-US" sz="1500" b="1" kern="1200"/>
        </a:p>
      </dsp:txBody>
      <dsp:txXfrm>
        <a:off x="96444" y="1419585"/>
        <a:ext cx="1732003" cy="294582"/>
      </dsp:txXfrm>
    </dsp:sp>
    <dsp:sp modelId="{17CBDF84-108C-4830-B834-1B105E5B952F}">
      <dsp:nvSpPr>
        <dsp:cNvPr id="0" name=""/>
        <dsp:cNvSpPr/>
      </dsp:nvSpPr>
      <dsp:spPr>
        <a:xfrm>
          <a:off x="1828448" y="1238516"/>
          <a:ext cx="289581" cy="656718"/>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2C687B-5A5F-43EE-A023-74A116B6EE1A}">
      <dsp:nvSpPr>
        <dsp:cNvPr id="0" name=""/>
        <dsp:cNvSpPr/>
      </dsp:nvSpPr>
      <dsp:spPr>
        <a:xfrm>
          <a:off x="2181990" y="1198730"/>
          <a:ext cx="755106" cy="7362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b="1" kern="1200">
              <a:solidFill>
                <a:schemeClr val="accent2">
                  <a:lumMod val="40000"/>
                  <a:lumOff val="60000"/>
                </a:schemeClr>
              </a:solidFill>
            </a:rPr>
            <a:t>178</a:t>
          </a:r>
          <a:endParaRPr lang="en-US" sz="1800" b="1" kern="1200"/>
        </a:p>
      </dsp:txBody>
      <dsp:txXfrm>
        <a:off x="2181990" y="1198730"/>
        <a:ext cx="755106" cy="73629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EA9D15EB-F843-4A85-A829-B647BDABC46F}" type="datetimeFigureOut">
              <a:rPr lang="en-US" smtClean="0"/>
              <a:t>2/12/2022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A40B7E48-C2C0-4DFD-8AF9-6B51DA51735A}" type="slidenum">
              <a:rPr lang="en-US" smtClean="0"/>
              <a:t>‹#›</a:t>
            </a:fld>
            <a:endParaRPr lang="en-US"/>
          </a:p>
        </p:txBody>
      </p:sp>
    </p:spTree>
    <p:extLst>
      <p:ext uri="{BB962C8B-B14F-4D97-AF65-F5344CB8AC3E}">
        <p14:creationId xmlns:p14="http://schemas.microsoft.com/office/powerpoint/2010/main" val="5810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9D15EB-F843-4A85-A829-B647BDABC46F}"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B7E48-C2C0-4DFD-8AF9-6B51DA51735A}" type="slidenum">
              <a:rPr lang="en-US" smtClean="0"/>
              <a:t>‹#›</a:t>
            </a:fld>
            <a:endParaRPr lang="en-US"/>
          </a:p>
        </p:txBody>
      </p:sp>
    </p:spTree>
    <p:extLst>
      <p:ext uri="{BB962C8B-B14F-4D97-AF65-F5344CB8AC3E}">
        <p14:creationId xmlns:p14="http://schemas.microsoft.com/office/powerpoint/2010/main" val="878042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A9D15EB-F843-4A85-A829-B647BDABC46F}" type="datetimeFigureOut">
              <a:rPr lang="en-US" smtClean="0"/>
              <a:t>2/12/2022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40B7E48-C2C0-4DFD-8AF9-6B51DA51735A}" type="slidenum">
              <a:rPr lang="en-US" smtClean="0"/>
              <a:t>‹#›</a:t>
            </a:fld>
            <a:endParaRPr lang="en-US"/>
          </a:p>
        </p:txBody>
      </p:sp>
    </p:spTree>
    <p:extLst>
      <p:ext uri="{BB962C8B-B14F-4D97-AF65-F5344CB8AC3E}">
        <p14:creationId xmlns:p14="http://schemas.microsoft.com/office/powerpoint/2010/main" val="723140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A9D15EB-F843-4A85-A829-B647BDABC46F}" type="datetimeFigureOut">
              <a:rPr lang="en-US" smtClean="0"/>
              <a:t>2/12/2022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40B7E48-C2C0-4DFD-8AF9-6B51DA51735A}"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46271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A9D15EB-F843-4A85-A829-B647BDABC46F}" type="datetimeFigureOut">
              <a:rPr lang="en-US" smtClean="0"/>
              <a:t>2/12/2022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40B7E48-C2C0-4DFD-8AF9-6B51DA51735A}" type="slidenum">
              <a:rPr lang="en-US" smtClean="0"/>
              <a:t>‹#›</a:t>
            </a:fld>
            <a:endParaRPr lang="en-US"/>
          </a:p>
        </p:txBody>
      </p:sp>
    </p:spTree>
    <p:extLst>
      <p:ext uri="{BB962C8B-B14F-4D97-AF65-F5344CB8AC3E}">
        <p14:creationId xmlns:p14="http://schemas.microsoft.com/office/powerpoint/2010/main" val="4082818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9D15EB-F843-4A85-A829-B647BDABC46F}" type="datetimeFigureOut">
              <a:rPr lang="en-US" smtClean="0"/>
              <a:t>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0B7E48-C2C0-4DFD-8AF9-6B51DA51735A}" type="slidenum">
              <a:rPr lang="en-US" smtClean="0"/>
              <a:t>‹#›</a:t>
            </a:fld>
            <a:endParaRPr lang="en-US"/>
          </a:p>
        </p:txBody>
      </p:sp>
    </p:spTree>
    <p:extLst>
      <p:ext uri="{BB962C8B-B14F-4D97-AF65-F5344CB8AC3E}">
        <p14:creationId xmlns:p14="http://schemas.microsoft.com/office/powerpoint/2010/main" val="3854208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9D15EB-F843-4A85-A829-B647BDABC46F}" type="datetimeFigureOut">
              <a:rPr lang="en-US" smtClean="0"/>
              <a:t>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0B7E48-C2C0-4DFD-8AF9-6B51DA51735A}" type="slidenum">
              <a:rPr lang="en-US" smtClean="0"/>
              <a:t>‹#›</a:t>
            </a:fld>
            <a:endParaRPr lang="en-US"/>
          </a:p>
        </p:txBody>
      </p:sp>
    </p:spTree>
    <p:extLst>
      <p:ext uri="{BB962C8B-B14F-4D97-AF65-F5344CB8AC3E}">
        <p14:creationId xmlns:p14="http://schemas.microsoft.com/office/powerpoint/2010/main" val="3243969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9D15EB-F843-4A85-A829-B647BDABC46F}"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B7E48-C2C0-4DFD-8AF9-6B51DA51735A}" type="slidenum">
              <a:rPr lang="en-US" smtClean="0"/>
              <a:t>‹#›</a:t>
            </a:fld>
            <a:endParaRPr lang="en-US"/>
          </a:p>
        </p:txBody>
      </p:sp>
    </p:spTree>
    <p:extLst>
      <p:ext uri="{BB962C8B-B14F-4D97-AF65-F5344CB8AC3E}">
        <p14:creationId xmlns:p14="http://schemas.microsoft.com/office/powerpoint/2010/main" val="762239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A9D15EB-F843-4A85-A829-B647BDABC46F}" type="datetimeFigureOut">
              <a:rPr lang="en-US" smtClean="0"/>
              <a:t>2/12/2022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40B7E48-C2C0-4DFD-8AF9-6B51DA51735A}" type="slidenum">
              <a:rPr lang="en-US" smtClean="0"/>
              <a:t>‹#›</a:t>
            </a:fld>
            <a:endParaRPr lang="en-US"/>
          </a:p>
        </p:txBody>
      </p:sp>
    </p:spTree>
    <p:extLst>
      <p:ext uri="{BB962C8B-B14F-4D97-AF65-F5344CB8AC3E}">
        <p14:creationId xmlns:p14="http://schemas.microsoft.com/office/powerpoint/2010/main" val="4187096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9D15EB-F843-4A85-A829-B647BDABC46F}"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B7E48-C2C0-4DFD-8AF9-6B51DA51735A}" type="slidenum">
              <a:rPr lang="en-US" smtClean="0"/>
              <a:t>‹#›</a:t>
            </a:fld>
            <a:endParaRPr lang="en-US"/>
          </a:p>
        </p:txBody>
      </p:sp>
    </p:spTree>
    <p:extLst>
      <p:ext uri="{BB962C8B-B14F-4D97-AF65-F5344CB8AC3E}">
        <p14:creationId xmlns:p14="http://schemas.microsoft.com/office/powerpoint/2010/main" val="1140619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A9D15EB-F843-4A85-A829-B647BDABC46F}" type="datetimeFigureOut">
              <a:rPr lang="en-US" smtClean="0"/>
              <a:t>2/12/2022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40B7E48-C2C0-4DFD-8AF9-6B51DA51735A}" type="slidenum">
              <a:rPr lang="en-US" smtClean="0"/>
              <a:t>‹#›</a:t>
            </a:fld>
            <a:endParaRPr lang="en-US"/>
          </a:p>
        </p:txBody>
      </p:sp>
    </p:spTree>
    <p:extLst>
      <p:ext uri="{BB962C8B-B14F-4D97-AF65-F5344CB8AC3E}">
        <p14:creationId xmlns:p14="http://schemas.microsoft.com/office/powerpoint/2010/main" val="119340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9D15EB-F843-4A85-A829-B647BDABC46F}"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B7E48-C2C0-4DFD-8AF9-6B51DA51735A}" type="slidenum">
              <a:rPr lang="en-US" smtClean="0"/>
              <a:t>‹#›</a:t>
            </a:fld>
            <a:endParaRPr lang="en-US"/>
          </a:p>
        </p:txBody>
      </p:sp>
    </p:spTree>
    <p:extLst>
      <p:ext uri="{BB962C8B-B14F-4D97-AF65-F5344CB8AC3E}">
        <p14:creationId xmlns:p14="http://schemas.microsoft.com/office/powerpoint/2010/main" val="319598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9D15EB-F843-4A85-A829-B647BDABC46F}" type="datetimeFigureOut">
              <a:rPr lang="en-US" smtClean="0"/>
              <a:t>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0B7E48-C2C0-4DFD-8AF9-6B51DA51735A}" type="slidenum">
              <a:rPr lang="en-US" smtClean="0"/>
              <a:t>‹#›</a:t>
            </a:fld>
            <a:endParaRPr lang="en-US"/>
          </a:p>
        </p:txBody>
      </p:sp>
    </p:spTree>
    <p:extLst>
      <p:ext uri="{BB962C8B-B14F-4D97-AF65-F5344CB8AC3E}">
        <p14:creationId xmlns:p14="http://schemas.microsoft.com/office/powerpoint/2010/main" val="1904054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9D15EB-F843-4A85-A829-B647BDABC46F}" type="datetimeFigureOut">
              <a:rPr lang="en-US" smtClean="0"/>
              <a:t>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0B7E48-C2C0-4DFD-8AF9-6B51DA51735A}" type="slidenum">
              <a:rPr lang="en-US" smtClean="0"/>
              <a:t>‹#›</a:t>
            </a:fld>
            <a:endParaRPr lang="en-US"/>
          </a:p>
        </p:txBody>
      </p:sp>
    </p:spTree>
    <p:extLst>
      <p:ext uri="{BB962C8B-B14F-4D97-AF65-F5344CB8AC3E}">
        <p14:creationId xmlns:p14="http://schemas.microsoft.com/office/powerpoint/2010/main" val="3827688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9D15EB-F843-4A85-A829-B647BDABC46F}" type="datetimeFigureOut">
              <a:rPr lang="en-US" smtClean="0"/>
              <a:t>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0B7E48-C2C0-4DFD-8AF9-6B51DA51735A}" type="slidenum">
              <a:rPr lang="en-US" smtClean="0"/>
              <a:t>‹#›</a:t>
            </a:fld>
            <a:endParaRPr lang="en-US"/>
          </a:p>
        </p:txBody>
      </p:sp>
    </p:spTree>
    <p:extLst>
      <p:ext uri="{BB962C8B-B14F-4D97-AF65-F5344CB8AC3E}">
        <p14:creationId xmlns:p14="http://schemas.microsoft.com/office/powerpoint/2010/main" val="3049535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9D15EB-F843-4A85-A829-B647BDABC46F}"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B7E48-C2C0-4DFD-8AF9-6B51DA51735A}" type="slidenum">
              <a:rPr lang="en-US" smtClean="0"/>
              <a:t>‹#›</a:t>
            </a:fld>
            <a:endParaRPr lang="en-US"/>
          </a:p>
        </p:txBody>
      </p:sp>
    </p:spTree>
    <p:extLst>
      <p:ext uri="{BB962C8B-B14F-4D97-AF65-F5344CB8AC3E}">
        <p14:creationId xmlns:p14="http://schemas.microsoft.com/office/powerpoint/2010/main" val="3229728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9D15EB-F843-4A85-A829-B647BDABC46F}"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B7E48-C2C0-4DFD-8AF9-6B51DA51735A}" type="slidenum">
              <a:rPr lang="en-US" smtClean="0"/>
              <a:t>‹#›</a:t>
            </a:fld>
            <a:endParaRPr lang="en-US"/>
          </a:p>
        </p:txBody>
      </p:sp>
    </p:spTree>
    <p:extLst>
      <p:ext uri="{BB962C8B-B14F-4D97-AF65-F5344CB8AC3E}">
        <p14:creationId xmlns:p14="http://schemas.microsoft.com/office/powerpoint/2010/main" val="82163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9D15EB-F843-4A85-A829-B647BDABC46F}" type="datetimeFigureOut">
              <a:rPr lang="en-US" smtClean="0"/>
              <a:t>2/12/2022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40B7E48-C2C0-4DFD-8AF9-6B51DA51735A}" type="slidenum">
              <a:rPr lang="en-US" smtClean="0"/>
              <a:t>‹#›</a:t>
            </a:fld>
            <a:endParaRPr lang="en-US"/>
          </a:p>
        </p:txBody>
      </p:sp>
    </p:spTree>
    <p:extLst>
      <p:ext uri="{BB962C8B-B14F-4D97-AF65-F5344CB8AC3E}">
        <p14:creationId xmlns:p14="http://schemas.microsoft.com/office/powerpoint/2010/main" val="226418221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image" Target="../media/image21.svg"/><Relationship Id="rId7" Type="http://schemas.openxmlformats.org/officeDocument/2006/relationships/image" Target="../media/image25.svg"/><Relationship Id="rId12" Type="http://schemas.openxmlformats.org/officeDocument/2006/relationships/image" Target="../media/image30.png"/><Relationship Id="rId17" Type="http://schemas.openxmlformats.org/officeDocument/2006/relationships/image" Target="../media/image35.svg"/><Relationship Id="rId2" Type="http://schemas.openxmlformats.org/officeDocument/2006/relationships/image" Target="../media/image20.png"/><Relationship Id="rId16"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png"/></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3" Type="http://schemas.openxmlformats.org/officeDocument/2006/relationships/hyperlink" Target="http://townmapsusa.com/d/map-of-pocono-pennsylvania-pa/pocono_pa" TargetMode="Externa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hyperlink" Target="http://www.picserver.org/a/atlanta.html" TargetMode="External"/><Relationship Id="rId21" Type="http://schemas.openxmlformats.org/officeDocument/2006/relationships/diagramColors" Target="../diagrams/colors4.xml"/><Relationship Id="rId7" Type="http://schemas.openxmlformats.org/officeDocument/2006/relationships/hyperlink" Target="http://townmapsusa.com/d/map-of-concord-ohio-oh/concord_champaign_oh" TargetMode="External"/><Relationship Id="rId12" Type="http://schemas.openxmlformats.org/officeDocument/2006/relationships/image" Target="../media/image11.jpeg"/><Relationship Id="rId17" Type="http://schemas.openxmlformats.org/officeDocument/2006/relationships/hyperlink" Target="http://townmapsusa.com/d/map-of-williamsburg-north-carolina-nc/williamsburg_nc" TargetMode="External"/><Relationship Id="rId25" Type="http://schemas.openxmlformats.org/officeDocument/2006/relationships/diagramQuickStyle" Target="../diagrams/quickStyle5.xml"/><Relationship Id="rId33" Type="http://schemas.openxmlformats.org/officeDocument/2006/relationships/hyperlink" Target="http://townmapsusa.com/d/Map-of-Sandusky-Ohio-OH/sandusky_oh" TargetMode="External"/><Relationship Id="rId2" Type="http://schemas.openxmlformats.org/officeDocument/2006/relationships/image" Target="../media/image6.jpeg"/><Relationship Id="rId16" Type="http://schemas.openxmlformats.org/officeDocument/2006/relationships/image" Target="../media/image13.jpeg"/><Relationship Id="rId20" Type="http://schemas.openxmlformats.org/officeDocument/2006/relationships/diagramQuickStyle" Target="../diagrams/quickStyle4.xml"/><Relationship Id="rId29" Type="http://schemas.openxmlformats.org/officeDocument/2006/relationships/hyperlink" Target="https://www.picserver.org/highway-signs2/c/colorado-springs.html" TargetMode="External"/><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hyperlink" Target="http://www.all-flags-world.com/usa-states/Minnesota/Flag-minnesota-metal-texture.php" TargetMode="External"/><Relationship Id="rId24" Type="http://schemas.openxmlformats.org/officeDocument/2006/relationships/diagramLayout" Target="../diagrams/layout5.xml"/><Relationship Id="rId32" Type="http://schemas.openxmlformats.org/officeDocument/2006/relationships/image" Target="../media/image16.jpeg"/><Relationship Id="rId5" Type="http://schemas.openxmlformats.org/officeDocument/2006/relationships/hyperlink" Target="https://en.wikipedia.org/wiki/Grand_Mound,_Iowa" TargetMode="External"/><Relationship Id="rId15" Type="http://schemas.openxmlformats.org/officeDocument/2006/relationships/hyperlink" Target="https://mysmudgingblog.blogspot.com/2018/03/welcome-to-our-visitor-from-kansas-city.html" TargetMode="External"/><Relationship Id="rId23" Type="http://schemas.openxmlformats.org/officeDocument/2006/relationships/diagramData" Target="../diagrams/data5.xml"/><Relationship Id="rId28" Type="http://schemas.openxmlformats.org/officeDocument/2006/relationships/image" Target="../media/image14.jpeg"/><Relationship Id="rId10" Type="http://schemas.openxmlformats.org/officeDocument/2006/relationships/image" Target="../media/image10.jpeg"/><Relationship Id="rId19" Type="http://schemas.openxmlformats.org/officeDocument/2006/relationships/diagramLayout" Target="../diagrams/layout4.xml"/><Relationship Id="rId31" Type="http://schemas.openxmlformats.org/officeDocument/2006/relationships/hyperlink" Target="http://townmapsusa.com/d/Map-of-Scottdale-Georgia-GA/scottdale_ga" TargetMode="External"/><Relationship Id="rId4" Type="http://schemas.openxmlformats.org/officeDocument/2006/relationships/image" Target="../media/image7.jpeg"/><Relationship Id="rId9" Type="http://schemas.openxmlformats.org/officeDocument/2006/relationships/hyperlink" Target="http://en.wikipedia.org/wiki/grapevine,_texas" TargetMode="External"/><Relationship Id="rId14" Type="http://schemas.openxmlformats.org/officeDocument/2006/relationships/image" Target="../media/image12.jpeg"/><Relationship Id="rId22" Type="http://schemas.microsoft.com/office/2007/relationships/diagramDrawing" Target="../diagrams/drawing4.xml"/><Relationship Id="rId27" Type="http://schemas.microsoft.com/office/2007/relationships/diagramDrawing" Target="../diagrams/drawing5.xml"/><Relationship Id="rId30" Type="http://schemas.openxmlformats.org/officeDocument/2006/relationships/image" Target="../media/image15.jpeg"/><Relationship Id="rId8"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artoon of a hamburger&#10;&#10;Description automatically generated with low confidence">
            <a:extLst>
              <a:ext uri="{FF2B5EF4-FFF2-40B4-BE49-F238E27FC236}">
                <a16:creationId xmlns:a16="http://schemas.microsoft.com/office/drawing/2014/main" id="{95AAFF5C-25E0-4AD5-9B6A-4DBB2B57E2DC}"/>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25000"/>
          <a:stretch/>
        </p:blipFill>
        <p:spPr>
          <a:xfrm>
            <a:off x="20" y="10"/>
            <a:ext cx="12191980" cy="6857990"/>
          </a:xfrm>
          <a:prstGeom prst="rect">
            <a:avLst/>
          </a:prstGeom>
        </p:spPr>
      </p:pic>
      <p:pic>
        <p:nvPicPr>
          <p:cNvPr id="30" name="Picture 11">
            <a:extLst>
              <a:ext uri="{FF2B5EF4-FFF2-40B4-BE49-F238E27FC236}">
                <a16:creationId xmlns:a16="http://schemas.microsoft.com/office/drawing/2014/main" id="{23FF3D86-2916-4F9F-9752-304810CF59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4" name="Picture 13">
            <a:extLst>
              <a:ext uri="{FF2B5EF4-FFF2-40B4-BE49-F238E27FC236}">
                <a16:creationId xmlns:a16="http://schemas.microsoft.com/office/drawing/2014/main" id="{AB048875-14D1-4CC7-8AC3-7ABC73AAAF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E94148AE-1E1B-4C48-B711-267DBEF7C78D}"/>
              </a:ext>
            </a:extLst>
          </p:cNvPr>
          <p:cNvSpPr>
            <a:spLocks noGrp="1"/>
          </p:cNvSpPr>
          <p:nvPr>
            <p:ph type="ctrTitle"/>
          </p:nvPr>
        </p:nvSpPr>
        <p:spPr>
          <a:xfrm>
            <a:off x="1371600" y="3014139"/>
            <a:ext cx="9448800" cy="1825096"/>
          </a:xfrm>
        </p:spPr>
        <p:txBody>
          <a:bodyPr>
            <a:normAutofit/>
          </a:bodyPr>
          <a:lstStyle/>
          <a:p>
            <a:r>
              <a:rPr lang="en-US" b="1" i="0" dirty="0">
                <a:effectLst/>
                <a:latin typeface="LatoWeb"/>
              </a:rPr>
              <a:t>Great Wolf Resorts BURGERS</a:t>
            </a:r>
            <a:endParaRPr lang="en-US" b="1" dirty="0"/>
          </a:p>
        </p:txBody>
      </p:sp>
      <p:sp>
        <p:nvSpPr>
          <p:cNvPr id="3" name="Subtitle 2">
            <a:extLst>
              <a:ext uri="{FF2B5EF4-FFF2-40B4-BE49-F238E27FC236}">
                <a16:creationId xmlns:a16="http://schemas.microsoft.com/office/drawing/2014/main" id="{7285817D-3A6B-4C2F-8030-5DD3D56040E1}"/>
              </a:ext>
            </a:extLst>
          </p:cNvPr>
          <p:cNvSpPr>
            <a:spLocks noGrp="1"/>
          </p:cNvSpPr>
          <p:nvPr>
            <p:ph type="subTitle" idx="1"/>
          </p:nvPr>
        </p:nvSpPr>
        <p:spPr>
          <a:xfrm>
            <a:off x="1371600" y="4842935"/>
            <a:ext cx="9448800" cy="685800"/>
          </a:xfrm>
        </p:spPr>
        <p:txBody>
          <a:bodyPr>
            <a:normAutofit/>
          </a:bodyPr>
          <a:lstStyle/>
          <a:p>
            <a:r>
              <a:rPr lang="en-US"/>
              <a:t>TEST PLANNING</a:t>
            </a:r>
          </a:p>
        </p:txBody>
      </p:sp>
      <p:sp>
        <p:nvSpPr>
          <p:cNvPr id="11" name="TextBox 10">
            <a:extLst>
              <a:ext uri="{FF2B5EF4-FFF2-40B4-BE49-F238E27FC236}">
                <a16:creationId xmlns:a16="http://schemas.microsoft.com/office/drawing/2014/main" id="{20035630-A982-437E-A2F7-9D28BA066F38}"/>
              </a:ext>
            </a:extLst>
          </p:cNvPr>
          <p:cNvSpPr txBox="1"/>
          <p:nvPr/>
        </p:nvSpPr>
        <p:spPr>
          <a:xfrm>
            <a:off x="651353" y="5382440"/>
            <a:ext cx="10421655" cy="369332"/>
          </a:xfrm>
          <a:prstGeom prst="rect">
            <a:avLst/>
          </a:prstGeom>
          <a:noFill/>
        </p:spPr>
        <p:txBody>
          <a:bodyPr wrap="square">
            <a:spAutoFit/>
          </a:bodyPr>
          <a:lstStyle/>
          <a:p>
            <a:r>
              <a:rPr lang="en-US" sz="1800" b="1" i="0" u="none" strike="noStrike" dirty="0">
                <a:solidFill>
                  <a:schemeClr val="accent3">
                    <a:lumMod val="60000"/>
                    <a:lumOff val="40000"/>
                  </a:schemeClr>
                </a:solidFill>
                <a:effectLst/>
                <a:latin typeface="Arial" panose="020B0604020202020204" pitchFamily="34" charset="0"/>
              </a:rPr>
              <a:t>Falomy Eugene</a:t>
            </a:r>
            <a:r>
              <a:rPr lang="en-US" sz="1800" b="1" i="0" u="none" strike="noStrike">
                <a:solidFill>
                  <a:schemeClr val="accent3">
                    <a:lumMod val="60000"/>
                    <a:lumOff val="40000"/>
                  </a:schemeClr>
                </a:solidFill>
                <a:effectLst/>
                <a:latin typeface="Arial" panose="020B0604020202020204" pitchFamily="34" charset="0"/>
              </a:rPr>
              <a:t>, Mahmoud Ahmad </a:t>
            </a:r>
            <a:r>
              <a:rPr lang="en-US" sz="1800" b="0" i="0" dirty="0">
                <a:solidFill>
                  <a:schemeClr val="accent3">
                    <a:lumMod val="60000"/>
                    <a:lumOff val="40000"/>
                  </a:schemeClr>
                </a:solidFill>
                <a:effectLst/>
                <a:latin typeface="Arial" panose="020B0604020202020204" pitchFamily="34" charset="0"/>
              </a:rPr>
              <a:t>​</a:t>
            </a:r>
            <a:endParaRPr lang="en-US" sz="1800" dirty="0">
              <a:solidFill>
                <a:schemeClr val="accent3">
                  <a:lumMod val="60000"/>
                  <a:lumOff val="40000"/>
                </a:schemeClr>
              </a:solidFill>
            </a:endParaRPr>
          </a:p>
        </p:txBody>
      </p:sp>
    </p:spTree>
    <p:extLst>
      <p:ext uri="{BB962C8B-B14F-4D97-AF65-F5344CB8AC3E}">
        <p14:creationId xmlns:p14="http://schemas.microsoft.com/office/powerpoint/2010/main" val="3515509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AE81F66-5265-4B9B-AD82-B7220A7CA775}"/>
              </a:ext>
            </a:extLst>
          </p:cNvPr>
          <p:cNvGraphicFramePr>
            <a:graphicFrameLocks noGrp="1"/>
          </p:cNvGraphicFramePr>
          <p:nvPr>
            <p:ph idx="1"/>
            <p:extLst>
              <p:ext uri="{D42A27DB-BD31-4B8C-83A1-F6EECF244321}">
                <p14:modId xmlns:p14="http://schemas.microsoft.com/office/powerpoint/2010/main" val="1646011204"/>
              </p:ext>
            </p:extLst>
          </p:nvPr>
        </p:nvGraphicFramePr>
        <p:xfrm>
          <a:off x="480317" y="262384"/>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8ED03C6F-D6EA-40A1-BC3D-A3B2B6569D75}"/>
              </a:ext>
            </a:extLst>
          </p:cNvPr>
          <p:cNvGraphicFramePr/>
          <p:nvPr>
            <p:extLst>
              <p:ext uri="{D42A27DB-BD31-4B8C-83A1-F6EECF244321}">
                <p14:modId xmlns:p14="http://schemas.microsoft.com/office/powerpoint/2010/main" val="1331307908"/>
              </p:ext>
            </p:extLst>
          </p:nvPr>
        </p:nvGraphicFramePr>
        <p:xfrm>
          <a:off x="272537" y="4498408"/>
          <a:ext cx="11235960" cy="198458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55257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6376A-46BC-4161-A7C9-53FF3F833300}"/>
              </a:ext>
            </a:extLst>
          </p:cNvPr>
          <p:cNvSpPr>
            <a:spLocks noGrp="1"/>
          </p:cNvSpPr>
          <p:nvPr>
            <p:ph type="title"/>
          </p:nvPr>
        </p:nvSpPr>
        <p:spPr>
          <a:xfrm>
            <a:off x="3930522" y="724300"/>
            <a:ext cx="4654194" cy="872217"/>
          </a:xfrm>
        </p:spPr>
        <p:txBody>
          <a:bodyPr>
            <a:normAutofit/>
          </a:bodyPr>
          <a:lstStyle/>
          <a:p>
            <a:r>
              <a:rPr lang="en-US" b="1"/>
              <a:t> Factors-Levels </a:t>
            </a:r>
          </a:p>
        </p:txBody>
      </p:sp>
      <p:graphicFrame>
        <p:nvGraphicFramePr>
          <p:cNvPr id="4" name="Table 4">
            <a:extLst>
              <a:ext uri="{FF2B5EF4-FFF2-40B4-BE49-F238E27FC236}">
                <a16:creationId xmlns:a16="http://schemas.microsoft.com/office/drawing/2014/main" id="{20F6048F-0206-4E07-AAAA-3DBE274AF4D9}"/>
              </a:ext>
            </a:extLst>
          </p:cNvPr>
          <p:cNvGraphicFramePr>
            <a:graphicFrameLocks noGrp="1"/>
          </p:cNvGraphicFramePr>
          <p:nvPr>
            <p:ph idx="1"/>
            <p:extLst>
              <p:ext uri="{D42A27DB-BD31-4B8C-83A1-F6EECF244321}">
                <p14:modId xmlns:p14="http://schemas.microsoft.com/office/powerpoint/2010/main" val="318874304"/>
              </p:ext>
            </p:extLst>
          </p:nvPr>
        </p:nvGraphicFramePr>
        <p:xfrm>
          <a:off x="425301" y="2439935"/>
          <a:ext cx="7744185" cy="2823180"/>
        </p:xfrm>
        <a:graphic>
          <a:graphicData uri="http://schemas.openxmlformats.org/drawingml/2006/table">
            <a:tbl>
              <a:tblPr firstRow="1" bandRow="1">
                <a:tableStyleId>{5C22544A-7EE6-4342-B048-85BDC9FD1C3A}</a:tableStyleId>
              </a:tblPr>
              <a:tblGrid>
                <a:gridCol w="2300886">
                  <a:extLst>
                    <a:ext uri="{9D8B030D-6E8A-4147-A177-3AD203B41FA5}">
                      <a16:colId xmlns:a16="http://schemas.microsoft.com/office/drawing/2014/main" val="1966475001"/>
                    </a:ext>
                  </a:extLst>
                </a:gridCol>
                <a:gridCol w="2886760">
                  <a:extLst>
                    <a:ext uri="{9D8B030D-6E8A-4147-A177-3AD203B41FA5}">
                      <a16:colId xmlns:a16="http://schemas.microsoft.com/office/drawing/2014/main" val="301479760"/>
                    </a:ext>
                  </a:extLst>
                </a:gridCol>
                <a:gridCol w="2556539">
                  <a:extLst>
                    <a:ext uri="{9D8B030D-6E8A-4147-A177-3AD203B41FA5}">
                      <a16:colId xmlns:a16="http://schemas.microsoft.com/office/drawing/2014/main" val="1501051829"/>
                    </a:ext>
                  </a:extLst>
                </a:gridCol>
              </a:tblGrid>
              <a:tr h="94106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70167373"/>
                  </a:ext>
                </a:extLst>
              </a:tr>
              <a:tr h="941060">
                <a:tc>
                  <a:txBody>
                    <a:bodyPr/>
                    <a:lstStyle/>
                    <a:p>
                      <a:r>
                        <a:rPr lang="en-US"/>
                        <a:t>Weekday</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82970008"/>
                  </a:ext>
                </a:extLst>
              </a:tr>
              <a:tr h="941060">
                <a:tc>
                  <a:txBody>
                    <a:bodyPr/>
                    <a:lstStyle/>
                    <a:p>
                      <a:r>
                        <a:rPr lang="en-US"/>
                        <a:t>Weekend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418566412"/>
                  </a:ext>
                </a:extLst>
              </a:tr>
            </a:tbl>
          </a:graphicData>
        </a:graphic>
      </p:graphicFrame>
      <p:pic>
        <p:nvPicPr>
          <p:cNvPr id="6" name="Graphic 5" descr="Flying Money with solid fill">
            <a:extLst>
              <a:ext uri="{FF2B5EF4-FFF2-40B4-BE49-F238E27FC236}">
                <a16:creationId xmlns:a16="http://schemas.microsoft.com/office/drawing/2014/main" id="{E38BD2C9-0A9E-4F40-865A-B78DC6A2BA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58805" y="3457336"/>
            <a:ext cx="719241" cy="676009"/>
          </a:xfrm>
          <a:prstGeom prst="rect">
            <a:avLst/>
          </a:prstGeom>
        </p:spPr>
      </p:pic>
      <p:pic>
        <p:nvPicPr>
          <p:cNvPr id="7" name="Graphic 6" descr="Flying Money with solid fill">
            <a:extLst>
              <a:ext uri="{FF2B5EF4-FFF2-40B4-BE49-F238E27FC236}">
                <a16:creationId xmlns:a16="http://schemas.microsoft.com/office/drawing/2014/main" id="{1FE2707F-217D-4BD3-9A58-BE6F48340B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78046" y="3409472"/>
            <a:ext cx="676009" cy="676009"/>
          </a:xfrm>
          <a:prstGeom prst="rect">
            <a:avLst/>
          </a:prstGeom>
        </p:spPr>
      </p:pic>
      <p:pic>
        <p:nvPicPr>
          <p:cNvPr id="8" name="Graphic 7" descr="Flying Money with solid fill">
            <a:extLst>
              <a:ext uri="{FF2B5EF4-FFF2-40B4-BE49-F238E27FC236}">
                <a16:creationId xmlns:a16="http://schemas.microsoft.com/office/drawing/2014/main" id="{B41E3E1C-5C54-4055-B5A9-36564684156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12995" y="3457336"/>
            <a:ext cx="676009" cy="676009"/>
          </a:xfrm>
          <a:prstGeom prst="rect">
            <a:avLst/>
          </a:prstGeom>
        </p:spPr>
      </p:pic>
      <p:pic>
        <p:nvPicPr>
          <p:cNvPr id="11" name="Graphic 10" descr="Flying Money with solid fill">
            <a:extLst>
              <a:ext uri="{FF2B5EF4-FFF2-40B4-BE49-F238E27FC236}">
                <a16:creationId xmlns:a16="http://schemas.microsoft.com/office/drawing/2014/main" id="{0E541289-B0FF-4FED-BF96-321011F577C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89004" y="3442253"/>
            <a:ext cx="653830" cy="653830"/>
          </a:xfrm>
          <a:prstGeom prst="rect">
            <a:avLst/>
          </a:prstGeom>
        </p:spPr>
      </p:pic>
      <p:pic>
        <p:nvPicPr>
          <p:cNvPr id="13" name="Graphic 12" descr="Briefcase with solid fill">
            <a:extLst>
              <a:ext uri="{FF2B5EF4-FFF2-40B4-BE49-F238E27FC236}">
                <a16:creationId xmlns:a16="http://schemas.microsoft.com/office/drawing/2014/main" id="{61E772EC-620E-41EF-BB8F-A64DBECBB45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50545" y="3271283"/>
            <a:ext cx="914400" cy="811619"/>
          </a:xfrm>
          <a:prstGeom prst="rect">
            <a:avLst/>
          </a:prstGeom>
        </p:spPr>
      </p:pic>
      <p:pic>
        <p:nvPicPr>
          <p:cNvPr id="15" name="Graphic 14" descr="Vacation with solid fill">
            <a:extLst>
              <a:ext uri="{FF2B5EF4-FFF2-40B4-BE49-F238E27FC236}">
                <a16:creationId xmlns:a16="http://schemas.microsoft.com/office/drawing/2014/main" id="{C4681F10-266A-4F80-B938-A8A2E0D7266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754371" y="4284920"/>
            <a:ext cx="822251" cy="707065"/>
          </a:xfrm>
          <a:prstGeom prst="rect">
            <a:avLst/>
          </a:prstGeom>
        </p:spPr>
      </p:pic>
      <p:pic>
        <p:nvPicPr>
          <p:cNvPr id="20" name="Graphic 19" descr="Burger and drink with solid fill">
            <a:extLst>
              <a:ext uri="{FF2B5EF4-FFF2-40B4-BE49-F238E27FC236}">
                <a16:creationId xmlns:a16="http://schemas.microsoft.com/office/drawing/2014/main" id="{8F6F0A5A-9927-40AA-9E9D-5467D17F8C8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655795" y="2390468"/>
            <a:ext cx="914400" cy="914400"/>
          </a:xfrm>
          <a:prstGeom prst="rect">
            <a:avLst/>
          </a:prstGeom>
        </p:spPr>
      </p:pic>
      <p:pic>
        <p:nvPicPr>
          <p:cNvPr id="22" name="Graphic 21" descr="Burger and drink outline">
            <a:extLst>
              <a:ext uri="{FF2B5EF4-FFF2-40B4-BE49-F238E27FC236}">
                <a16:creationId xmlns:a16="http://schemas.microsoft.com/office/drawing/2014/main" id="{DB106F93-4C3C-4FDB-9DDF-B5A19CCDEAA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595825" y="2439935"/>
            <a:ext cx="914400" cy="914400"/>
          </a:xfrm>
          <a:prstGeom prst="rect">
            <a:avLst/>
          </a:prstGeom>
        </p:spPr>
      </p:pic>
      <p:pic>
        <p:nvPicPr>
          <p:cNvPr id="35" name="Graphic 34" descr="Flying Money with solid fill">
            <a:extLst>
              <a:ext uri="{FF2B5EF4-FFF2-40B4-BE49-F238E27FC236}">
                <a16:creationId xmlns:a16="http://schemas.microsoft.com/office/drawing/2014/main" id="{35410073-6A14-4818-9415-E54B9E00BB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331" y="5271994"/>
            <a:ext cx="914400" cy="914400"/>
          </a:xfrm>
          <a:prstGeom prst="rect">
            <a:avLst/>
          </a:prstGeom>
        </p:spPr>
      </p:pic>
      <p:pic>
        <p:nvPicPr>
          <p:cNvPr id="36" name="Graphic 35" descr="Flying Money with solid fill">
            <a:extLst>
              <a:ext uri="{FF2B5EF4-FFF2-40B4-BE49-F238E27FC236}">
                <a16:creationId xmlns:a16="http://schemas.microsoft.com/office/drawing/2014/main" id="{191EEB9D-6EDB-4B31-8F40-B28B251C62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9694" y="5323421"/>
            <a:ext cx="811545" cy="811545"/>
          </a:xfrm>
          <a:prstGeom prst="rect">
            <a:avLst/>
          </a:prstGeom>
        </p:spPr>
      </p:pic>
      <p:pic>
        <p:nvPicPr>
          <p:cNvPr id="37" name="Graphic 36" descr="Flying Money with solid fill">
            <a:extLst>
              <a:ext uri="{FF2B5EF4-FFF2-40B4-BE49-F238E27FC236}">
                <a16:creationId xmlns:a16="http://schemas.microsoft.com/office/drawing/2014/main" id="{B5C79103-803A-4442-BCF5-FA14BE505CA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00213" y="5310980"/>
            <a:ext cx="836426" cy="836426"/>
          </a:xfrm>
          <a:prstGeom prst="rect">
            <a:avLst/>
          </a:prstGeom>
        </p:spPr>
      </p:pic>
      <p:pic>
        <p:nvPicPr>
          <p:cNvPr id="38" name="Graphic 37" descr="Flying Money with solid fill">
            <a:extLst>
              <a:ext uri="{FF2B5EF4-FFF2-40B4-BE49-F238E27FC236}">
                <a16:creationId xmlns:a16="http://schemas.microsoft.com/office/drawing/2014/main" id="{4330A74E-4153-42A8-A287-68FF84ACC5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97863" y="5339478"/>
            <a:ext cx="811545" cy="811545"/>
          </a:xfrm>
          <a:prstGeom prst="rect">
            <a:avLst/>
          </a:prstGeom>
        </p:spPr>
      </p:pic>
      <p:pic>
        <p:nvPicPr>
          <p:cNvPr id="40" name="Graphic 39" descr="Burger and drink with solid fill">
            <a:extLst>
              <a:ext uri="{FF2B5EF4-FFF2-40B4-BE49-F238E27FC236}">
                <a16:creationId xmlns:a16="http://schemas.microsoft.com/office/drawing/2014/main" id="{52093B96-CFEA-4E65-A158-7F67C6B20F1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926020" y="5233006"/>
            <a:ext cx="914400" cy="914400"/>
          </a:xfrm>
          <a:prstGeom prst="rect">
            <a:avLst/>
          </a:prstGeom>
        </p:spPr>
      </p:pic>
      <p:pic>
        <p:nvPicPr>
          <p:cNvPr id="41" name="Graphic 40" descr="Burger and drink outline">
            <a:extLst>
              <a:ext uri="{FF2B5EF4-FFF2-40B4-BE49-F238E27FC236}">
                <a16:creationId xmlns:a16="http://schemas.microsoft.com/office/drawing/2014/main" id="{8F22DCC8-AF9E-44DC-B5DF-7C0240D283C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954178" y="5220436"/>
            <a:ext cx="914400" cy="914400"/>
          </a:xfrm>
          <a:prstGeom prst="rect">
            <a:avLst/>
          </a:prstGeom>
        </p:spPr>
      </p:pic>
      <p:sp>
        <p:nvSpPr>
          <p:cNvPr id="44" name="TextBox 43">
            <a:extLst>
              <a:ext uri="{FF2B5EF4-FFF2-40B4-BE49-F238E27FC236}">
                <a16:creationId xmlns:a16="http://schemas.microsoft.com/office/drawing/2014/main" id="{0B1D7DE4-B710-4763-B20A-759144B6E88F}"/>
              </a:ext>
            </a:extLst>
          </p:cNvPr>
          <p:cNvSpPr txBox="1"/>
          <p:nvPr/>
        </p:nvSpPr>
        <p:spPr>
          <a:xfrm>
            <a:off x="4772379" y="6185240"/>
            <a:ext cx="914400" cy="369332"/>
          </a:xfrm>
          <a:prstGeom prst="rect">
            <a:avLst/>
          </a:prstGeom>
          <a:noFill/>
        </p:spPr>
        <p:txBody>
          <a:bodyPr wrap="square" rtlCol="0">
            <a:spAutoFit/>
          </a:bodyPr>
          <a:lstStyle/>
          <a:p>
            <a:r>
              <a:rPr lang="en-US"/>
              <a:t>Lunch</a:t>
            </a:r>
          </a:p>
        </p:txBody>
      </p:sp>
      <p:sp>
        <p:nvSpPr>
          <p:cNvPr id="45" name="TextBox 44">
            <a:extLst>
              <a:ext uri="{FF2B5EF4-FFF2-40B4-BE49-F238E27FC236}">
                <a16:creationId xmlns:a16="http://schemas.microsoft.com/office/drawing/2014/main" id="{0DF85097-9E27-4C6C-94A0-9045E726FD36}"/>
              </a:ext>
            </a:extLst>
          </p:cNvPr>
          <p:cNvSpPr txBox="1"/>
          <p:nvPr/>
        </p:nvSpPr>
        <p:spPr>
          <a:xfrm>
            <a:off x="294168" y="6202137"/>
            <a:ext cx="914400" cy="369332"/>
          </a:xfrm>
          <a:prstGeom prst="rect">
            <a:avLst/>
          </a:prstGeom>
          <a:noFill/>
        </p:spPr>
        <p:txBody>
          <a:bodyPr wrap="square" rtlCol="0">
            <a:spAutoFit/>
          </a:bodyPr>
          <a:lstStyle/>
          <a:p>
            <a:r>
              <a:rPr lang="en-US"/>
              <a:t>price1</a:t>
            </a:r>
          </a:p>
        </p:txBody>
      </p:sp>
      <p:sp>
        <p:nvSpPr>
          <p:cNvPr id="46" name="TextBox 45">
            <a:extLst>
              <a:ext uri="{FF2B5EF4-FFF2-40B4-BE49-F238E27FC236}">
                <a16:creationId xmlns:a16="http://schemas.microsoft.com/office/drawing/2014/main" id="{024C3546-DFC9-441E-B20B-A603D0F93477}"/>
              </a:ext>
            </a:extLst>
          </p:cNvPr>
          <p:cNvSpPr txBox="1"/>
          <p:nvPr/>
        </p:nvSpPr>
        <p:spPr>
          <a:xfrm>
            <a:off x="1550545" y="6185240"/>
            <a:ext cx="914400" cy="369332"/>
          </a:xfrm>
          <a:prstGeom prst="rect">
            <a:avLst/>
          </a:prstGeom>
          <a:noFill/>
        </p:spPr>
        <p:txBody>
          <a:bodyPr wrap="square" rtlCol="0">
            <a:spAutoFit/>
          </a:bodyPr>
          <a:lstStyle/>
          <a:p>
            <a:r>
              <a:rPr lang="en-US"/>
              <a:t>price2</a:t>
            </a:r>
          </a:p>
        </p:txBody>
      </p:sp>
      <p:sp>
        <p:nvSpPr>
          <p:cNvPr id="47" name="TextBox 46">
            <a:extLst>
              <a:ext uri="{FF2B5EF4-FFF2-40B4-BE49-F238E27FC236}">
                <a16:creationId xmlns:a16="http://schemas.microsoft.com/office/drawing/2014/main" id="{42D692BE-4D0D-48CF-A26E-753462B24D8F}"/>
              </a:ext>
            </a:extLst>
          </p:cNvPr>
          <p:cNvSpPr txBox="1"/>
          <p:nvPr/>
        </p:nvSpPr>
        <p:spPr>
          <a:xfrm>
            <a:off x="2576622" y="6202137"/>
            <a:ext cx="914400" cy="369332"/>
          </a:xfrm>
          <a:prstGeom prst="rect">
            <a:avLst/>
          </a:prstGeom>
          <a:noFill/>
        </p:spPr>
        <p:txBody>
          <a:bodyPr wrap="square" rtlCol="0">
            <a:spAutoFit/>
          </a:bodyPr>
          <a:lstStyle/>
          <a:p>
            <a:r>
              <a:rPr lang="en-US"/>
              <a:t>price3</a:t>
            </a:r>
          </a:p>
        </p:txBody>
      </p:sp>
      <p:sp>
        <p:nvSpPr>
          <p:cNvPr id="48" name="TextBox 47">
            <a:extLst>
              <a:ext uri="{FF2B5EF4-FFF2-40B4-BE49-F238E27FC236}">
                <a16:creationId xmlns:a16="http://schemas.microsoft.com/office/drawing/2014/main" id="{40F0CDF2-70E2-433C-B730-091DBC0A5249}"/>
              </a:ext>
            </a:extLst>
          </p:cNvPr>
          <p:cNvSpPr txBox="1"/>
          <p:nvPr/>
        </p:nvSpPr>
        <p:spPr>
          <a:xfrm>
            <a:off x="3696587" y="6189153"/>
            <a:ext cx="914400" cy="369332"/>
          </a:xfrm>
          <a:prstGeom prst="rect">
            <a:avLst/>
          </a:prstGeom>
          <a:noFill/>
        </p:spPr>
        <p:txBody>
          <a:bodyPr wrap="square" rtlCol="0">
            <a:spAutoFit/>
          </a:bodyPr>
          <a:lstStyle/>
          <a:p>
            <a:r>
              <a:rPr lang="en-US"/>
              <a:t>price4</a:t>
            </a:r>
          </a:p>
        </p:txBody>
      </p:sp>
      <p:sp>
        <p:nvSpPr>
          <p:cNvPr id="49" name="TextBox 48">
            <a:extLst>
              <a:ext uri="{FF2B5EF4-FFF2-40B4-BE49-F238E27FC236}">
                <a16:creationId xmlns:a16="http://schemas.microsoft.com/office/drawing/2014/main" id="{9FBBB1D2-EEF2-4632-9762-FB3BB6A996E5}"/>
              </a:ext>
            </a:extLst>
          </p:cNvPr>
          <p:cNvSpPr txBox="1"/>
          <p:nvPr/>
        </p:nvSpPr>
        <p:spPr>
          <a:xfrm>
            <a:off x="5906421" y="6185240"/>
            <a:ext cx="914400" cy="369332"/>
          </a:xfrm>
          <a:prstGeom prst="rect">
            <a:avLst/>
          </a:prstGeom>
          <a:noFill/>
        </p:spPr>
        <p:txBody>
          <a:bodyPr wrap="square" rtlCol="0">
            <a:spAutoFit/>
          </a:bodyPr>
          <a:lstStyle/>
          <a:p>
            <a:r>
              <a:rPr lang="en-US"/>
              <a:t>Dinner</a:t>
            </a:r>
          </a:p>
        </p:txBody>
      </p:sp>
      <p:pic>
        <p:nvPicPr>
          <p:cNvPr id="53" name="Graphic 52" descr="Flying Money with solid fill">
            <a:extLst>
              <a:ext uri="{FF2B5EF4-FFF2-40B4-BE49-F238E27FC236}">
                <a16:creationId xmlns:a16="http://schemas.microsoft.com/office/drawing/2014/main" id="{B1269ECD-94FB-47DC-ACAD-D24959E060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13160" y="3492218"/>
            <a:ext cx="719241" cy="676009"/>
          </a:xfrm>
          <a:prstGeom prst="rect">
            <a:avLst/>
          </a:prstGeom>
        </p:spPr>
      </p:pic>
      <p:pic>
        <p:nvPicPr>
          <p:cNvPr id="54" name="Graphic 53" descr="Flying Money with solid fill">
            <a:extLst>
              <a:ext uri="{FF2B5EF4-FFF2-40B4-BE49-F238E27FC236}">
                <a16:creationId xmlns:a16="http://schemas.microsoft.com/office/drawing/2014/main" id="{3B86AB06-09D1-43CD-8866-AEA8B13BAF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67045" y="3476559"/>
            <a:ext cx="676009" cy="676009"/>
          </a:xfrm>
          <a:prstGeom prst="rect">
            <a:avLst/>
          </a:prstGeom>
        </p:spPr>
      </p:pic>
      <p:pic>
        <p:nvPicPr>
          <p:cNvPr id="55" name="Graphic 54" descr="Flying Money with solid fill">
            <a:extLst>
              <a:ext uri="{FF2B5EF4-FFF2-40B4-BE49-F238E27FC236}">
                <a16:creationId xmlns:a16="http://schemas.microsoft.com/office/drawing/2014/main" id="{121B1F8A-53D7-4BE7-ADE6-734583956CC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94516" y="3461887"/>
            <a:ext cx="676009" cy="676009"/>
          </a:xfrm>
          <a:prstGeom prst="rect">
            <a:avLst/>
          </a:prstGeom>
        </p:spPr>
      </p:pic>
      <p:pic>
        <p:nvPicPr>
          <p:cNvPr id="56" name="Graphic 55" descr="Flying Money with solid fill">
            <a:extLst>
              <a:ext uri="{FF2B5EF4-FFF2-40B4-BE49-F238E27FC236}">
                <a16:creationId xmlns:a16="http://schemas.microsoft.com/office/drawing/2014/main" id="{C767D246-6A92-46DB-AE61-063C7AB230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04069" y="3477585"/>
            <a:ext cx="653830" cy="653830"/>
          </a:xfrm>
          <a:prstGeom prst="rect">
            <a:avLst/>
          </a:prstGeom>
        </p:spPr>
      </p:pic>
      <p:pic>
        <p:nvPicPr>
          <p:cNvPr id="57" name="Graphic 56" descr="Flying Money with solid fill">
            <a:extLst>
              <a:ext uri="{FF2B5EF4-FFF2-40B4-BE49-F238E27FC236}">
                <a16:creationId xmlns:a16="http://schemas.microsoft.com/office/drawing/2014/main" id="{9E300BC3-5A95-4B3A-9BDF-FF080BC61D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17398" y="4503465"/>
            <a:ext cx="719241" cy="676009"/>
          </a:xfrm>
          <a:prstGeom prst="rect">
            <a:avLst/>
          </a:prstGeom>
        </p:spPr>
      </p:pic>
      <p:pic>
        <p:nvPicPr>
          <p:cNvPr id="58" name="Graphic 57" descr="Flying Money with solid fill">
            <a:extLst>
              <a:ext uri="{FF2B5EF4-FFF2-40B4-BE49-F238E27FC236}">
                <a16:creationId xmlns:a16="http://schemas.microsoft.com/office/drawing/2014/main" id="{DF0529E2-8F9A-4CAD-B78F-70F4EB5B1E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26174" y="4427103"/>
            <a:ext cx="676009" cy="676009"/>
          </a:xfrm>
          <a:prstGeom prst="rect">
            <a:avLst/>
          </a:prstGeom>
        </p:spPr>
      </p:pic>
      <p:pic>
        <p:nvPicPr>
          <p:cNvPr id="59" name="Graphic 58" descr="Flying Money with solid fill">
            <a:extLst>
              <a:ext uri="{FF2B5EF4-FFF2-40B4-BE49-F238E27FC236}">
                <a16:creationId xmlns:a16="http://schemas.microsoft.com/office/drawing/2014/main" id="{755FA107-92BA-4DC8-87DE-826B60966D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73257" y="4352595"/>
            <a:ext cx="676009" cy="676009"/>
          </a:xfrm>
          <a:prstGeom prst="rect">
            <a:avLst/>
          </a:prstGeom>
        </p:spPr>
      </p:pic>
      <p:pic>
        <p:nvPicPr>
          <p:cNvPr id="60" name="Graphic 59" descr="Flying Money with solid fill">
            <a:extLst>
              <a:ext uri="{FF2B5EF4-FFF2-40B4-BE49-F238E27FC236}">
                <a16:creationId xmlns:a16="http://schemas.microsoft.com/office/drawing/2014/main" id="{C97DB79B-F230-4738-A077-54C654C59A7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49266" y="4379213"/>
            <a:ext cx="653830" cy="653830"/>
          </a:xfrm>
          <a:prstGeom prst="rect">
            <a:avLst/>
          </a:prstGeom>
        </p:spPr>
      </p:pic>
      <p:pic>
        <p:nvPicPr>
          <p:cNvPr id="61" name="Graphic 60" descr="Flying Money with solid fill">
            <a:extLst>
              <a:ext uri="{FF2B5EF4-FFF2-40B4-BE49-F238E27FC236}">
                <a16:creationId xmlns:a16="http://schemas.microsoft.com/office/drawing/2014/main" id="{6FEDAAE9-47CA-4391-83AB-7F8FE509C5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42522" y="4450750"/>
            <a:ext cx="719241" cy="676009"/>
          </a:xfrm>
          <a:prstGeom prst="rect">
            <a:avLst/>
          </a:prstGeom>
        </p:spPr>
      </p:pic>
      <p:pic>
        <p:nvPicPr>
          <p:cNvPr id="62" name="Graphic 61" descr="Flying Money with solid fill">
            <a:extLst>
              <a:ext uri="{FF2B5EF4-FFF2-40B4-BE49-F238E27FC236}">
                <a16:creationId xmlns:a16="http://schemas.microsoft.com/office/drawing/2014/main" id="{34246CEB-9539-409B-B2C6-BA5C6E3237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30707" y="4363344"/>
            <a:ext cx="676009" cy="676009"/>
          </a:xfrm>
          <a:prstGeom prst="rect">
            <a:avLst/>
          </a:prstGeom>
        </p:spPr>
      </p:pic>
      <p:pic>
        <p:nvPicPr>
          <p:cNvPr id="63" name="Graphic 62" descr="Flying Money with solid fill">
            <a:extLst>
              <a:ext uri="{FF2B5EF4-FFF2-40B4-BE49-F238E27FC236}">
                <a16:creationId xmlns:a16="http://schemas.microsoft.com/office/drawing/2014/main" id="{956C5B36-0F79-4D35-8F14-D2B081A532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64138" y="4347709"/>
            <a:ext cx="676009" cy="676009"/>
          </a:xfrm>
          <a:prstGeom prst="rect">
            <a:avLst/>
          </a:prstGeom>
        </p:spPr>
      </p:pic>
      <p:pic>
        <p:nvPicPr>
          <p:cNvPr id="64" name="Graphic 63" descr="Flying Money with solid fill">
            <a:extLst>
              <a:ext uri="{FF2B5EF4-FFF2-40B4-BE49-F238E27FC236}">
                <a16:creationId xmlns:a16="http://schemas.microsoft.com/office/drawing/2014/main" id="{553FD746-012C-4A2D-AE37-D9BD94ED4D0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56404" y="4332073"/>
            <a:ext cx="653830" cy="653830"/>
          </a:xfrm>
          <a:prstGeom prst="rect">
            <a:avLst/>
          </a:prstGeom>
        </p:spPr>
      </p:pic>
    </p:spTree>
    <p:extLst>
      <p:ext uri="{BB962C8B-B14F-4D97-AF65-F5344CB8AC3E}">
        <p14:creationId xmlns:p14="http://schemas.microsoft.com/office/powerpoint/2010/main" val="3804615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C1535-E500-4EE9-BD0E-8E72E41FF392}"/>
              </a:ext>
            </a:extLst>
          </p:cNvPr>
          <p:cNvSpPr>
            <a:spLocks noGrp="1"/>
          </p:cNvSpPr>
          <p:nvPr>
            <p:ph type="title"/>
          </p:nvPr>
        </p:nvSpPr>
        <p:spPr>
          <a:xfrm>
            <a:off x="2743200" y="348006"/>
            <a:ext cx="7729870" cy="585962"/>
          </a:xfrm>
        </p:spPr>
        <p:txBody>
          <a:bodyPr>
            <a:normAutofit fontScale="90000"/>
          </a:bodyPr>
          <a:lstStyle/>
          <a:p>
            <a:r>
              <a:rPr lang="en-US" b="1"/>
              <a:t>Assumptions &amp; Calculations</a:t>
            </a:r>
          </a:p>
        </p:txBody>
      </p:sp>
      <p:graphicFrame>
        <p:nvGraphicFramePr>
          <p:cNvPr id="4" name="Content Placeholder 3">
            <a:extLst>
              <a:ext uri="{FF2B5EF4-FFF2-40B4-BE49-F238E27FC236}">
                <a16:creationId xmlns:a16="http://schemas.microsoft.com/office/drawing/2014/main" id="{E1C0047C-B2F9-4B57-AC9E-BD42019508F7}"/>
              </a:ext>
            </a:extLst>
          </p:cNvPr>
          <p:cNvGraphicFramePr>
            <a:graphicFrameLocks noGrp="1"/>
          </p:cNvGraphicFramePr>
          <p:nvPr>
            <p:ph idx="1"/>
            <p:extLst>
              <p:ext uri="{D42A27DB-BD31-4B8C-83A1-F6EECF244321}">
                <p14:modId xmlns:p14="http://schemas.microsoft.com/office/powerpoint/2010/main" val="495750699"/>
              </p:ext>
            </p:extLst>
          </p:nvPr>
        </p:nvGraphicFramePr>
        <p:xfrm>
          <a:off x="-90377" y="1481545"/>
          <a:ext cx="8298712" cy="2941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BED32B90-1162-4641-BBDE-BB5A1BD50B25}"/>
              </a:ext>
            </a:extLst>
          </p:cNvPr>
          <p:cNvGraphicFramePr/>
          <p:nvPr>
            <p:extLst>
              <p:ext uri="{D42A27DB-BD31-4B8C-83A1-F6EECF244321}">
                <p14:modId xmlns:p14="http://schemas.microsoft.com/office/powerpoint/2010/main" val="3674119086"/>
              </p:ext>
            </p:extLst>
          </p:nvPr>
        </p:nvGraphicFramePr>
        <p:xfrm>
          <a:off x="8431619" y="1204507"/>
          <a:ext cx="3201154" cy="19351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a:extLst>
              <a:ext uri="{FF2B5EF4-FFF2-40B4-BE49-F238E27FC236}">
                <a16:creationId xmlns:a16="http://schemas.microsoft.com/office/drawing/2014/main" id="{78E6234B-B9C4-460D-B5A6-0E5D620E67CD}"/>
              </a:ext>
            </a:extLst>
          </p:cNvPr>
          <p:cNvSpPr txBox="1"/>
          <p:nvPr/>
        </p:nvSpPr>
        <p:spPr>
          <a:xfrm flipH="1">
            <a:off x="8546633" y="3921012"/>
            <a:ext cx="3886723" cy="646331"/>
          </a:xfrm>
          <a:prstGeom prst="rect">
            <a:avLst/>
          </a:prstGeom>
          <a:noFill/>
        </p:spPr>
        <p:txBody>
          <a:bodyPr wrap="square" rtlCol="0">
            <a:spAutoFit/>
          </a:bodyPr>
          <a:lstStyle/>
          <a:p>
            <a:r>
              <a:rPr lang="en-US" b="1">
                <a:solidFill>
                  <a:schemeClr val="accent2">
                    <a:lumMod val="40000"/>
                    <a:lumOff val="60000"/>
                  </a:schemeClr>
                </a:solidFill>
              </a:rPr>
              <a:t># of Replicates/cell</a:t>
            </a:r>
            <a:r>
              <a:rPr lang="en-US">
                <a:solidFill>
                  <a:schemeClr val="accent2">
                    <a:lumMod val="40000"/>
                    <a:lumOff val="60000"/>
                  </a:schemeClr>
                </a:solidFill>
              </a:rPr>
              <a:t>=</a:t>
            </a:r>
            <a:r>
              <a:rPr lang="en-US" b="1">
                <a:solidFill>
                  <a:srgbClr val="92D050"/>
                </a:solidFill>
              </a:rPr>
              <a:t>n/ng</a:t>
            </a:r>
            <a:r>
              <a:rPr lang="en-US">
                <a:solidFill>
                  <a:schemeClr val="accent2">
                    <a:lumMod val="40000"/>
                    <a:lumOff val="60000"/>
                  </a:schemeClr>
                </a:solidFill>
              </a:rPr>
              <a:t>=</a:t>
            </a:r>
          </a:p>
          <a:p>
            <a:r>
              <a:rPr lang="en-US">
                <a:solidFill>
                  <a:schemeClr val="accent2">
                    <a:lumMod val="40000"/>
                    <a:lumOff val="60000"/>
                  </a:schemeClr>
                </a:solidFill>
              </a:rPr>
              <a:t>178/16= 12 Replicates</a:t>
            </a:r>
          </a:p>
        </p:txBody>
      </p:sp>
      <p:sp>
        <p:nvSpPr>
          <p:cNvPr id="8" name="Speech Bubble: Oval 7">
            <a:extLst>
              <a:ext uri="{FF2B5EF4-FFF2-40B4-BE49-F238E27FC236}">
                <a16:creationId xmlns:a16="http://schemas.microsoft.com/office/drawing/2014/main" id="{BCC01100-23A4-44D6-BF4D-078AC4C59524}"/>
              </a:ext>
            </a:extLst>
          </p:cNvPr>
          <p:cNvSpPr/>
          <p:nvPr/>
        </p:nvSpPr>
        <p:spPr>
          <a:xfrm>
            <a:off x="7932265" y="5139468"/>
            <a:ext cx="4199861" cy="148541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u="none" strike="noStrike">
                <a:solidFill>
                  <a:srgbClr val="4E3B30"/>
                </a:solidFill>
                <a:effectLst/>
                <a:latin typeface="Arial" panose="020B0604020202020204" pitchFamily="34" charset="0"/>
              </a:rPr>
              <a:t>if we have three replicates per treatment per week, how long would it take to run this test?</a:t>
            </a:r>
            <a:r>
              <a:rPr lang="en-US" b="1" i="0">
                <a:solidFill>
                  <a:srgbClr val="000000"/>
                </a:solidFill>
                <a:effectLst/>
                <a:latin typeface="Arial" panose="020B0604020202020204" pitchFamily="34" charset="0"/>
              </a:rPr>
              <a:t>​</a:t>
            </a:r>
            <a:endParaRPr lang="en-US" b="1">
              <a:ln w="0"/>
              <a:solidFill>
                <a:schemeClr val="tx1"/>
              </a:solidFill>
              <a:effectLst>
                <a:outerShdw blurRad="38100" dist="19050" dir="2700000" algn="tl" rotWithShape="0">
                  <a:schemeClr val="dk1">
                    <a:alpha val="40000"/>
                  </a:schemeClr>
                </a:outerShdw>
              </a:effectLst>
            </a:endParaRPr>
          </a:p>
        </p:txBody>
      </p:sp>
      <p:sp>
        <p:nvSpPr>
          <p:cNvPr id="9" name="Arrow: Down 8">
            <a:extLst>
              <a:ext uri="{FF2B5EF4-FFF2-40B4-BE49-F238E27FC236}">
                <a16:creationId xmlns:a16="http://schemas.microsoft.com/office/drawing/2014/main" id="{DB21CCE6-90D9-48F6-9216-F626450D5A14}"/>
              </a:ext>
            </a:extLst>
          </p:cNvPr>
          <p:cNvSpPr/>
          <p:nvPr/>
        </p:nvSpPr>
        <p:spPr>
          <a:xfrm>
            <a:off x="9909544" y="3306726"/>
            <a:ext cx="563526" cy="5859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C84520DC-6070-44C4-8B87-FFF416DCB7B7}"/>
              </a:ext>
            </a:extLst>
          </p:cNvPr>
          <p:cNvSpPr/>
          <p:nvPr/>
        </p:nvSpPr>
        <p:spPr>
          <a:xfrm>
            <a:off x="9926468" y="4507173"/>
            <a:ext cx="563526" cy="5859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4C145BF5-7603-47A9-8BB2-F2A762545E28}"/>
              </a:ext>
            </a:extLst>
          </p:cNvPr>
          <p:cNvSpPr/>
          <p:nvPr/>
        </p:nvSpPr>
        <p:spPr>
          <a:xfrm>
            <a:off x="6815470" y="5518298"/>
            <a:ext cx="797442" cy="5741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AB0FBC9-08D4-491A-85E1-9650320B2B19}"/>
              </a:ext>
            </a:extLst>
          </p:cNvPr>
          <p:cNvSpPr txBox="1"/>
          <p:nvPr/>
        </p:nvSpPr>
        <p:spPr>
          <a:xfrm>
            <a:off x="552894" y="5620711"/>
            <a:ext cx="6262576" cy="369332"/>
          </a:xfrm>
          <a:prstGeom prst="rect">
            <a:avLst/>
          </a:prstGeom>
          <a:noFill/>
        </p:spPr>
        <p:txBody>
          <a:bodyPr wrap="square">
            <a:spAutoFit/>
          </a:bodyPr>
          <a:lstStyle/>
          <a:p>
            <a:r>
              <a:rPr lang="en-US" b="1">
                <a:solidFill>
                  <a:schemeClr val="accent2">
                    <a:lumMod val="40000"/>
                    <a:lumOff val="60000"/>
                  </a:schemeClr>
                </a:solidFill>
              </a:rPr>
              <a:t># of Replicates/cell    Replicates/treatment = 12/3 = 4 </a:t>
            </a:r>
            <a:r>
              <a:rPr lang="en-US" b="0" i="0" u="none" strike="noStrike">
                <a:solidFill>
                  <a:srgbClr val="FFC000"/>
                </a:solidFill>
                <a:effectLst/>
                <a:latin typeface="Arial" panose="020B0604020202020204" pitchFamily="34" charset="0"/>
              </a:rPr>
              <a:t>  </a:t>
            </a:r>
          </a:p>
        </p:txBody>
      </p:sp>
      <p:sp>
        <p:nvSpPr>
          <p:cNvPr id="15" name="Division Sign 14">
            <a:extLst>
              <a:ext uri="{FF2B5EF4-FFF2-40B4-BE49-F238E27FC236}">
                <a16:creationId xmlns:a16="http://schemas.microsoft.com/office/drawing/2014/main" id="{5149F60B-1B49-4B96-8AE5-03C7FE6060DC}"/>
              </a:ext>
            </a:extLst>
          </p:cNvPr>
          <p:cNvSpPr/>
          <p:nvPr/>
        </p:nvSpPr>
        <p:spPr>
          <a:xfrm>
            <a:off x="2743200" y="5656797"/>
            <a:ext cx="265813" cy="259124"/>
          </a:xfrm>
          <a:prstGeom prst="mathDivide">
            <a:avLst>
              <a:gd name="adj1" fmla="val 23520"/>
              <a:gd name="adj2" fmla="val 2930"/>
              <a:gd name="adj3" fmla="val 117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DCD0920-9A25-49E2-B5AC-DBDDAE8112D5}"/>
              </a:ext>
            </a:extLst>
          </p:cNvPr>
          <p:cNvSpPr txBox="1"/>
          <p:nvPr/>
        </p:nvSpPr>
        <p:spPr>
          <a:xfrm>
            <a:off x="1541721" y="6138789"/>
            <a:ext cx="5401339" cy="430887"/>
          </a:xfrm>
          <a:prstGeom prst="rect">
            <a:avLst/>
          </a:prstGeom>
          <a:noFill/>
        </p:spPr>
        <p:txBody>
          <a:bodyPr wrap="square">
            <a:spAutoFit/>
          </a:bodyPr>
          <a:lstStyle/>
          <a:p>
            <a:r>
              <a:rPr lang="en-US" sz="2200" b="1">
                <a:solidFill>
                  <a:srgbClr val="FF0000"/>
                </a:solidFill>
                <a:latin typeface="Arial" panose="020B0604020202020204" pitchFamily="34" charset="0"/>
              </a:rPr>
              <a:t>It</a:t>
            </a:r>
            <a:r>
              <a:rPr lang="en-US" sz="2200" b="1" i="0" u="none" strike="noStrike">
                <a:solidFill>
                  <a:srgbClr val="FF0000"/>
                </a:solidFill>
                <a:effectLst/>
                <a:latin typeface="Arial" panose="020B0604020202020204" pitchFamily="34" charset="0"/>
              </a:rPr>
              <a:t> would take 4 weeks to run the test!</a:t>
            </a:r>
            <a:r>
              <a:rPr lang="en-US" sz="2200" b="1" i="0">
                <a:solidFill>
                  <a:srgbClr val="FF0000"/>
                </a:solidFill>
                <a:effectLst/>
                <a:latin typeface="Arial" panose="020B0604020202020204" pitchFamily="34" charset="0"/>
              </a:rPr>
              <a:t>​</a:t>
            </a:r>
            <a:endParaRPr lang="en-US" sz="2200" b="1">
              <a:solidFill>
                <a:srgbClr val="FF0000"/>
              </a:solidFill>
            </a:endParaRPr>
          </a:p>
        </p:txBody>
      </p:sp>
    </p:spTree>
    <p:extLst>
      <p:ext uri="{BB962C8B-B14F-4D97-AF65-F5344CB8AC3E}">
        <p14:creationId xmlns:p14="http://schemas.microsoft.com/office/powerpoint/2010/main" val="2585052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Title">
            <a:extLst>
              <a:ext uri="{FF2B5EF4-FFF2-40B4-BE49-F238E27FC236}">
                <a16:creationId xmlns:a16="http://schemas.microsoft.com/office/drawing/2014/main" id="{82336B3C-0982-49C2-85B3-D4D69E435900}"/>
              </a:ext>
            </a:extLst>
          </p:cNvPr>
          <p:cNvSpPr>
            <a:spLocks noGrp="1"/>
          </p:cNvSpPr>
          <p:nvPr>
            <p:ph type="title"/>
          </p:nvPr>
        </p:nvSpPr>
        <p:spPr>
          <a:xfrm>
            <a:off x="432000" y="432000"/>
            <a:ext cx="11340000" cy="540000"/>
          </a:xfrm>
        </p:spPr>
        <p:txBody>
          <a:bodyPr>
            <a:normAutofit fontScale="90000"/>
          </a:bodyPr>
          <a:lstStyle/>
          <a:p>
            <a:r>
              <a:rPr lang="en-US"/>
              <a:t>Timeline</a:t>
            </a:r>
          </a:p>
        </p:txBody>
      </p:sp>
      <p:sp>
        <p:nvSpPr>
          <p:cNvPr id="195" name="TextBox 194">
            <a:extLst>
              <a:ext uri="{FF2B5EF4-FFF2-40B4-BE49-F238E27FC236}">
                <a16:creationId xmlns:a16="http://schemas.microsoft.com/office/drawing/2014/main" id="{2BD778E6-D334-4389-B4C0-6C793B6E1E82}"/>
              </a:ext>
            </a:extLst>
          </p:cNvPr>
          <p:cNvSpPr txBox="1"/>
          <p:nvPr/>
        </p:nvSpPr>
        <p:spPr>
          <a:xfrm>
            <a:off x="759186" y="2832055"/>
            <a:ext cx="569010" cy="235737"/>
          </a:xfrm>
          <a:prstGeom prst="rect">
            <a:avLst/>
          </a:prstGeom>
          <a:noFill/>
        </p:spPr>
        <p:txBody>
          <a:bodyPr wrap="square" lIns="0" tIns="0" rIns="0" bIns="0" rtlCol="0">
            <a:noAutofit/>
          </a:bodyPr>
          <a:lstStyle/>
          <a:p>
            <a:pPr algn="ctr"/>
            <a:r>
              <a:rPr lang="en-US" sz="1000" b="1">
                <a:solidFill>
                  <a:schemeClr val="tx1">
                    <a:lumMod val="75000"/>
                    <a:lumOff val="25000"/>
                  </a:schemeClr>
                </a:solidFill>
              </a:rPr>
              <a:t>Feb</a:t>
            </a:r>
          </a:p>
          <a:p>
            <a:pPr algn="ctr"/>
            <a:r>
              <a:rPr lang="en-US" sz="1000" b="1">
                <a:solidFill>
                  <a:schemeClr val="tx1">
                    <a:lumMod val="75000"/>
                    <a:lumOff val="25000"/>
                  </a:schemeClr>
                </a:solidFill>
              </a:rPr>
              <a:t>2022</a:t>
            </a:r>
          </a:p>
        </p:txBody>
      </p:sp>
      <p:grpSp>
        <p:nvGrpSpPr>
          <p:cNvPr id="5" name="Group 4" title="Milestone Text">
            <a:extLst>
              <a:ext uri="{FF2B5EF4-FFF2-40B4-BE49-F238E27FC236}">
                <a16:creationId xmlns:a16="http://schemas.microsoft.com/office/drawing/2014/main" id="{115A178B-57C4-4B9D-B684-21A92431913E}"/>
              </a:ext>
            </a:extLst>
          </p:cNvPr>
          <p:cNvGrpSpPr/>
          <p:nvPr/>
        </p:nvGrpSpPr>
        <p:grpSpPr>
          <a:xfrm>
            <a:off x="704589" y="4957882"/>
            <a:ext cx="1875310" cy="540000"/>
            <a:chOff x="1510892" y="3741332"/>
            <a:chExt cx="1294782" cy="727511"/>
          </a:xfrm>
        </p:grpSpPr>
        <p:sp>
          <p:nvSpPr>
            <p:cNvPr id="60" name="TextBox 59">
              <a:extLst>
                <a:ext uri="{FF2B5EF4-FFF2-40B4-BE49-F238E27FC236}">
                  <a16:creationId xmlns:a16="http://schemas.microsoft.com/office/drawing/2014/main" id="{3DD2C9D1-5E8D-4ED2-989C-330D6753B965}"/>
                </a:ext>
              </a:extLst>
            </p:cNvPr>
            <p:cNvSpPr txBox="1"/>
            <p:nvPr/>
          </p:nvSpPr>
          <p:spPr>
            <a:xfrm>
              <a:off x="1510892" y="3741332"/>
              <a:ext cx="1294782" cy="553998"/>
            </a:xfrm>
            <a:prstGeom prst="rect">
              <a:avLst/>
            </a:prstGeom>
            <a:noFill/>
          </p:spPr>
          <p:txBody>
            <a:bodyPr wrap="square" lIns="0" tIns="0" rIns="0" bIns="0" rtlCol="0">
              <a:spAutoFit/>
            </a:bodyPr>
            <a:lstStyle/>
            <a:p>
              <a:pPr algn="ctr"/>
              <a:r>
                <a:rPr lang="en-US">
                  <a:solidFill>
                    <a:schemeClr val="tx1">
                      <a:lumMod val="75000"/>
                      <a:lumOff val="25000"/>
                    </a:schemeClr>
                  </a:solidFill>
                </a:rPr>
                <a:t>Implementation</a:t>
              </a:r>
            </a:p>
          </p:txBody>
        </p:sp>
        <p:sp>
          <p:nvSpPr>
            <p:cNvPr id="61" name="TextBox 60">
              <a:extLst>
                <a:ext uri="{FF2B5EF4-FFF2-40B4-BE49-F238E27FC236}">
                  <a16:creationId xmlns:a16="http://schemas.microsoft.com/office/drawing/2014/main" id="{A6E28C73-4CCB-4BDB-82CA-BEE3A58D33D9}"/>
                </a:ext>
              </a:extLst>
            </p:cNvPr>
            <p:cNvSpPr txBox="1"/>
            <p:nvPr/>
          </p:nvSpPr>
          <p:spPr>
            <a:xfrm>
              <a:off x="1510892" y="4049788"/>
              <a:ext cx="1294782" cy="153888"/>
            </a:xfrm>
            <a:prstGeom prst="rect">
              <a:avLst/>
            </a:prstGeom>
            <a:noFill/>
          </p:spPr>
          <p:txBody>
            <a:bodyPr wrap="square" lIns="0" tIns="0" rIns="0" bIns="0" rtlCol="0">
              <a:spAutoFit/>
            </a:bodyPr>
            <a:lstStyle/>
            <a:p>
              <a:pPr algn="ctr"/>
              <a:endParaRPr lang="en-US" sz="1000">
                <a:solidFill>
                  <a:schemeClr val="tx1">
                    <a:lumMod val="75000"/>
                    <a:lumOff val="25000"/>
                  </a:schemeClr>
                </a:solidFill>
              </a:endParaRPr>
            </a:p>
          </p:txBody>
        </p:sp>
        <p:sp>
          <p:nvSpPr>
            <p:cNvPr id="63" name="TextBox 62">
              <a:extLst>
                <a:ext uri="{FF2B5EF4-FFF2-40B4-BE49-F238E27FC236}">
                  <a16:creationId xmlns:a16="http://schemas.microsoft.com/office/drawing/2014/main" id="{36E6E519-8D5B-4E7C-9E35-2BB710F5C3A8}"/>
                </a:ext>
              </a:extLst>
            </p:cNvPr>
            <p:cNvSpPr txBox="1"/>
            <p:nvPr/>
          </p:nvSpPr>
          <p:spPr>
            <a:xfrm>
              <a:off x="1510893" y="4233106"/>
              <a:ext cx="1294781" cy="235737"/>
            </a:xfrm>
            <a:prstGeom prst="rect">
              <a:avLst/>
            </a:prstGeom>
            <a:noFill/>
          </p:spPr>
          <p:txBody>
            <a:bodyPr wrap="square" lIns="0" tIns="0" rIns="0" bIns="0" rtlCol="0">
              <a:noAutofit/>
            </a:bodyPr>
            <a:lstStyle/>
            <a:p>
              <a:pPr algn="ctr"/>
              <a:endParaRPr lang="en-US" sz="1000">
                <a:solidFill>
                  <a:schemeClr val="tx1">
                    <a:lumMod val="75000"/>
                    <a:lumOff val="25000"/>
                  </a:schemeClr>
                </a:solidFill>
              </a:endParaRPr>
            </a:p>
          </p:txBody>
        </p:sp>
      </p:grpSp>
      <p:sp>
        <p:nvSpPr>
          <p:cNvPr id="3" name="Oval 2" title="Milestone Number">
            <a:extLst>
              <a:ext uri="{FF2B5EF4-FFF2-40B4-BE49-F238E27FC236}">
                <a16:creationId xmlns:a16="http://schemas.microsoft.com/office/drawing/2014/main" id="{48C9F9AC-FF55-4E72-9915-ACA228CA757C}"/>
              </a:ext>
            </a:extLst>
          </p:cNvPr>
          <p:cNvSpPr/>
          <p:nvPr/>
        </p:nvSpPr>
        <p:spPr>
          <a:xfrm>
            <a:off x="1148144" y="4457098"/>
            <a:ext cx="407673" cy="407673"/>
          </a:xfrm>
          <a:prstGeom prst="ellipse">
            <a:avLst/>
          </a:prstGeom>
          <a:solidFill>
            <a:schemeClr val="accent2">
              <a:lumMod val="50000"/>
            </a:schemeClr>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solidFill>
                  <a:schemeClr val="bg1"/>
                </a:solidFill>
              </a:rPr>
              <a:t>01</a:t>
            </a:r>
          </a:p>
        </p:txBody>
      </p:sp>
      <p:pic>
        <p:nvPicPr>
          <p:cNvPr id="28" name="Graphic 27" title="callout">
            <a:extLst>
              <a:ext uri="{FF2B5EF4-FFF2-40B4-BE49-F238E27FC236}">
                <a16:creationId xmlns:a16="http://schemas.microsoft.com/office/drawing/2014/main" id="{4B1B5F0D-3B40-45B0-8532-6404410491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933310" y="3915499"/>
            <a:ext cx="581025" cy="295275"/>
          </a:xfrm>
          <a:prstGeom prst="rect">
            <a:avLst/>
          </a:prstGeom>
        </p:spPr>
      </p:pic>
      <p:sp>
        <p:nvSpPr>
          <p:cNvPr id="196" name="TextBox 195">
            <a:extLst>
              <a:ext uri="{FF2B5EF4-FFF2-40B4-BE49-F238E27FC236}">
                <a16:creationId xmlns:a16="http://schemas.microsoft.com/office/drawing/2014/main" id="{9E24B3E5-9E8A-4B3A-ADB6-4481250B3F2A}"/>
              </a:ext>
            </a:extLst>
          </p:cNvPr>
          <p:cNvSpPr txBox="1"/>
          <p:nvPr/>
        </p:nvSpPr>
        <p:spPr>
          <a:xfrm>
            <a:off x="3207251" y="2752399"/>
            <a:ext cx="715353" cy="346309"/>
          </a:xfrm>
          <a:prstGeom prst="rect">
            <a:avLst/>
          </a:prstGeom>
          <a:noFill/>
        </p:spPr>
        <p:txBody>
          <a:bodyPr wrap="square" lIns="0" tIns="0" rIns="0" bIns="0" rtlCol="0">
            <a:noAutofit/>
          </a:bodyPr>
          <a:lstStyle/>
          <a:p>
            <a:pPr algn="ctr"/>
            <a:r>
              <a:rPr lang="en-US" sz="1000" b="1">
                <a:solidFill>
                  <a:schemeClr val="tx1">
                    <a:lumMod val="75000"/>
                    <a:lumOff val="25000"/>
                  </a:schemeClr>
                </a:solidFill>
              </a:rPr>
              <a:t>March 2022</a:t>
            </a:r>
          </a:p>
        </p:txBody>
      </p:sp>
      <p:sp>
        <p:nvSpPr>
          <p:cNvPr id="119" name="Oval 118" title="Milestone Number">
            <a:extLst>
              <a:ext uri="{FF2B5EF4-FFF2-40B4-BE49-F238E27FC236}">
                <a16:creationId xmlns:a16="http://schemas.microsoft.com/office/drawing/2014/main" id="{F22CCCBA-CDC5-467B-9BDA-06FB3DB21606}"/>
              </a:ext>
            </a:extLst>
          </p:cNvPr>
          <p:cNvSpPr/>
          <p:nvPr/>
        </p:nvSpPr>
        <p:spPr>
          <a:xfrm>
            <a:off x="1909936" y="2428790"/>
            <a:ext cx="407673" cy="407673"/>
          </a:xfrm>
          <a:prstGeom prst="ellipse">
            <a:avLst/>
          </a:prstGeom>
          <a:solidFill>
            <a:schemeClr val="accent1">
              <a:lumMod val="75000"/>
            </a:schemeClr>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solidFill>
                  <a:schemeClr val="bg1"/>
                </a:solidFill>
              </a:rPr>
              <a:t>02</a:t>
            </a:r>
          </a:p>
        </p:txBody>
      </p:sp>
      <p:sp>
        <p:nvSpPr>
          <p:cNvPr id="197" name="TextBox 196">
            <a:extLst>
              <a:ext uri="{FF2B5EF4-FFF2-40B4-BE49-F238E27FC236}">
                <a16:creationId xmlns:a16="http://schemas.microsoft.com/office/drawing/2014/main" id="{3984115C-22F4-41EB-BF04-E71D3503F2B5}"/>
              </a:ext>
            </a:extLst>
          </p:cNvPr>
          <p:cNvSpPr txBox="1"/>
          <p:nvPr/>
        </p:nvSpPr>
        <p:spPr>
          <a:xfrm>
            <a:off x="5743923" y="2790237"/>
            <a:ext cx="569010" cy="235737"/>
          </a:xfrm>
          <a:prstGeom prst="rect">
            <a:avLst/>
          </a:prstGeom>
          <a:noFill/>
        </p:spPr>
        <p:txBody>
          <a:bodyPr wrap="square" lIns="0" tIns="0" rIns="0" bIns="0" rtlCol="0">
            <a:noAutofit/>
          </a:bodyPr>
          <a:lstStyle/>
          <a:p>
            <a:pPr algn="ctr"/>
            <a:r>
              <a:rPr lang="en-US" sz="1000" b="1">
                <a:solidFill>
                  <a:schemeClr val="tx1">
                    <a:lumMod val="75000"/>
                    <a:lumOff val="25000"/>
                  </a:schemeClr>
                </a:solidFill>
              </a:rPr>
              <a:t>April 1</a:t>
            </a:r>
          </a:p>
          <a:p>
            <a:pPr algn="ctr"/>
            <a:r>
              <a:rPr lang="en-US" sz="1000" b="1">
                <a:solidFill>
                  <a:schemeClr val="tx1">
                    <a:lumMod val="75000"/>
                    <a:lumOff val="25000"/>
                  </a:schemeClr>
                </a:solidFill>
              </a:rPr>
              <a:t>2022</a:t>
            </a:r>
          </a:p>
        </p:txBody>
      </p:sp>
      <p:grpSp>
        <p:nvGrpSpPr>
          <p:cNvPr id="126" name="Group 125" title="Milestone Text">
            <a:extLst>
              <a:ext uri="{FF2B5EF4-FFF2-40B4-BE49-F238E27FC236}">
                <a16:creationId xmlns:a16="http://schemas.microsoft.com/office/drawing/2014/main" id="{30D4AD55-D74E-4057-8205-0BB7AF65D59C}"/>
              </a:ext>
            </a:extLst>
          </p:cNvPr>
          <p:cNvGrpSpPr/>
          <p:nvPr/>
        </p:nvGrpSpPr>
        <p:grpSpPr>
          <a:xfrm>
            <a:off x="4756815" y="4835842"/>
            <a:ext cx="2131070" cy="702136"/>
            <a:chOff x="1142518" y="2183847"/>
            <a:chExt cx="2262819" cy="705841"/>
          </a:xfrm>
        </p:grpSpPr>
        <p:sp>
          <p:nvSpPr>
            <p:cNvPr id="127" name="TextBox 126">
              <a:extLst>
                <a:ext uri="{FF2B5EF4-FFF2-40B4-BE49-F238E27FC236}">
                  <a16:creationId xmlns:a16="http://schemas.microsoft.com/office/drawing/2014/main" id="{6B7D43BB-DF0D-41B0-9DCD-3549C3FB8A5F}"/>
                </a:ext>
              </a:extLst>
            </p:cNvPr>
            <p:cNvSpPr txBox="1"/>
            <p:nvPr/>
          </p:nvSpPr>
          <p:spPr>
            <a:xfrm>
              <a:off x="1142518" y="2183847"/>
              <a:ext cx="1294782" cy="276999"/>
            </a:xfrm>
            <a:prstGeom prst="rect">
              <a:avLst/>
            </a:prstGeom>
            <a:noFill/>
          </p:spPr>
          <p:txBody>
            <a:bodyPr wrap="square" lIns="0" tIns="0" rIns="0" bIns="0" rtlCol="0">
              <a:spAutoFit/>
            </a:bodyPr>
            <a:lstStyle/>
            <a:p>
              <a:pPr algn="ctr"/>
              <a:r>
                <a:rPr lang="en-US">
                  <a:solidFill>
                    <a:schemeClr val="tx1">
                      <a:lumMod val="75000"/>
                      <a:lumOff val="25000"/>
                    </a:schemeClr>
                  </a:solidFill>
                </a:rPr>
                <a:t>Analysis</a:t>
              </a:r>
            </a:p>
          </p:txBody>
        </p:sp>
        <p:sp>
          <p:nvSpPr>
            <p:cNvPr id="128" name="TextBox 127">
              <a:extLst>
                <a:ext uri="{FF2B5EF4-FFF2-40B4-BE49-F238E27FC236}">
                  <a16:creationId xmlns:a16="http://schemas.microsoft.com/office/drawing/2014/main" id="{7B949DD4-F133-4914-993B-74E4AD3B4E58}"/>
                </a:ext>
              </a:extLst>
            </p:cNvPr>
            <p:cNvSpPr txBox="1"/>
            <p:nvPr/>
          </p:nvSpPr>
          <p:spPr>
            <a:xfrm>
              <a:off x="1192922" y="2480454"/>
              <a:ext cx="1294782" cy="153888"/>
            </a:xfrm>
            <a:prstGeom prst="rect">
              <a:avLst/>
            </a:prstGeom>
            <a:noFill/>
          </p:spPr>
          <p:txBody>
            <a:bodyPr wrap="square" lIns="0" tIns="0" rIns="0" bIns="0" rtlCol="0">
              <a:spAutoFit/>
            </a:bodyPr>
            <a:lstStyle/>
            <a:p>
              <a:pPr algn="ctr"/>
              <a:r>
                <a:rPr lang="en-US" sz="1000">
                  <a:solidFill>
                    <a:schemeClr val="tx1">
                      <a:lumMod val="75000"/>
                      <a:lumOff val="25000"/>
                    </a:schemeClr>
                  </a:solidFill>
                </a:rPr>
                <a:t>Short Description</a:t>
              </a:r>
            </a:p>
          </p:txBody>
        </p:sp>
        <p:sp>
          <p:nvSpPr>
            <p:cNvPr id="129" name="TextBox 128">
              <a:extLst>
                <a:ext uri="{FF2B5EF4-FFF2-40B4-BE49-F238E27FC236}">
                  <a16:creationId xmlns:a16="http://schemas.microsoft.com/office/drawing/2014/main" id="{6D927FF9-1D2E-45C4-8E56-48722A1734B3}"/>
                </a:ext>
              </a:extLst>
            </p:cNvPr>
            <p:cNvSpPr txBox="1"/>
            <p:nvPr/>
          </p:nvSpPr>
          <p:spPr>
            <a:xfrm>
              <a:off x="2110556" y="2653951"/>
              <a:ext cx="1294781" cy="235737"/>
            </a:xfrm>
            <a:prstGeom prst="rect">
              <a:avLst/>
            </a:prstGeom>
            <a:noFill/>
          </p:spPr>
          <p:txBody>
            <a:bodyPr wrap="square" lIns="0" tIns="0" rIns="0" bIns="0" rtlCol="0">
              <a:noAutofit/>
            </a:bodyPr>
            <a:lstStyle/>
            <a:p>
              <a:pPr algn="ctr"/>
              <a:endParaRPr lang="en-US" sz="1000">
                <a:solidFill>
                  <a:schemeClr val="tx1">
                    <a:lumMod val="75000"/>
                    <a:lumOff val="25000"/>
                  </a:schemeClr>
                </a:solidFill>
              </a:endParaRPr>
            </a:p>
          </p:txBody>
        </p:sp>
      </p:grpSp>
      <p:sp>
        <p:nvSpPr>
          <p:cNvPr id="125" name="Oval 124" title="Milestone Number">
            <a:extLst>
              <a:ext uri="{FF2B5EF4-FFF2-40B4-BE49-F238E27FC236}">
                <a16:creationId xmlns:a16="http://schemas.microsoft.com/office/drawing/2014/main" id="{CFCC16BE-0C9C-4183-A9E3-BE650504832D}"/>
              </a:ext>
            </a:extLst>
          </p:cNvPr>
          <p:cNvSpPr/>
          <p:nvPr/>
        </p:nvSpPr>
        <p:spPr>
          <a:xfrm>
            <a:off x="5029671" y="4283308"/>
            <a:ext cx="407673" cy="407673"/>
          </a:xfrm>
          <a:prstGeom prst="ellipse">
            <a:avLst/>
          </a:prstGeom>
          <a:solidFill>
            <a:schemeClr val="accent3">
              <a:lumMod val="75000"/>
            </a:schemeClr>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solidFill>
                  <a:schemeClr val="bg1"/>
                </a:solidFill>
              </a:rPr>
              <a:t>03</a:t>
            </a:r>
          </a:p>
        </p:txBody>
      </p:sp>
      <p:pic>
        <p:nvPicPr>
          <p:cNvPr id="181" name="Graphic 180" title="callout">
            <a:extLst>
              <a:ext uri="{FF2B5EF4-FFF2-40B4-BE49-F238E27FC236}">
                <a16:creationId xmlns:a16="http://schemas.microsoft.com/office/drawing/2014/main" id="{6C430932-4247-4972-856C-17A09387FC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1936821" y="3016530"/>
            <a:ext cx="581025" cy="295275"/>
          </a:xfrm>
          <a:prstGeom prst="rect">
            <a:avLst/>
          </a:prstGeom>
        </p:spPr>
      </p:pic>
      <p:sp>
        <p:nvSpPr>
          <p:cNvPr id="198" name="TextBox 197">
            <a:extLst>
              <a:ext uri="{FF2B5EF4-FFF2-40B4-BE49-F238E27FC236}">
                <a16:creationId xmlns:a16="http://schemas.microsoft.com/office/drawing/2014/main" id="{384B4D5E-DF22-4556-9F7B-E0627361D734}"/>
              </a:ext>
            </a:extLst>
          </p:cNvPr>
          <p:cNvSpPr txBox="1"/>
          <p:nvPr/>
        </p:nvSpPr>
        <p:spPr>
          <a:xfrm>
            <a:off x="8348957" y="2798737"/>
            <a:ext cx="569010" cy="235737"/>
          </a:xfrm>
          <a:prstGeom prst="rect">
            <a:avLst/>
          </a:prstGeom>
          <a:noFill/>
        </p:spPr>
        <p:txBody>
          <a:bodyPr wrap="square" lIns="0" tIns="0" rIns="0" bIns="0" rtlCol="0">
            <a:noAutofit/>
          </a:bodyPr>
          <a:lstStyle/>
          <a:p>
            <a:pPr algn="ctr"/>
            <a:r>
              <a:rPr lang="en-US" sz="1000" b="1">
                <a:solidFill>
                  <a:schemeClr val="tx1">
                    <a:lumMod val="75000"/>
                    <a:lumOff val="25000"/>
                  </a:schemeClr>
                </a:solidFill>
              </a:rPr>
              <a:t>May 2022</a:t>
            </a:r>
          </a:p>
        </p:txBody>
      </p:sp>
      <p:sp>
        <p:nvSpPr>
          <p:cNvPr id="140" name="Oval 139" title="Milestone Number">
            <a:extLst>
              <a:ext uri="{FF2B5EF4-FFF2-40B4-BE49-F238E27FC236}">
                <a16:creationId xmlns:a16="http://schemas.microsoft.com/office/drawing/2014/main" id="{FBC221C4-3F0A-406D-B23A-B58B1480E387}"/>
              </a:ext>
            </a:extLst>
          </p:cNvPr>
          <p:cNvSpPr/>
          <p:nvPr/>
        </p:nvSpPr>
        <p:spPr>
          <a:xfrm>
            <a:off x="8834590" y="4351047"/>
            <a:ext cx="407673" cy="407673"/>
          </a:xfrm>
          <a:prstGeom prst="ellipse">
            <a:avLst/>
          </a:prstGeom>
          <a:solidFill>
            <a:schemeClr val="accent4">
              <a:lumMod val="75000"/>
            </a:schemeClr>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solidFill>
                  <a:schemeClr val="bg1"/>
                </a:solidFill>
              </a:rPr>
              <a:t>4</a:t>
            </a:r>
          </a:p>
        </p:txBody>
      </p:sp>
      <p:grpSp>
        <p:nvGrpSpPr>
          <p:cNvPr id="141" name="Group 140" title="Milestone Text">
            <a:extLst>
              <a:ext uri="{FF2B5EF4-FFF2-40B4-BE49-F238E27FC236}">
                <a16:creationId xmlns:a16="http://schemas.microsoft.com/office/drawing/2014/main" id="{DA11B626-9DDC-4EF3-B78A-12990E1BD9AF}"/>
              </a:ext>
            </a:extLst>
          </p:cNvPr>
          <p:cNvGrpSpPr/>
          <p:nvPr/>
        </p:nvGrpSpPr>
        <p:grpSpPr>
          <a:xfrm>
            <a:off x="8219737" y="4886487"/>
            <a:ext cx="1962426" cy="553998"/>
            <a:chOff x="1935934" y="2090783"/>
            <a:chExt cx="1309870" cy="553998"/>
          </a:xfrm>
        </p:grpSpPr>
        <p:sp>
          <p:nvSpPr>
            <p:cNvPr id="142" name="TextBox 141">
              <a:extLst>
                <a:ext uri="{FF2B5EF4-FFF2-40B4-BE49-F238E27FC236}">
                  <a16:creationId xmlns:a16="http://schemas.microsoft.com/office/drawing/2014/main" id="{C00C099A-E5BD-41FF-8EC5-D4F9E8C3CD9B}"/>
                </a:ext>
              </a:extLst>
            </p:cNvPr>
            <p:cNvSpPr txBox="1"/>
            <p:nvPr/>
          </p:nvSpPr>
          <p:spPr>
            <a:xfrm>
              <a:off x="1935934" y="2090783"/>
              <a:ext cx="1294782" cy="553998"/>
            </a:xfrm>
            <a:prstGeom prst="rect">
              <a:avLst/>
            </a:prstGeom>
            <a:noFill/>
          </p:spPr>
          <p:txBody>
            <a:bodyPr wrap="square" lIns="0" tIns="0" rIns="0" bIns="0" rtlCol="0">
              <a:spAutoFit/>
            </a:bodyPr>
            <a:lstStyle/>
            <a:p>
              <a:pPr algn="ctr"/>
              <a:r>
                <a:rPr lang="en-US">
                  <a:solidFill>
                    <a:schemeClr val="tx1">
                      <a:lumMod val="75000"/>
                      <a:lumOff val="25000"/>
                    </a:schemeClr>
                  </a:solidFill>
                </a:rPr>
                <a:t>Dissemination</a:t>
              </a:r>
            </a:p>
          </p:txBody>
        </p:sp>
        <p:sp>
          <p:nvSpPr>
            <p:cNvPr id="143" name="TextBox 142">
              <a:extLst>
                <a:ext uri="{FF2B5EF4-FFF2-40B4-BE49-F238E27FC236}">
                  <a16:creationId xmlns:a16="http://schemas.microsoft.com/office/drawing/2014/main" id="{87AFE461-6F01-41C3-9DDA-FCDA0E9D52CF}"/>
                </a:ext>
              </a:extLst>
            </p:cNvPr>
            <p:cNvSpPr txBox="1"/>
            <p:nvPr/>
          </p:nvSpPr>
          <p:spPr>
            <a:xfrm>
              <a:off x="1951022" y="2419499"/>
              <a:ext cx="1294782" cy="153888"/>
            </a:xfrm>
            <a:prstGeom prst="rect">
              <a:avLst/>
            </a:prstGeom>
            <a:noFill/>
          </p:spPr>
          <p:txBody>
            <a:bodyPr wrap="square" lIns="0" tIns="0" rIns="0" bIns="0" rtlCol="0">
              <a:spAutoFit/>
            </a:bodyPr>
            <a:lstStyle/>
            <a:p>
              <a:pPr algn="ctr"/>
              <a:r>
                <a:rPr lang="en-US" sz="1000">
                  <a:solidFill>
                    <a:schemeClr val="tx1">
                      <a:lumMod val="75000"/>
                      <a:lumOff val="25000"/>
                    </a:schemeClr>
                  </a:solidFill>
                </a:rPr>
                <a:t>Short Description</a:t>
              </a:r>
            </a:p>
          </p:txBody>
        </p:sp>
      </p:grpSp>
      <p:pic>
        <p:nvPicPr>
          <p:cNvPr id="184" name="Graphic 183" title="callout">
            <a:extLst>
              <a:ext uri="{FF2B5EF4-FFF2-40B4-BE49-F238E27FC236}">
                <a16:creationId xmlns:a16="http://schemas.microsoft.com/office/drawing/2014/main" id="{287891DE-9B03-4F92-B29A-5C284BF28F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4742367" y="3817733"/>
            <a:ext cx="581025" cy="295275"/>
          </a:xfrm>
          <a:prstGeom prst="rect">
            <a:avLst/>
          </a:prstGeom>
        </p:spPr>
      </p:pic>
      <p:sp>
        <p:nvSpPr>
          <p:cNvPr id="147" name="Oval 146" title="Milestone Number">
            <a:extLst>
              <a:ext uri="{FF2B5EF4-FFF2-40B4-BE49-F238E27FC236}">
                <a16:creationId xmlns:a16="http://schemas.microsoft.com/office/drawing/2014/main" id="{FE69CE1A-2C45-45CB-A60D-9AF7425960BE}"/>
              </a:ext>
            </a:extLst>
          </p:cNvPr>
          <p:cNvSpPr/>
          <p:nvPr/>
        </p:nvSpPr>
        <p:spPr>
          <a:xfrm>
            <a:off x="10146879" y="2496681"/>
            <a:ext cx="407673" cy="407673"/>
          </a:xfrm>
          <a:prstGeom prst="ellipse">
            <a:avLst/>
          </a:prstGeom>
          <a:solidFill>
            <a:schemeClr val="accent4">
              <a:lumMod val="75000"/>
            </a:schemeClr>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solidFill>
                  <a:schemeClr val="bg1"/>
                </a:solidFill>
              </a:rPr>
              <a:t>5</a:t>
            </a:r>
          </a:p>
        </p:txBody>
      </p:sp>
      <p:pic>
        <p:nvPicPr>
          <p:cNvPr id="182" name="Graphic 181" title="callout">
            <a:extLst>
              <a:ext uri="{FF2B5EF4-FFF2-40B4-BE49-F238E27FC236}">
                <a16:creationId xmlns:a16="http://schemas.microsoft.com/office/drawing/2014/main" id="{EFA58CA7-C45D-4017-A87E-4B3FAE0CF1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8548215" y="3862219"/>
            <a:ext cx="581025" cy="295275"/>
          </a:xfrm>
          <a:prstGeom prst="rect">
            <a:avLst/>
          </a:prstGeom>
        </p:spPr>
      </p:pic>
      <p:grpSp>
        <p:nvGrpSpPr>
          <p:cNvPr id="7" name="Group 6" title="Milestone Text">
            <a:extLst>
              <a:ext uri="{FF2B5EF4-FFF2-40B4-BE49-F238E27FC236}">
                <a16:creationId xmlns:a16="http://schemas.microsoft.com/office/drawing/2014/main" id="{2E40B69F-E4C9-4DED-888B-1050168560DD}"/>
              </a:ext>
            </a:extLst>
          </p:cNvPr>
          <p:cNvGrpSpPr/>
          <p:nvPr/>
        </p:nvGrpSpPr>
        <p:grpSpPr>
          <a:xfrm>
            <a:off x="9627154" y="1541723"/>
            <a:ext cx="1716022" cy="786668"/>
            <a:chOff x="8749489" y="3133602"/>
            <a:chExt cx="1716022" cy="786668"/>
          </a:xfrm>
        </p:grpSpPr>
        <p:sp>
          <p:nvSpPr>
            <p:cNvPr id="171" name="TextBox 170">
              <a:extLst>
                <a:ext uri="{FF2B5EF4-FFF2-40B4-BE49-F238E27FC236}">
                  <a16:creationId xmlns:a16="http://schemas.microsoft.com/office/drawing/2014/main" id="{C6BE5CCB-4A76-4742-8A19-CAE34808F36D}"/>
                </a:ext>
              </a:extLst>
            </p:cNvPr>
            <p:cNvSpPr txBox="1"/>
            <p:nvPr/>
          </p:nvSpPr>
          <p:spPr>
            <a:xfrm>
              <a:off x="8749489" y="3643271"/>
              <a:ext cx="1294782" cy="276999"/>
            </a:xfrm>
            <a:prstGeom prst="rect">
              <a:avLst/>
            </a:prstGeom>
            <a:noFill/>
          </p:spPr>
          <p:txBody>
            <a:bodyPr wrap="square" lIns="0" tIns="0" rIns="0" bIns="0" rtlCol="0">
              <a:spAutoFit/>
            </a:bodyPr>
            <a:lstStyle/>
            <a:p>
              <a:pPr algn="ctr"/>
              <a:r>
                <a:rPr lang="en-US">
                  <a:solidFill>
                    <a:schemeClr val="tx1">
                      <a:lumMod val="75000"/>
                      <a:lumOff val="25000"/>
                    </a:schemeClr>
                  </a:solidFill>
                </a:rPr>
                <a:t>End</a:t>
              </a:r>
            </a:p>
          </p:txBody>
        </p:sp>
        <p:sp>
          <p:nvSpPr>
            <p:cNvPr id="172" name="TextBox 171">
              <a:extLst>
                <a:ext uri="{FF2B5EF4-FFF2-40B4-BE49-F238E27FC236}">
                  <a16:creationId xmlns:a16="http://schemas.microsoft.com/office/drawing/2014/main" id="{EAFDA4C0-FD56-46BA-A34A-B01849F83277}"/>
                </a:ext>
              </a:extLst>
            </p:cNvPr>
            <p:cNvSpPr txBox="1"/>
            <p:nvPr/>
          </p:nvSpPr>
          <p:spPr>
            <a:xfrm>
              <a:off x="9170729" y="3133602"/>
              <a:ext cx="1294782" cy="153888"/>
            </a:xfrm>
            <a:prstGeom prst="rect">
              <a:avLst/>
            </a:prstGeom>
            <a:noFill/>
          </p:spPr>
          <p:txBody>
            <a:bodyPr wrap="square" lIns="0" tIns="0" rIns="0" bIns="0" rtlCol="0">
              <a:spAutoFit/>
            </a:bodyPr>
            <a:lstStyle/>
            <a:p>
              <a:pPr algn="ctr"/>
              <a:endParaRPr lang="en-US" sz="1000">
                <a:solidFill>
                  <a:schemeClr val="tx1">
                    <a:lumMod val="75000"/>
                    <a:lumOff val="25000"/>
                  </a:schemeClr>
                </a:solidFill>
              </a:endParaRPr>
            </a:p>
          </p:txBody>
        </p:sp>
        <p:sp>
          <p:nvSpPr>
            <p:cNvPr id="173" name="TextBox 172">
              <a:extLst>
                <a:ext uri="{FF2B5EF4-FFF2-40B4-BE49-F238E27FC236}">
                  <a16:creationId xmlns:a16="http://schemas.microsoft.com/office/drawing/2014/main" id="{F8D4BD7B-1234-4DD0-A923-E8EC62958E91}"/>
                </a:ext>
              </a:extLst>
            </p:cNvPr>
            <p:cNvSpPr txBox="1"/>
            <p:nvPr/>
          </p:nvSpPr>
          <p:spPr>
            <a:xfrm>
              <a:off x="9170730" y="3316920"/>
              <a:ext cx="1294781" cy="235737"/>
            </a:xfrm>
            <a:prstGeom prst="rect">
              <a:avLst/>
            </a:prstGeom>
            <a:noFill/>
          </p:spPr>
          <p:txBody>
            <a:bodyPr wrap="square" lIns="0" tIns="0" rIns="0" bIns="0" rtlCol="0">
              <a:noAutofit/>
            </a:bodyPr>
            <a:lstStyle/>
            <a:p>
              <a:pPr algn="ctr"/>
              <a:endParaRPr lang="en-US" sz="1000">
                <a:solidFill>
                  <a:schemeClr val="tx1">
                    <a:lumMod val="75000"/>
                    <a:lumOff val="25000"/>
                  </a:schemeClr>
                </a:solidFill>
              </a:endParaRPr>
            </a:p>
          </p:txBody>
        </p:sp>
      </p:grpSp>
      <p:grpSp>
        <p:nvGrpSpPr>
          <p:cNvPr id="13" name="Group 12" title="Year 4">
            <a:extLst>
              <a:ext uri="{FF2B5EF4-FFF2-40B4-BE49-F238E27FC236}">
                <a16:creationId xmlns:a16="http://schemas.microsoft.com/office/drawing/2014/main" id="{796A492B-A461-4DF4-829B-48E03DBB2D84}"/>
              </a:ext>
            </a:extLst>
          </p:cNvPr>
          <p:cNvGrpSpPr/>
          <p:nvPr/>
        </p:nvGrpSpPr>
        <p:grpSpPr>
          <a:xfrm>
            <a:off x="8263151" y="3118609"/>
            <a:ext cx="3133180" cy="562188"/>
            <a:chOff x="8481353" y="3119046"/>
            <a:chExt cx="3133180" cy="562188"/>
          </a:xfrm>
        </p:grpSpPr>
        <p:cxnSp>
          <p:nvCxnSpPr>
            <p:cNvPr id="132" name="Straight Connector 131" title="Q lines">
              <a:extLst>
                <a:ext uri="{FF2B5EF4-FFF2-40B4-BE49-F238E27FC236}">
                  <a16:creationId xmlns:a16="http://schemas.microsoft.com/office/drawing/2014/main" id="{DADF55DC-8614-46C4-AC8D-C017E79DF82C}"/>
                </a:ext>
              </a:extLst>
            </p:cNvPr>
            <p:cNvCxnSpPr>
              <a:cxnSpLocks/>
            </p:cNvCxnSpPr>
            <p:nvPr/>
          </p:nvCxnSpPr>
          <p:spPr>
            <a:xfrm>
              <a:off x="10785757"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24" name="Straight Connector 123" title="Q lines">
              <a:extLst>
                <a:ext uri="{FF2B5EF4-FFF2-40B4-BE49-F238E27FC236}">
                  <a16:creationId xmlns:a16="http://schemas.microsoft.com/office/drawing/2014/main" id="{1CC2C11B-DCA8-4886-9E58-AA89E8AF76AE}"/>
                </a:ext>
              </a:extLst>
            </p:cNvPr>
            <p:cNvCxnSpPr>
              <a:cxnSpLocks/>
            </p:cNvCxnSpPr>
            <p:nvPr/>
          </p:nvCxnSpPr>
          <p:spPr>
            <a:xfrm>
              <a:off x="9481202"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33" name="Arrow: Right 132" title="Year Arrow">
              <a:extLst>
                <a:ext uri="{FF2B5EF4-FFF2-40B4-BE49-F238E27FC236}">
                  <a16:creationId xmlns:a16="http://schemas.microsoft.com/office/drawing/2014/main" id="{A110A5D9-A956-42CB-B7D5-E146C9C54A57}"/>
                </a:ext>
              </a:extLst>
            </p:cNvPr>
            <p:cNvSpPr/>
            <p:nvPr/>
          </p:nvSpPr>
          <p:spPr>
            <a:xfrm>
              <a:off x="8481353" y="3325978"/>
              <a:ext cx="3133180" cy="355256"/>
            </a:xfrm>
            <a:prstGeom prst="rightArrow">
              <a:avLst>
                <a:gd name="adj1" fmla="val 100000"/>
                <a:gd name="adj2" fmla="val 50000"/>
              </a:avLst>
            </a:prstGeom>
            <a:gradFill flip="none" rotWithShape="1">
              <a:gsLst>
                <a:gs pos="0">
                  <a:schemeClr val="accent4">
                    <a:lumMod val="20000"/>
                    <a:lumOff val="80000"/>
                  </a:schemeClr>
                </a:gs>
                <a:gs pos="100000">
                  <a:schemeClr val="accent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5" name="Oval 174" title="Quarter Background Cirlce">
              <a:extLst>
                <a:ext uri="{FF2B5EF4-FFF2-40B4-BE49-F238E27FC236}">
                  <a16:creationId xmlns:a16="http://schemas.microsoft.com/office/drawing/2014/main" id="{46B7F3B1-E639-4E45-8C09-EEE9623F5744}"/>
                </a:ext>
              </a:extLst>
            </p:cNvPr>
            <p:cNvSpPr/>
            <p:nvPr/>
          </p:nvSpPr>
          <p:spPr>
            <a:xfrm>
              <a:off x="10682502"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title="Quarter Background Cirlce">
              <a:extLst>
                <a:ext uri="{FF2B5EF4-FFF2-40B4-BE49-F238E27FC236}">
                  <a16:creationId xmlns:a16="http://schemas.microsoft.com/office/drawing/2014/main" id="{22990B42-96AA-4CDA-BEF5-915FC5414678}"/>
                </a:ext>
              </a:extLst>
            </p:cNvPr>
            <p:cNvSpPr/>
            <p:nvPr/>
          </p:nvSpPr>
          <p:spPr>
            <a:xfrm>
              <a:off x="10031923"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title="Quarter Background Cirlce">
              <a:extLst>
                <a:ext uri="{FF2B5EF4-FFF2-40B4-BE49-F238E27FC236}">
                  <a16:creationId xmlns:a16="http://schemas.microsoft.com/office/drawing/2014/main" id="{0B111BE8-D235-4A79-B144-43953D0D52B3}"/>
                </a:ext>
              </a:extLst>
            </p:cNvPr>
            <p:cNvSpPr/>
            <p:nvPr/>
          </p:nvSpPr>
          <p:spPr>
            <a:xfrm>
              <a:off x="9384678"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title="Quarter Background Cirlce">
              <a:extLst>
                <a:ext uri="{FF2B5EF4-FFF2-40B4-BE49-F238E27FC236}">
                  <a16:creationId xmlns:a16="http://schemas.microsoft.com/office/drawing/2014/main" id="{04E8807B-9D7A-452A-B3FB-3E2BE3E94F86}"/>
                </a:ext>
              </a:extLst>
            </p:cNvPr>
            <p:cNvSpPr/>
            <p:nvPr/>
          </p:nvSpPr>
          <p:spPr>
            <a:xfrm>
              <a:off x="8731634"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title="Q lines">
              <a:extLst>
                <a:ext uri="{FF2B5EF4-FFF2-40B4-BE49-F238E27FC236}">
                  <a16:creationId xmlns:a16="http://schemas.microsoft.com/office/drawing/2014/main" id="{36A1E96A-0A5C-4A53-B4EC-B6FD837F5F75}"/>
                </a:ext>
              </a:extLst>
            </p:cNvPr>
            <p:cNvCxnSpPr>
              <a:cxnSpLocks/>
            </p:cNvCxnSpPr>
            <p:nvPr/>
          </p:nvCxnSpPr>
          <p:spPr>
            <a:xfrm>
              <a:off x="8836180" y="3119046"/>
              <a:ext cx="0" cy="165471"/>
            </a:xfrm>
            <a:prstGeom prst="line">
              <a:avLst/>
            </a:prstGeom>
            <a:ln w="15875" cmpd="sng">
              <a:solidFill>
                <a:schemeClr val="tx1">
                  <a:lumMod val="75000"/>
                  <a:lumOff val="2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6" name="Straight Connector 55" title="Q lines">
              <a:extLst>
                <a:ext uri="{FF2B5EF4-FFF2-40B4-BE49-F238E27FC236}">
                  <a16:creationId xmlns:a16="http://schemas.microsoft.com/office/drawing/2014/main" id="{D8CC268F-92F4-41DE-866F-F6BF296668DE}"/>
                </a:ext>
              </a:extLst>
            </p:cNvPr>
            <p:cNvCxnSpPr>
              <a:cxnSpLocks/>
            </p:cNvCxnSpPr>
            <p:nvPr/>
          </p:nvCxnSpPr>
          <p:spPr>
            <a:xfrm>
              <a:off x="10130964"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09" name="TextBox 108" title="Quarter Number">
              <a:extLst>
                <a:ext uri="{FF2B5EF4-FFF2-40B4-BE49-F238E27FC236}">
                  <a16:creationId xmlns:a16="http://schemas.microsoft.com/office/drawing/2014/main" id="{611F0B67-8314-4DF8-99E7-108753641C77}"/>
                </a:ext>
              </a:extLst>
            </p:cNvPr>
            <p:cNvSpPr txBox="1"/>
            <p:nvPr/>
          </p:nvSpPr>
          <p:spPr>
            <a:xfrm>
              <a:off x="8696830"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W1</a:t>
              </a:r>
              <a:endParaRPr lang="en-US" sz="1000">
                <a:solidFill>
                  <a:schemeClr val="bg1">
                    <a:lumMod val="75000"/>
                  </a:schemeClr>
                </a:solidFill>
              </a:endParaRPr>
            </a:p>
          </p:txBody>
        </p:sp>
        <p:sp>
          <p:nvSpPr>
            <p:cNvPr id="110" name="TextBox 109" title="Quarter Number">
              <a:extLst>
                <a:ext uri="{FF2B5EF4-FFF2-40B4-BE49-F238E27FC236}">
                  <a16:creationId xmlns:a16="http://schemas.microsoft.com/office/drawing/2014/main" id="{BAA83CD7-1992-4845-9916-79B3A6737423}"/>
                </a:ext>
              </a:extLst>
            </p:cNvPr>
            <p:cNvSpPr txBox="1"/>
            <p:nvPr/>
          </p:nvSpPr>
          <p:spPr>
            <a:xfrm>
              <a:off x="9344345"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W2</a:t>
              </a:r>
              <a:endParaRPr lang="en-US" sz="1000">
                <a:solidFill>
                  <a:schemeClr val="tx1">
                    <a:lumMod val="65000"/>
                    <a:lumOff val="35000"/>
                  </a:schemeClr>
                </a:solidFill>
              </a:endParaRPr>
            </a:p>
          </p:txBody>
        </p:sp>
        <p:sp>
          <p:nvSpPr>
            <p:cNvPr id="111" name="TextBox 110" title="Quarter Number">
              <a:extLst>
                <a:ext uri="{FF2B5EF4-FFF2-40B4-BE49-F238E27FC236}">
                  <a16:creationId xmlns:a16="http://schemas.microsoft.com/office/drawing/2014/main" id="{2F2B6738-A856-4DBF-B465-BC5964B0D7BC}"/>
                </a:ext>
              </a:extLst>
            </p:cNvPr>
            <p:cNvSpPr txBox="1"/>
            <p:nvPr/>
          </p:nvSpPr>
          <p:spPr>
            <a:xfrm>
              <a:off x="9991860"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W3</a:t>
              </a:r>
              <a:endParaRPr lang="en-US" sz="1000">
                <a:solidFill>
                  <a:schemeClr val="tx1">
                    <a:lumMod val="65000"/>
                    <a:lumOff val="35000"/>
                  </a:schemeClr>
                </a:solidFill>
              </a:endParaRPr>
            </a:p>
          </p:txBody>
        </p:sp>
        <p:sp>
          <p:nvSpPr>
            <p:cNvPr id="112" name="TextBox 111" title="Quarter Number">
              <a:extLst>
                <a:ext uri="{FF2B5EF4-FFF2-40B4-BE49-F238E27FC236}">
                  <a16:creationId xmlns:a16="http://schemas.microsoft.com/office/drawing/2014/main" id="{C941D233-C1E8-47A4-83C7-CEDB158017C3}"/>
                </a:ext>
              </a:extLst>
            </p:cNvPr>
            <p:cNvSpPr txBox="1"/>
            <p:nvPr/>
          </p:nvSpPr>
          <p:spPr>
            <a:xfrm>
              <a:off x="10639376"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W4</a:t>
              </a:r>
              <a:endParaRPr lang="en-US" sz="1000">
                <a:solidFill>
                  <a:schemeClr val="tx1">
                    <a:lumMod val="65000"/>
                    <a:lumOff val="35000"/>
                  </a:schemeClr>
                </a:solidFill>
              </a:endParaRPr>
            </a:p>
          </p:txBody>
        </p:sp>
      </p:grpSp>
      <p:grpSp>
        <p:nvGrpSpPr>
          <p:cNvPr id="12" name="Group 11" title="Year 3">
            <a:extLst>
              <a:ext uri="{FF2B5EF4-FFF2-40B4-BE49-F238E27FC236}">
                <a16:creationId xmlns:a16="http://schemas.microsoft.com/office/drawing/2014/main" id="{3F285DE4-D4F7-46DA-AB4A-CA9A01C3467F}"/>
              </a:ext>
            </a:extLst>
          </p:cNvPr>
          <p:cNvGrpSpPr/>
          <p:nvPr/>
        </p:nvGrpSpPr>
        <p:grpSpPr>
          <a:xfrm>
            <a:off x="5732227" y="3112670"/>
            <a:ext cx="2784204" cy="562188"/>
            <a:chOff x="5886628" y="3119046"/>
            <a:chExt cx="2784204" cy="562188"/>
          </a:xfrm>
        </p:grpSpPr>
        <p:cxnSp>
          <p:nvCxnSpPr>
            <p:cNvPr id="118" name="Straight Connector 117" title="Q lines">
              <a:extLst>
                <a:ext uri="{FF2B5EF4-FFF2-40B4-BE49-F238E27FC236}">
                  <a16:creationId xmlns:a16="http://schemas.microsoft.com/office/drawing/2014/main" id="{41B307BB-3402-4094-9F33-C7024257652B}"/>
                </a:ext>
              </a:extLst>
            </p:cNvPr>
            <p:cNvCxnSpPr>
              <a:cxnSpLocks/>
            </p:cNvCxnSpPr>
            <p:nvPr/>
          </p:nvCxnSpPr>
          <p:spPr>
            <a:xfrm>
              <a:off x="6890490"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85" name="Arrow: Right 184" title="Year Arrow">
              <a:extLst>
                <a:ext uri="{FF2B5EF4-FFF2-40B4-BE49-F238E27FC236}">
                  <a16:creationId xmlns:a16="http://schemas.microsoft.com/office/drawing/2014/main" id="{A7D364CD-A62A-4E74-A3A3-D45CADD6DED2}"/>
                </a:ext>
              </a:extLst>
            </p:cNvPr>
            <p:cNvSpPr/>
            <p:nvPr/>
          </p:nvSpPr>
          <p:spPr>
            <a:xfrm>
              <a:off x="5886628" y="3325978"/>
              <a:ext cx="2784204" cy="355256"/>
            </a:xfrm>
            <a:prstGeom prst="rightArrow">
              <a:avLst>
                <a:gd name="adj1" fmla="val 100000"/>
                <a:gd name="adj2" fmla="val 50000"/>
              </a:avLst>
            </a:prstGeom>
            <a:gradFill flip="none" rotWithShape="1">
              <a:gsLst>
                <a:gs pos="0">
                  <a:schemeClr val="accent3">
                    <a:lumMod val="20000"/>
                    <a:lumOff val="80000"/>
                  </a:schemeClr>
                </a:gs>
                <a:gs pos="100000">
                  <a:schemeClr val="accent3"/>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6" name="Oval 165" title="Quarter Background Cirlce">
              <a:extLst>
                <a:ext uri="{FF2B5EF4-FFF2-40B4-BE49-F238E27FC236}">
                  <a16:creationId xmlns:a16="http://schemas.microsoft.com/office/drawing/2014/main" id="{CD235FFC-6A0E-47AF-AC8F-20677EB444FC}"/>
                </a:ext>
              </a:extLst>
            </p:cNvPr>
            <p:cNvSpPr/>
            <p:nvPr/>
          </p:nvSpPr>
          <p:spPr>
            <a:xfrm>
              <a:off x="8095938"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title="Quarter Background Cirlce">
              <a:extLst>
                <a:ext uri="{FF2B5EF4-FFF2-40B4-BE49-F238E27FC236}">
                  <a16:creationId xmlns:a16="http://schemas.microsoft.com/office/drawing/2014/main" id="{D7F66751-5B2A-464C-A0AD-37B9D94CCC55}"/>
                </a:ext>
              </a:extLst>
            </p:cNvPr>
            <p:cNvSpPr/>
            <p:nvPr/>
          </p:nvSpPr>
          <p:spPr>
            <a:xfrm>
              <a:off x="7443121"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title="Quarter Background Cirlce">
              <a:extLst>
                <a:ext uri="{FF2B5EF4-FFF2-40B4-BE49-F238E27FC236}">
                  <a16:creationId xmlns:a16="http://schemas.microsoft.com/office/drawing/2014/main" id="{2BB6040F-EB4E-4310-BF98-25F47485E087}"/>
                </a:ext>
              </a:extLst>
            </p:cNvPr>
            <p:cNvSpPr/>
            <p:nvPr/>
          </p:nvSpPr>
          <p:spPr>
            <a:xfrm>
              <a:off x="6791842"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title="Quarter Background Cirlce">
              <a:extLst>
                <a:ext uri="{FF2B5EF4-FFF2-40B4-BE49-F238E27FC236}">
                  <a16:creationId xmlns:a16="http://schemas.microsoft.com/office/drawing/2014/main" id="{CBAEC703-69EC-45A2-BB54-7EAC7D4E5E9C}"/>
                </a:ext>
              </a:extLst>
            </p:cNvPr>
            <p:cNvSpPr/>
            <p:nvPr/>
          </p:nvSpPr>
          <p:spPr>
            <a:xfrm>
              <a:off x="6140756"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title="Q lines">
              <a:extLst>
                <a:ext uri="{FF2B5EF4-FFF2-40B4-BE49-F238E27FC236}">
                  <a16:creationId xmlns:a16="http://schemas.microsoft.com/office/drawing/2014/main" id="{521F9259-091E-4E50-AC57-3FA326D587DF}"/>
                </a:ext>
              </a:extLst>
            </p:cNvPr>
            <p:cNvCxnSpPr>
              <a:cxnSpLocks/>
            </p:cNvCxnSpPr>
            <p:nvPr/>
          </p:nvCxnSpPr>
          <p:spPr>
            <a:xfrm>
              <a:off x="6246612" y="3119046"/>
              <a:ext cx="0" cy="165471"/>
            </a:xfrm>
            <a:prstGeom prst="line">
              <a:avLst/>
            </a:prstGeom>
            <a:ln w="15875" cmpd="sng">
              <a:solidFill>
                <a:schemeClr val="tx1">
                  <a:lumMod val="75000"/>
                  <a:lumOff val="2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2" name="Straight Connector 51" title="Q lines">
              <a:extLst>
                <a:ext uri="{FF2B5EF4-FFF2-40B4-BE49-F238E27FC236}">
                  <a16:creationId xmlns:a16="http://schemas.microsoft.com/office/drawing/2014/main" id="{F54047B2-9C08-4A8C-A924-AA676C29FB41}"/>
                </a:ext>
              </a:extLst>
            </p:cNvPr>
            <p:cNvCxnSpPr>
              <a:cxnSpLocks/>
            </p:cNvCxnSpPr>
            <p:nvPr/>
          </p:nvCxnSpPr>
          <p:spPr>
            <a:xfrm>
              <a:off x="7541396"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3" name="Straight Connector 52" title="Q lines">
              <a:extLst>
                <a:ext uri="{FF2B5EF4-FFF2-40B4-BE49-F238E27FC236}">
                  <a16:creationId xmlns:a16="http://schemas.microsoft.com/office/drawing/2014/main" id="{1B503BE8-868F-4660-8AFA-BE353AB48B68}"/>
                </a:ext>
              </a:extLst>
            </p:cNvPr>
            <p:cNvCxnSpPr>
              <a:cxnSpLocks/>
            </p:cNvCxnSpPr>
            <p:nvPr/>
          </p:nvCxnSpPr>
          <p:spPr>
            <a:xfrm>
              <a:off x="8188788"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05" name="TextBox 104" title="Quarter Number">
              <a:extLst>
                <a:ext uri="{FF2B5EF4-FFF2-40B4-BE49-F238E27FC236}">
                  <a16:creationId xmlns:a16="http://schemas.microsoft.com/office/drawing/2014/main" id="{16EAD50A-0933-4C9C-95E6-08A076B32041}"/>
                </a:ext>
              </a:extLst>
            </p:cNvPr>
            <p:cNvSpPr txBox="1"/>
            <p:nvPr/>
          </p:nvSpPr>
          <p:spPr>
            <a:xfrm>
              <a:off x="6106770"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W1</a:t>
              </a:r>
              <a:endParaRPr lang="en-US" sz="1000">
                <a:solidFill>
                  <a:schemeClr val="bg1">
                    <a:lumMod val="75000"/>
                  </a:schemeClr>
                </a:solidFill>
              </a:endParaRPr>
            </a:p>
          </p:txBody>
        </p:sp>
        <p:sp>
          <p:nvSpPr>
            <p:cNvPr id="106" name="TextBox 105" title="Quarter Number">
              <a:extLst>
                <a:ext uri="{FF2B5EF4-FFF2-40B4-BE49-F238E27FC236}">
                  <a16:creationId xmlns:a16="http://schemas.microsoft.com/office/drawing/2014/main" id="{1A5CBF37-8585-4DC5-9107-7C048ACE4F6B}"/>
                </a:ext>
              </a:extLst>
            </p:cNvPr>
            <p:cNvSpPr txBox="1"/>
            <p:nvPr/>
          </p:nvSpPr>
          <p:spPr>
            <a:xfrm>
              <a:off x="6754285"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W2</a:t>
              </a:r>
              <a:endParaRPr lang="en-US" sz="1000">
                <a:solidFill>
                  <a:schemeClr val="tx1">
                    <a:lumMod val="65000"/>
                    <a:lumOff val="35000"/>
                  </a:schemeClr>
                </a:solidFill>
              </a:endParaRPr>
            </a:p>
          </p:txBody>
        </p:sp>
        <p:sp>
          <p:nvSpPr>
            <p:cNvPr id="107" name="TextBox 106" title="Quarter Number">
              <a:extLst>
                <a:ext uri="{FF2B5EF4-FFF2-40B4-BE49-F238E27FC236}">
                  <a16:creationId xmlns:a16="http://schemas.microsoft.com/office/drawing/2014/main" id="{1B2A0732-77CE-4CCD-9584-C8A3BD068222}"/>
                </a:ext>
              </a:extLst>
            </p:cNvPr>
            <p:cNvSpPr txBox="1"/>
            <p:nvPr/>
          </p:nvSpPr>
          <p:spPr>
            <a:xfrm>
              <a:off x="7401800"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W3</a:t>
              </a:r>
              <a:endParaRPr lang="en-US" sz="1000">
                <a:solidFill>
                  <a:schemeClr val="tx1">
                    <a:lumMod val="65000"/>
                    <a:lumOff val="35000"/>
                  </a:schemeClr>
                </a:solidFill>
              </a:endParaRPr>
            </a:p>
          </p:txBody>
        </p:sp>
        <p:sp>
          <p:nvSpPr>
            <p:cNvPr id="108" name="TextBox 107" title="Quarter Number">
              <a:extLst>
                <a:ext uri="{FF2B5EF4-FFF2-40B4-BE49-F238E27FC236}">
                  <a16:creationId xmlns:a16="http://schemas.microsoft.com/office/drawing/2014/main" id="{D56C61BF-4889-44FB-9251-6B314A0F79CE}"/>
                </a:ext>
              </a:extLst>
            </p:cNvPr>
            <p:cNvSpPr txBox="1"/>
            <p:nvPr/>
          </p:nvSpPr>
          <p:spPr>
            <a:xfrm>
              <a:off x="8049315"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W4</a:t>
              </a:r>
              <a:endParaRPr lang="en-US" sz="1000">
                <a:solidFill>
                  <a:schemeClr val="tx1">
                    <a:lumMod val="65000"/>
                    <a:lumOff val="35000"/>
                  </a:schemeClr>
                </a:solidFill>
              </a:endParaRPr>
            </a:p>
          </p:txBody>
        </p:sp>
      </p:grpSp>
      <p:grpSp>
        <p:nvGrpSpPr>
          <p:cNvPr id="10" name="Group 9" title="Year 2">
            <a:extLst>
              <a:ext uri="{FF2B5EF4-FFF2-40B4-BE49-F238E27FC236}">
                <a16:creationId xmlns:a16="http://schemas.microsoft.com/office/drawing/2014/main" id="{08CFCDD2-2F04-4844-95B5-E9B4F725068A}"/>
              </a:ext>
            </a:extLst>
          </p:cNvPr>
          <p:cNvGrpSpPr/>
          <p:nvPr/>
        </p:nvGrpSpPr>
        <p:grpSpPr>
          <a:xfrm>
            <a:off x="3239072" y="3119046"/>
            <a:ext cx="2759196" cy="561751"/>
            <a:chOff x="3309141" y="3119046"/>
            <a:chExt cx="2759196" cy="561751"/>
          </a:xfrm>
        </p:grpSpPr>
        <p:sp>
          <p:nvSpPr>
            <p:cNvPr id="131" name="Arrow: Right 130" title="Year Arrow">
              <a:extLst>
                <a:ext uri="{FF2B5EF4-FFF2-40B4-BE49-F238E27FC236}">
                  <a16:creationId xmlns:a16="http://schemas.microsoft.com/office/drawing/2014/main" id="{263DB357-E526-408B-9B3F-F017605849ED}"/>
                </a:ext>
              </a:extLst>
            </p:cNvPr>
            <p:cNvSpPr/>
            <p:nvPr/>
          </p:nvSpPr>
          <p:spPr>
            <a:xfrm>
              <a:off x="3309141" y="3325541"/>
              <a:ext cx="2759196" cy="355256"/>
            </a:xfrm>
            <a:prstGeom prst="rightArrow">
              <a:avLst>
                <a:gd name="adj1" fmla="val 100000"/>
                <a:gd name="adj2" fmla="val 50000"/>
              </a:avLst>
            </a:prstGeom>
            <a:gradFill flip="none" rotWithShape="1">
              <a:gsLst>
                <a:gs pos="0">
                  <a:schemeClr val="accent1">
                    <a:lumMod val="20000"/>
                    <a:lumOff val="80000"/>
                  </a:schemeClr>
                </a:gs>
                <a:gs pos="100000">
                  <a:schemeClr val="accent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2" name="Oval 161" title="Quarter Background Cirlce">
              <a:extLst>
                <a:ext uri="{FF2B5EF4-FFF2-40B4-BE49-F238E27FC236}">
                  <a16:creationId xmlns:a16="http://schemas.microsoft.com/office/drawing/2014/main" id="{DDADAC53-FEC9-400E-B7FC-72F25EF0FE21}"/>
                </a:ext>
              </a:extLst>
            </p:cNvPr>
            <p:cNvSpPr/>
            <p:nvPr/>
          </p:nvSpPr>
          <p:spPr>
            <a:xfrm>
              <a:off x="5494904"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title="Quarter Background Cirlce">
              <a:extLst>
                <a:ext uri="{FF2B5EF4-FFF2-40B4-BE49-F238E27FC236}">
                  <a16:creationId xmlns:a16="http://schemas.microsoft.com/office/drawing/2014/main" id="{EC0BAC80-DECA-4286-9763-E1B32B824792}"/>
                </a:ext>
              </a:extLst>
            </p:cNvPr>
            <p:cNvSpPr/>
            <p:nvPr/>
          </p:nvSpPr>
          <p:spPr>
            <a:xfrm>
              <a:off x="4845879"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title="Quarter Background Cirlce">
              <a:extLst>
                <a:ext uri="{FF2B5EF4-FFF2-40B4-BE49-F238E27FC236}">
                  <a16:creationId xmlns:a16="http://schemas.microsoft.com/office/drawing/2014/main" id="{83C4B4F8-27D7-41DD-896D-A1B91FF462FD}"/>
                </a:ext>
              </a:extLst>
            </p:cNvPr>
            <p:cNvSpPr/>
            <p:nvPr/>
          </p:nvSpPr>
          <p:spPr>
            <a:xfrm>
              <a:off x="4209357"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title="Quarter Background Cirlce">
              <a:extLst>
                <a:ext uri="{FF2B5EF4-FFF2-40B4-BE49-F238E27FC236}">
                  <a16:creationId xmlns:a16="http://schemas.microsoft.com/office/drawing/2014/main" id="{AE29C92D-0A5A-405A-B0B6-9115A90C3CB7}"/>
                </a:ext>
              </a:extLst>
            </p:cNvPr>
            <p:cNvSpPr/>
            <p:nvPr/>
          </p:nvSpPr>
          <p:spPr>
            <a:xfrm>
              <a:off x="3552167"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title="Q lines">
              <a:extLst>
                <a:ext uri="{FF2B5EF4-FFF2-40B4-BE49-F238E27FC236}">
                  <a16:creationId xmlns:a16="http://schemas.microsoft.com/office/drawing/2014/main" id="{AF8B8BAA-B7B7-419D-B159-3760CB7AE576}"/>
                </a:ext>
              </a:extLst>
            </p:cNvPr>
            <p:cNvCxnSpPr>
              <a:cxnSpLocks/>
            </p:cNvCxnSpPr>
            <p:nvPr/>
          </p:nvCxnSpPr>
          <p:spPr>
            <a:xfrm>
              <a:off x="3657043" y="3119046"/>
              <a:ext cx="0" cy="165471"/>
            </a:xfrm>
            <a:prstGeom prst="line">
              <a:avLst/>
            </a:prstGeom>
            <a:ln w="15875" cmpd="sng">
              <a:solidFill>
                <a:schemeClr val="tx1">
                  <a:lumMod val="75000"/>
                  <a:lumOff val="2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9" name="Straight Connector 38" title="Q lines">
              <a:extLst>
                <a:ext uri="{FF2B5EF4-FFF2-40B4-BE49-F238E27FC236}">
                  <a16:creationId xmlns:a16="http://schemas.microsoft.com/office/drawing/2014/main" id="{8CEE23F6-603B-4DB5-A968-8F086AA2AF53}"/>
                </a:ext>
              </a:extLst>
            </p:cNvPr>
            <p:cNvCxnSpPr>
              <a:cxnSpLocks/>
            </p:cNvCxnSpPr>
            <p:nvPr/>
          </p:nvCxnSpPr>
          <p:spPr>
            <a:xfrm>
              <a:off x="4304435"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45" name="Straight Connector 44" title="Q lines">
              <a:extLst>
                <a:ext uri="{FF2B5EF4-FFF2-40B4-BE49-F238E27FC236}">
                  <a16:creationId xmlns:a16="http://schemas.microsoft.com/office/drawing/2014/main" id="{B0EC7A32-A13D-40FD-8FCB-9A2616556D19}"/>
                </a:ext>
              </a:extLst>
            </p:cNvPr>
            <p:cNvCxnSpPr>
              <a:cxnSpLocks/>
            </p:cNvCxnSpPr>
            <p:nvPr/>
          </p:nvCxnSpPr>
          <p:spPr>
            <a:xfrm>
              <a:off x="4951827"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47" name="Straight Connector 46" title="Q lines">
              <a:extLst>
                <a:ext uri="{FF2B5EF4-FFF2-40B4-BE49-F238E27FC236}">
                  <a16:creationId xmlns:a16="http://schemas.microsoft.com/office/drawing/2014/main" id="{662638A0-3098-431F-BE5E-612EF4623E02}"/>
                </a:ext>
              </a:extLst>
            </p:cNvPr>
            <p:cNvCxnSpPr>
              <a:cxnSpLocks/>
            </p:cNvCxnSpPr>
            <p:nvPr/>
          </p:nvCxnSpPr>
          <p:spPr>
            <a:xfrm>
              <a:off x="5599219"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01" name="TextBox 100" title="Quarter Number">
              <a:extLst>
                <a:ext uri="{FF2B5EF4-FFF2-40B4-BE49-F238E27FC236}">
                  <a16:creationId xmlns:a16="http://schemas.microsoft.com/office/drawing/2014/main" id="{316E8E00-CDAC-4884-B354-EEC46B99951A}"/>
                </a:ext>
              </a:extLst>
            </p:cNvPr>
            <p:cNvSpPr txBox="1"/>
            <p:nvPr/>
          </p:nvSpPr>
          <p:spPr>
            <a:xfrm>
              <a:off x="3516710"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W1</a:t>
              </a:r>
              <a:endParaRPr lang="en-US" sz="1000">
                <a:solidFill>
                  <a:schemeClr val="bg1">
                    <a:lumMod val="75000"/>
                  </a:schemeClr>
                </a:solidFill>
              </a:endParaRPr>
            </a:p>
          </p:txBody>
        </p:sp>
        <p:sp>
          <p:nvSpPr>
            <p:cNvPr id="102" name="TextBox 101" title="Quarter Number">
              <a:extLst>
                <a:ext uri="{FF2B5EF4-FFF2-40B4-BE49-F238E27FC236}">
                  <a16:creationId xmlns:a16="http://schemas.microsoft.com/office/drawing/2014/main" id="{99123C15-08DD-4459-98C8-FB1D88A48434}"/>
                </a:ext>
              </a:extLst>
            </p:cNvPr>
            <p:cNvSpPr txBox="1"/>
            <p:nvPr/>
          </p:nvSpPr>
          <p:spPr>
            <a:xfrm>
              <a:off x="4164225"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W2</a:t>
              </a:r>
              <a:endParaRPr lang="en-US" sz="1000">
                <a:solidFill>
                  <a:schemeClr val="tx1">
                    <a:lumMod val="65000"/>
                    <a:lumOff val="35000"/>
                  </a:schemeClr>
                </a:solidFill>
              </a:endParaRPr>
            </a:p>
          </p:txBody>
        </p:sp>
        <p:sp>
          <p:nvSpPr>
            <p:cNvPr id="103" name="TextBox 102" title="Quarter Number">
              <a:extLst>
                <a:ext uri="{FF2B5EF4-FFF2-40B4-BE49-F238E27FC236}">
                  <a16:creationId xmlns:a16="http://schemas.microsoft.com/office/drawing/2014/main" id="{702C22D6-E9B8-49C2-813B-3220EF5976F5}"/>
                </a:ext>
              </a:extLst>
            </p:cNvPr>
            <p:cNvSpPr txBox="1"/>
            <p:nvPr/>
          </p:nvSpPr>
          <p:spPr>
            <a:xfrm>
              <a:off x="4811740"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W3</a:t>
              </a:r>
              <a:endParaRPr lang="en-US" sz="1000">
                <a:solidFill>
                  <a:schemeClr val="tx1">
                    <a:lumMod val="65000"/>
                    <a:lumOff val="35000"/>
                  </a:schemeClr>
                </a:solidFill>
              </a:endParaRPr>
            </a:p>
          </p:txBody>
        </p:sp>
        <p:sp>
          <p:nvSpPr>
            <p:cNvPr id="104" name="TextBox 103" title="Quarter Number">
              <a:extLst>
                <a:ext uri="{FF2B5EF4-FFF2-40B4-BE49-F238E27FC236}">
                  <a16:creationId xmlns:a16="http://schemas.microsoft.com/office/drawing/2014/main" id="{71DFD606-8479-465C-B5A5-ACC2FD6A05AD}"/>
                </a:ext>
              </a:extLst>
            </p:cNvPr>
            <p:cNvSpPr txBox="1"/>
            <p:nvPr/>
          </p:nvSpPr>
          <p:spPr>
            <a:xfrm>
              <a:off x="5459255"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W4</a:t>
              </a:r>
              <a:endParaRPr lang="en-US" sz="1000">
                <a:solidFill>
                  <a:schemeClr val="tx1">
                    <a:lumMod val="65000"/>
                    <a:lumOff val="35000"/>
                  </a:schemeClr>
                </a:solidFill>
              </a:endParaRPr>
            </a:p>
          </p:txBody>
        </p:sp>
      </p:grpSp>
      <p:grpSp>
        <p:nvGrpSpPr>
          <p:cNvPr id="8" name="Group 7" title="Year 1">
            <a:extLst>
              <a:ext uri="{FF2B5EF4-FFF2-40B4-BE49-F238E27FC236}">
                <a16:creationId xmlns:a16="http://schemas.microsoft.com/office/drawing/2014/main" id="{3FE7C816-8C1F-4196-BD8D-ED7BD2BF863D}"/>
              </a:ext>
            </a:extLst>
          </p:cNvPr>
          <p:cNvGrpSpPr/>
          <p:nvPr/>
        </p:nvGrpSpPr>
        <p:grpSpPr>
          <a:xfrm>
            <a:off x="791462" y="3122398"/>
            <a:ext cx="2037872" cy="561751"/>
            <a:chOff x="791681" y="3119046"/>
            <a:chExt cx="2695434" cy="561751"/>
          </a:xfrm>
        </p:grpSpPr>
        <p:cxnSp>
          <p:nvCxnSpPr>
            <p:cNvPr id="113" name="Straight Connector 112" title="Q lines">
              <a:extLst>
                <a:ext uri="{FF2B5EF4-FFF2-40B4-BE49-F238E27FC236}">
                  <a16:creationId xmlns:a16="http://schemas.microsoft.com/office/drawing/2014/main" id="{75F70EA1-B891-4307-896D-A45153BF8E82}"/>
                </a:ext>
              </a:extLst>
            </p:cNvPr>
            <p:cNvCxnSpPr>
              <a:cxnSpLocks/>
            </p:cNvCxnSpPr>
            <p:nvPr/>
          </p:nvCxnSpPr>
          <p:spPr>
            <a:xfrm>
              <a:off x="1703309"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30" name="Arrow: Right 129" title="Year Arrow">
              <a:extLst>
                <a:ext uri="{FF2B5EF4-FFF2-40B4-BE49-F238E27FC236}">
                  <a16:creationId xmlns:a16="http://schemas.microsoft.com/office/drawing/2014/main" id="{87B1024A-9540-4EF2-9517-87E3BE7BCE76}"/>
                </a:ext>
              </a:extLst>
            </p:cNvPr>
            <p:cNvSpPr/>
            <p:nvPr/>
          </p:nvSpPr>
          <p:spPr>
            <a:xfrm>
              <a:off x="791681" y="3325541"/>
              <a:ext cx="2695434" cy="355256"/>
            </a:xfrm>
            <a:prstGeom prst="rightArrow">
              <a:avLst>
                <a:gd name="adj1" fmla="val 100000"/>
                <a:gd name="adj2" fmla="val 50000"/>
              </a:avLst>
            </a:prstGeom>
            <a:gradFill flip="none" rotWithShape="1">
              <a:gsLst>
                <a:gs pos="0">
                  <a:schemeClr val="accent2">
                    <a:lumMod val="40000"/>
                    <a:lumOff val="60000"/>
                  </a:schemeClr>
                </a:gs>
                <a:gs pos="100000">
                  <a:schemeClr val="accent2"/>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8" name="Oval 157" title="Quarter Background Cirlce">
              <a:extLst>
                <a:ext uri="{FF2B5EF4-FFF2-40B4-BE49-F238E27FC236}">
                  <a16:creationId xmlns:a16="http://schemas.microsoft.com/office/drawing/2014/main" id="{74AE39C1-CE7F-4294-BA9F-DE5050CFDD2F}"/>
                </a:ext>
              </a:extLst>
            </p:cNvPr>
            <p:cNvSpPr/>
            <p:nvPr/>
          </p:nvSpPr>
          <p:spPr>
            <a:xfrm>
              <a:off x="2913639" y="3403274"/>
              <a:ext cx="211582" cy="2115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title="Quarter Background Cirlce">
              <a:extLst>
                <a:ext uri="{FF2B5EF4-FFF2-40B4-BE49-F238E27FC236}">
                  <a16:creationId xmlns:a16="http://schemas.microsoft.com/office/drawing/2014/main" id="{4EC46266-F9A2-46D0-9AAB-09889D0F8267}"/>
                </a:ext>
              </a:extLst>
            </p:cNvPr>
            <p:cNvSpPr/>
            <p:nvPr/>
          </p:nvSpPr>
          <p:spPr>
            <a:xfrm>
              <a:off x="2256010"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title="Quarter Background Cirlce">
              <a:extLst>
                <a:ext uri="{FF2B5EF4-FFF2-40B4-BE49-F238E27FC236}">
                  <a16:creationId xmlns:a16="http://schemas.microsoft.com/office/drawing/2014/main" id="{90488C51-8860-4A29-A9FF-840EEF3025C6}"/>
                </a:ext>
              </a:extLst>
            </p:cNvPr>
            <p:cNvSpPr/>
            <p:nvPr/>
          </p:nvSpPr>
          <p:spPr>
            <a:xfrm flipV="1">
              <a:off x="1611748" y="3508575"/>
              <a:ext cx="149226" cy="457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title="Quarter Background Cirlce">
              <a:extLst>
                <a:ext uri="{FF2B5EF4-FFF2-40B4-BE49-F238E27FC236}">
                  <a16:creationId xmlns:a16="http://schemas.microsoft.com/office/drawing/2014/main" id="{2816A943-3130-484E-97D1-6C7917F3DD30}"/>
                </a:ext>
              </a:extLst>
            </p:cNvPr>
            <p:cNvSpPr/>
            <p:nvPr/>
          </p:nvSpPr>
          <p:spPr>
            <a:xfrm>
              <a:off x="965783"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title="Q lines">
              <a:extLst>
                <a:ext uri="{FF2B5EF4-FFF2-40B4-BE49-F238E27FC236}">
                  <a16:creationId xmlns:a16="http://schemas.microsoft.com/office/drawing/2014/main" id="{6190EE01-B30F-4CAC-8C6A-FD17EDED6E01}"/>
                </a:ext>
              </a:extLst>
            </p:cNvPr>
            <p:cNvCxnSpPr>
              <a:cxnSpLocks/>
            </p:cNvCxnSpPr>
            <p:nvPr/>
          </p:nvCxnSpPr>
          <p:spPr>
            <a:xfrm>
              <a:off x="1067475" y="3119046"/>
              <a:ext cx="0" cy="165471"/>
            </a:xfrm>
            <a:prstGeom prst="line">
              <a:avLst/>
            </a:prstGeom>
            <a:ln w="15875" cmpd="sng">
              <a:solidFill>
                <a:schemeClr val="tx1">
                  <a:lumMod val="75000"/>
                  <a:lumOff val="2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6" name="Straight Connector 35" title="Q lines">
              <a:extLst>
                <a:ext uri="{FF2B5EF4-FFF2-40B4-BE49-F238E27FC236}">
                  <a16:creationId xmlns:a16="http://schemas.microsoft.com/office/drawing/2014/main" id="{095D6F0B-DF34-40DB-AB6A-1DF127E26984}"/>
                </a:ext>
              </a:extLst>
            </p:cNvPr>
            <p:cNvCxnSpPr>
              <a:cxnSpLocks/>
            </p:cNvCxnSpPr>
            <p:nvPr/>
          </p:nvCxnSpPr>
          <p:spPr>
            <a:xfrm>
              <a:off x="2362259"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7" name="Straight Connector 36" title="Q lines">
              <a:extLst>
                <a:ext uri="{FF2B5EF4-FFF2-40B4-BE49-F238E27FC236}">
                  <a16:creationId xmlns:a16="http://schemas.microsoft.com/office/drawing/2014/main" id="{4B8B0E64-F638-410E-B55B-23FF670F97FA}"/>
                </a:ext>
              </a:extLst>
            </p:cNvPr>
            <p:cNvCxnSpPr>
              <a:cxnSpLocks/>
            </p:cNvCxnSpPr>
            <p:nvPr/>
          </p:nvCxnSpPr>
          <p:spPr>
            <a:xfrm>
              <a:off x="3009651"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72" name="TextBox 71" title="Quarter Number">
              <a:extLst>
                <a:ext uri="{FF2B5EF4-FFF2-40B4-BE49-F238E27FC236}">
                  <a16:creationId xmlns:a16="http://schemas.microsoft.com/office/drawing/2014/main" id="{4E8CE979-A9B5-418A-BC22-CF6E42776816}"/>
                </a:ext>
              </a:extLst>
            </p:cNvPr>
            <p:cNvSpPr txBox="1"/>
            <p:nvPr/>
          </p:nvSpPr>
          <p:spPr>
            <a:xfrm>
              <a:off x="927450"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1</a:t>
              </a:r>
              <a:endParaRPr lang="en-US" sz="1000">
                <a:solidFill>
                  <a:schemeClr val="bg1">
                    <a:lumMod val="75000"/>
                  </a:schemeClr>
                </a:solidFill>
              </a:endParaRPr>
            </a:p>
          </p:txBody>
        </p:sp>
        <p:sp>
          <p:nvSpPr>
            <p:cNvPr id="74" name="TextBox 73" title="Quarter Number">
              <a:extLst>
                <a:ext uri="{FF2B5EF4-FFF2-40B4-BE49-F238E27FC236}">
                  <a16:creationId xmlns:a16="http://schemas.microsoft.com/office/drawing/2014/main" id="{7162BA43-FD37-4686-8437-28F117A90A25}"/>
                </a:ext>
              </a:extLst>
            </p:cNvPr>
            <p:cNvSpPr txBox="1"/>
            <p:nvPr/>
          </p:nvSpPr>
          <p:spPr>
            <a:xfrm>
              <a:off x="2221680" y="3379266"/>
              <a:ext cx="254428" cy="232238"/>
            </a:xfrm>
            <a:prstGeom prst="rect">
              <a:avLst/>
            </a:prstGeom>
            <a:solidFill>
              <a:srgbClr val="FFC000"/>
            </a:solidFill>
          </p:spPr>
          <p:txBody>
            <a:bodyPr wrap="square" lIns="0" tIns="0" rIns="0" bIns="0" rtlCol="0" anchor="ctr">
              <a:noAutofit/>
            </a:bodyPr>
            <a:lstStyle/>
            <a:p>
              <a:pPr algn="ctr"/>
              <a:endParaRPr lang="en-US" sz="1000">
                <a:solidFill>
                  <a:schemeClr val="tx1">
                    <a:lumMod val="65000"/>
                    <a:lumOff val="35000"/>
                  </a:schemeClr>
                </a:solidFill>
              </a:endParaRPr>
            </a:p>
          </p:txBody>
        </p:sp>
        <p:sp>
          <p:nvSpPr>
            <p:cNvPr id="75" name="TextBox 74" title="Quarter Number">
              <a:extLst>
                <a:ext uri="{FF2B5EF4-FFF2-40B4-BE49-F238E27FC236}">
                  <a16:creationId xmlns:a16="http://schemas.microsoft.com/office/drawing/2014/main" id="{2717FE78-5079-4505-AEB2-D90CAE956F0A}"/>
                </a:ext>
              </a:extLst>
            </p:cNvPr>
            <p:cNvSpPr txBox="1"/>
            <p:nvPr/>
          </p:nvSpPr>
          <p:spPr>
            <a:xfrm>
              <a:off x="2951629" y="3431169"/>
              <a:ext cx="205566" cy="82593"/>
            </a:xfrm>
            <a:prstGeom prst="rect">
              <a:avLst/>
            </a:prstGeom>
            <a:solidFill>
              <a:srgbClr val="FFC000"/>
            </a:solidFill>
          </p:spPr>
          <p:txBody>
            <a:bodyPr wrap="square" lIns="0" tIns="0" rIns="0" bIns="0" rtlCol="0" anchor="ctr">
              <a:noAutofit/>
            </a:bodyPr>
            <a:lstStyle/>
            <a:p>
              <a:pPr algn="ctr"/>
              <a:endParaRPr lang="en-US" sz="1000">
                <a:solidFill>
                  <a:schemeClr val="tx1">
                    <a:lumMod val="65000"/>
                    <a:lumOff val="35000"/>
                  </a:schemeClr>
                </a:solidFill>
              </a:endParaRPr>
            </a:p>
          </p:txBody>
        </p:sp>
      </p:grpSp>
      <p:sp>
        <p:nvSpPr>
          <p:cNvPr id="146" name="TextBox 145">
            <a:extLst>
              <a:ext uri="{FF2B5EF4-FFF2-40B4-BE49-F238E27FC236}">
                <a16:creationId xmlns:a16="http://schemas.microsoft.com/office/drawing/2014/main" id="{ABA5FE42-0FB4-4BBF-B784-C77F4B4F512A}"/>
              </a:ext>
            </a:extLst>
          </p:cNvPr>
          <p:cNvSpPr txBox="1"/>
          <p:nvPr/>
        </p:nvSpPr>
        <p:spPr>
          <a:xfrm>
            <a:off x="1862165" y="3710075"/>
            <a:ext cx="906593" cy="276999"/>
          </a:xfrm>
          <a:prstGeom prst="rect">
            <a:avLst/>
          </a:prstGeom>
          <a:noFill/>
        </p:spPr>
        <p:txBody>
          <a:bodyPr wrap="square">
            <a:spAutoFit/>
          </a:bodyPr>
          <a:lstStyle/>
          <a:p>
            <a:pPr algn="ctr"/>
            <a:r>
              <a:rPr lang="en-US" sz="1200">
                <a:solidFill>
                  <a:schemeClr val="tx1">
                    <a:lumMod val="75000"/>
                    <a:lumOff val="25000"/>
                  </a:schemeClr>
                </a:solidFill>
              </a:rPr>
              <a:t> </a:t>
            </a:r>
          </a:p>
        </p:txBody>
      </p:sp>
      <p:sp>
        <p:nvSpPr>
          <p:cNvPr id="152" name="TextBox 151">
            <a:extLst>
              <a:ext uri="{FF2B5EF4-FFF2-40B4-BE49-F238E27FC236}">
                <a16:creationId xmlns:a16="http://schemas.microsoft.com/office/drawing/2014/main" id="{4FC7A7E0-C949-48D0-A7C3-E25D9D4DC950}"/>
              </a:ext>
            </a:extLst>
          </p:cNvPr>
          <p:cNvSpPr txBox="1"/>
          <p:nvPr/>
        </p:nvSpPr>
        <p:spPr>
          <a:xfrm>
            <a:off x="1177365" y="2003056"/>
            <a:ext cx="2086719" cy="369332"/>
          </a:xfrm>
          <a:prstGeom prst="rect">
            <a:avLst/>
          </a:prstGeom>
          <a:noFill/>
        </p:spPr>
        <p:txBody>
          <a:bodyPr wrap="square">
            <a:spAutoFit/>
          </a:bodyPr>
          <a:lstStyle/>
          <a:p>
            <a:pPr algn="ctr"/>
            <a:r>
              <a:rPr lang="en-US">
                <a:solidFill>
                  <a:schemeClr val="tx1">
                    <a:lumMod val="75000"/>
                    <a:lumOff val="25000"/>
                  </a:schemeClr>
                </a:solidFill>
              </a:rPr>
              <a:t>Execution</a:t>
            </a:r>
          </a:p>
        </p:txBody>
      </p:sp>
      <p:grpSp>
        <p:nvGrpSpPr>
          <p:cNvPr id="153" name="Group 152" title="Year 1">
            <a:extLst>
              <a:ext uri="{FF2B5EF4-FFF2-40B4-BE49-F238E27FC236}">
                <a16:creationId xmlns:a16="http://schemas.microsoft.com/office/drawing/2014/main" id="{E0D9A2C2-C90A-4C0A-9C2C-F586BADE4298}"/>
              </a:ext>
            </a:extLst>
          </p:cNvPr>
          <p:cNvGrpSpPr/>
          <p:nvPr/>
        </p:nvGrpSpPr>
        <p:grpSpPr>
          <a:xfrm>
            <a:off x="791681" y="3119046"/>
            <a:ext cx="2695434" cy="561751"/>
            <a:chOff x="791681" y="3119046"/>
            <a:chExt cx="2695434" cy="561751"/>
          </a:xfrm>
        </p:grpSpPr>
        <p:cxnSp>
          <p:nvCxnSpPr>
            <p:cNvPr id="154" name="Straight Connector 153" title="Q lines">
              <a:extLst>
                <a:ext uri="{FF2B5EF4-FFF2-40B4-BE49-F238E27FC236}">
                  <a16:creationId xmlns:a16="http://schemas.microsoft.com/office/drawing/2014/main" id="{E0FD495D-CF3E-4CBA-BD33-8C308B512A87}"/>
                </a:ext>
              </a:extLst>
            </p:cNvPr>
            <p:cNvCxnSpPr>
              <a:cxnSpLocks/>
            </p:cNvCxnSpPr>
            <p:nvPr/>
          </p:nvCxnSpPr>
          <p:spPr>
            <a:xfrm>
              <a:off x="1703309"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55" name="Arrow: Right 154" title="Year Arrow">
              <a:extLst>
                <a:ext uri="{FF2B5EF4-FFF2-40B4-BE49-F238E27FC236}">
                  <a16:creationId xmlns:a16="http://schemas.microsoft.com/office/drawing/2014/main" id="{86C797BC-F4BB-43AE-A2DF-6669EB85EAD0}"/>
                </a:ext>
              </a:extLst>
            </p:cNvPr>
            <p:cNvSpPr/>
            <p:nvPr/>
          </p:nvSpPr>
          <p:spPr>
            <a:xfrm>
              <a:off x="791681" y="3325541"/>
              <a:ext cx="2695434" cy="355256"/>
            </a:xfrm>
            <a:prstGeom prst="rightArrow">
              <a:avLst>
                <a:gd name="adj1" fmla="val 100000"/>
                <a:gd name="adj2" fmla="val 50000"/>
              </a:avLst>
            </a:prstGeom>
            <a:gradFill flip="none" rotWithShape="1">
              <a:gsLst>
                <a:gs pos="0">
                  <a:schemeClr val="accent2">
                    <a:lumMod val="40000"/>
                    <a:lumOff val="60000"/>
                  </a:schemeClr>
                </a:gs>
                <a:gs pos="100000">
                  <a:schemeClr val="accent2"/>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6" name="Oval 155" title="Quarter Background Cirlce">
              <a:extLst>
                <a:ext uri="{FF2B5EF4-FFF2-40B4-BE49-F238E27FC236}">
                  <a16:creationId xmlns:a16="http://schemas.microsoft.com/office/drawing/2014/main" id="{3A4A4073-4A13-4987-94DB-4816246F7D84}"/>
                </a:ext>
              </a:extLst>
            </p:cNvPr>
            <p:cNvSpPr/>
            <p:nvPr/>
          </p:nvSpPr>
          <p:spPr>
            <a:xfrm>
              <a:off x="2913639"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title="Quarter Background Cirlce">
              <a:extLst>
                <a:ext uri="{FF2B5EF4-FFF2-40B4-BE49-F238E27FC236}">
                  <a16:creationId xmlns:a16="http://schemas.microsoft.com/office/drawing/2014/main" id="{8D1CFDB1-86D6-4850-B98C-B496F02FCA21}"/>
                </a:ext>
              </a:extLst>
            </p:cNvPr>
            <p:cNvSpPr/>
            <p:nvPr/>
          </p:nvSpPr>
          <p:spPr>
            <a:xfrm>
              <a:off x="2256010"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title="Quarter Background Cirlce">
              <a:extLst>
                <a:ext uri="{FF2B5EF4-FFF2-40B4-BE49-F238E27FC236}">
                  <a16:creationId xmlns:a16="http://schemas.microsoft.com/office/drawing/2014/main" id="{0668EC71-B4D7-412D-B4A7-D251A58D861F}"/>
                </a:ext>
              </a:extLst>
            </p:cNvPr>
            <p:cNvSpPr/>
            <p:nvPr/>
          </p:nvSpPr>
          <p:spPr>
            <a:xfrm>
              <a:off x="1611747"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title="Quarter Background Cirlce">
              <a:extLst>
                <a:ext uri="{FF2B5EF4-FFF2-40B4-BE49-F238E27FC236}">
                  <a16:creationId xmlns:a16="http://schemas.microsoft.com/office/drawing/2014/main" id="{2D90BE9F-0726-4FBF-A9F1-0D45AC97F241}"/>
                </a:ext>
              </a:extLst>
            </p:cNvPr>
            <p:cNvSpPr/>
            <p:nvPr/>
          </p:nvSpPr>
          <p:spPr>
            <a:xfrm>
              <a:off x="965783"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title="Q lines">
              <a:extLst>
                <a:ext uri="{FF2B5EF4-FFF2-40B4-BE49-F238E27FC236}">
                  <a16:creationId xmlns:a16="http://schemas.microsoft.com/office/drawing/2014/main" id="{9935E64C-B28A-44DC-9FC7-55D99F817D01}"/>
                </a:ext>
              </a:extLst>
            </p:cNvPr>
            <p:cNvCxnSpPr>
              <a:cxnSpLocks/>
            </p:cNvCxnSpPr>
            <p:nvPr/>
          </p:nvCxnSpPr>
          <p:spPr>
            <a:xfrm>
              <a:off x="2362259"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89" name="Straight Connector 188" title="Q lines">
              <a:extLst>
                <a:ext uri="{FF2B5EF4-FFF2-40B4-BE49-F238E27FC236}">
                  <a16:creationId xmlns:a16="http://schemas.microsoft.com/office/drawing/2014/main" id="{7A8CF9E7-7A28-482F-871D-F8A9F21BE94D}"/>
                </a:ext>
              </a:extLst>
            </p:cNvPr>
            <p:cNvCxnSpPr>
              <a:cxnSpLocks/>
            </p:cNvCxnSpPr>
            <p:nvPr/>
          </p:nvCxnSpPr>
          <p:spPr>
            <a:xfrm>
              <a:off x="3009651"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90" name="TextBox 189" title="Quarter Number">
              <a:extLst>
                <a:ext uri="{FF2B5EF4-FFF2-40B4-BE49-F238E27FC236}">
                  <a16:creationId xmlns:a16="http://schemas.microsoft.com/office/drawing/2014/main" id="{3D0C9587-84E1-4BFD-8385-BE40EDAF632D}"/>
                </a:ext>
              </a:extLst>
            </p:cNvPr>
            <p:cNvSpPr txBox="1"/>
            <p:nvPr/>
          </p:nvSpPr>
          <p:spPr>
            <a:xfrm>
              <a:off x="926650"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W1</a:t>
              </a:r>
              <a:endParaRPr lang="en-US" sz="1000">
                <a:solidFill>
                  <a:schemeClr val="bg1">
                    <a:lumMod val="75000"/>
                  </a:schemeClr>
                </a:solidFill>
              </a:endParaRPr>
            </a:p>
          </p:txBody>
        </p:sp>
        <p:sp>
          <p:nvSpPr>
            <p:cNvPr id="191" name="TextBox 190" title="Quarter Number">
              <a:extLst>
                <a:ext uri="{FF2B5EF4-FFF2-40B4-BE49-F238E27FC236}">
                  <a16:creationId xmlns:a16="http://schemas.microsoft.com/office/drawing/2014/main" id="{C9C96E82-7DDC-486F-B494-FD884B5AAD14}"/>
                </a:ext>
              </a:extLst>
            </p:cNvPr>
            <p:cNvSpPr txBox="1"/>
            <p:nvPr/>
          </p:nvSpPr>
          <p:spPr>
            <a:xfrm>
              <a:off x="1574165"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W2</a:t>
              </a:r>
              <a:endParaRPr lang="en-US" sz="1000">
                <a:solidFill>
                  <a:schemeClr val="tx1">
                    <a:lumMod val="65000"/>
                    <a:lumOff val="35000"/>
                  </a:schemeClr>
                </a:solidFill>
              </a:endParaRPr>
            </a:p>
          </p:txBody>
        </p:sp>
        <p:sp>
          <p:nvSpPr>
            <p:cNvPr id="192" name="TextBox 191" title="Quarter Number">
              <a:extLst>
                <a:ext uri="{FF2B5EF4-FFF2-40B4-BE49-F238E27FC236}">
                  <a16:creationId xmlns:a16="http://schemas.microsoft.com/office/drawing/2014/main" id="{F9DA912C-1342-400D-BD5D-F0DEB12487AE}"/>
                </a:ext>
              </a:extLst>
            </p:cNvPr>
            <p:cNvSpPr txBox="1"/>
            <p:nvPr/>
          </p:nvSpPr>
          <p:spPr>
            <a:xfrm>
              <a:off x="2221680"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W3</a:t>
              </a:r>
              <a:endParaRPr lang="en-US" sz="1000">
                <a:solidFill>
                  <a:schemeClr val="tx1">
                    <a:lumMod val="65000"/>
                    <a:lumOff val="35000"/>
                  </a:schemeClr>
                </a:solidFill>
              </a:endParaRPr>
            </a:p>
          </p:txBody>
        </p:sp>
        <p:sp>
          <p:nvSpPr>
            <p:cNvPr id="193" name="TextBox 192" title="Quarter Number">
              <a:extLst>
                <a:ext uri="{FF2B5EF4-FFF2-40B4-BE49-F238E27FC236}">
                  <a16:creationId xmlns:a16="http://schemas.microsoft.com/office/drawing/2014/main" id="{338B6295-D105-4D4A-8BEE-7C50364180A6}"/>
                </a:ext>
              </a:extLst>
            </p:cNvPr>
            <p:cNvSpPr txBox="1"/>
            <p:nvPr/>
          </p:nvSpPr>
          <p:spPr>
            <a:xfrm>
              <a:off x="2869195"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W4</a:t>
              </a:r>
              <a:endParaRPr lang="en-US" sz="1000">
                <a:solidFill>
                  <a:schemeClr val="tx1">
                    <a:lumMod val="65000"/>
                    <a:lumOff val="35000"/>
                  </a:schemeClr>
                </a:solidFill>
              </a:endParaRPr>
            </a:p>
          </p:txBody>
        </p:sp>
      </p:grpSp>
      <p:pic>
        <p:nvPicPr>
          <p:cNvPr id="194" name="Graphic 193" title="callout">
            <a:extLst>
              <a:ext uri="{FF2B5EF4-FFF2-40B4-BE49-F238E27FC236}">
                <a16:creationId xmlns:a16="http://schemas.microsoft.com/office/drawing/2014/main" id="{4A4A75AE-11CE-4AFC-860C-119D54D6F385}"/>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rot="16200000">
            <a:off x="10220972" y="3032370"/>
            <a:ext cx="581025" cy="295275"/>
          </a:xfrm>
          <a:prstGeom prst="rect">
            <a:avLst/>
          </a:prstGeom>
        </p:spPr>
      </p:pic>
      <p:sp>
        <p:nvSpPr>
          <p:cNvPr id="15" name="Arrow: Right 14">
            <a:extLst>
              <a:ext uri="{FF2B5EF4-FFF2-40B4-BE49-F238E27FC236}">
                <a16:creationId xmlns:a16="http://schemas.microsoft.com/office/drawing/2014/main" id="{41F7656F-E50C-4A66-8E69-0DB25362FDA2}"/>
              </a:ext>
            </a:extLst>
          </p:cNvPr>
          <p:cNvSpPr/>
          <p:nvPr/>
        </p:nvSpPr>
        <p:spPr>
          <a:xfrm>
            <a:off x="7535399" y="1345915"/>
            <a:ext cx="5720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5E99F765-AAF6-45FA-941C-D6FAE22B0122}"/>
              </a:ext>
            </a:extLst>
          </p:cNvPr>
          <p:cNvCxnSpPr/>
          <p:nvPr/>
        </p:nvCxnSpPr>
        <p:spPr>
          <a:xfrm flipH="1" flipV="1">
            <a:off x="2362259" y="1160980"/>
            <a:ext cx="12712" cy="3674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D75E04C0-C873-4F2D-A757-44EF4EA05020}"/>
              </a:ext>
            </a:extLst>
          </p:cNvPr>
          <p:cNvCxnSpPr/>
          <p:nvPr/>
        </p:nvCxnSpPr>
        <p:spPr>
          <a:xfrm flipH="1" flipV="1">
            <a:off x="4879723" y="1160980"/>
            <a:ext cx="12712" cy="3674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B665DEA-CCA1-4739-80F5-93E4BF3D94C6}"/>
              </a:ext>
            </a:extLst>
          </p:cNvPr>
          <p:cNvCxnSpPr/>
          <p:nvPr/>
        </p:nvCxnSpPr>
        <p:spPr>
          <a:xfrm flipH="1" flipV="1">
            <a:off x="8587055" y="1160980"/>
            <a:ext cx="12712" cy="3674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C4F8A639-D24D-4395-973B-DCA87AD98E8A}"/>
              </a:ext>
            </a:extLst>
          </p:cNvPr>
          <p:cNvCxnSpPr/>
          <p:nvPr/>
        </p:nvCxnSpPr>
        <p:spPr>
          <a:xfrm flipH="1" flipV="1">
            <a:off x="10600481" y="1158069"/>
            <a:ext cx="12712" cy="3674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3FE451A-0A9F-407B-A1E0-B78C0C3A4697}"/>
              </a:ext>
            </a:extLst>
          </p:cNvPr>
          <p:cNvCxnSpPr/>
          <p:nvPr/>
        </p:nvCxnSpPr>
        <p:spPr>
          <a:xfrm flipH="1" flipV="1">
            <a:off x="1003535" y="1158069"/>
            <a:ext cx="12712" cy="3674862"/>
          </a:xfrm>
          <a:prstGeom prst="line">
            <a:avLst/>
          </a:prstGeom>
        </p:spPr>
        <p:style>
          <a:lnRef idx="1">
            <a:schemeClr val="accent1"/>
          </a:lnRef>
          <a:fillRef idx="0">
            <a:schemeClr val="accent1"/>
          </a:fillRef>
          <a:effectRef idx="0">
            <a:schemeClr val="accent1"/>
          </a:effectRef>
          <a:fontRef idx="minor">
            <a:schemeClr val="tx1"/>
          </a:fontRef>
        </p:style>
      </p:cxnSp>
      <p:sp>
        <p:nvSpPr>
          <p:cNvPr id="22" name="Arrow: Right 21">
            <a:extLst>
              <a:ext uri="{FF2B5EF4-FFF2-40B4-BE49-F238E27FC236}">
                <a16:creationId xmlns:a16="http://schemas.microsoft.com/office/drawing/2014/main" id="{BCAB66E5-9C9E-4E7F-B8D3-05861F33B55F}"/>
              </a:ext>
            </a:extLst>
          </p:cNvPr>
          <p:cNvSpPr/>
          <p:nvPr/>
        </p:nvSpPr>
        <p:spPr>
          <a:xfrm>
            <a:off x="1148144" y="1618666"/>
            <a:ext cx="1107866" cy="3515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Arrow: Right 202">
            <a:extLst>
              <a:ext uri="{FF2B5EF4-FFF2-40B4-BE49-F238E27FC236}">
                <a16:creationId xmlns:a16="http://schemas.microsoft.com/office/drawing/2014/main" id="{F37239C7-1ADE-4D7C-B6E9-0D436B30D8B1}"/>
              </a:ext>
            </a:extLst>
          </p:cNvPr>
          <p:cNvSpPr/>
          <p:nvPr/>
        </p:nvSpPr>
        <p:spPr>
          <a:xfrm>
            <a:off x="2448664" y="4351048"/>
            <a:ext cx="2421149" cy="339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Arrow: Right 203">
            <a:extLst>
              <a:ext uri="{FF2B5EF4-FFF2-40B4-BE49-F238E27FC236}">
                <a16:creationId xmlns:a16="http://schemas.microsoft.com/office/drawing/2014/main" id="{4CCF08B9-919F-459A-B0BD-383BBFB3D719}"/>
              </a:ext>
            </a:extLst>
          </p:cNvPr>
          <p:cNvSpPr/>
          <p:nvPr/>
        </p:nvSpPr>
        <p:spPr>
          <a:xfrm>
            <a:off x="4918484" y="1595965"/>
            <a:ext cx="3622642" cy="398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Arrow: Right 204">
            <a:extLst>
              <a:ext uri="{FF2B5EF4-FFF2-40B4-BE49-F238E27FC236}">
                <a16:creationId xmlns:a16="http://schemas.microsoft.com/office/drawing/2014/main" id="{9C587719-4A03-47D0-96B3-0DA9F67A2581}"/>
              </a:ext>
            </a:extLst>
          </p:cNvPr>
          <p:cNvSpPr/>
          <p:nvPr/>
        </p:nvSpPr>
        <p:spPr>
          <a:xfrm>
            <a:off x="8636100" y="1586766"/>
            <a:ext cx="1918451" cy="374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8489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9" name="Picture 8">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1" name="Rectangle 10">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BB964DC9-A8C9-47A0-A28C-E141842164BB}"/>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a:t>Appendix</a:t>
            </a:r>
          </a:p>
        </p:txBody>
      </p:sp>
      <p:cxnSp>
        <p:nvCxnSpPr>
          <p:cNvPr id="15" name="Straight Connector 14">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09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78A9-5034-4ED0-859C-E8F0CB64823F}"/>
              </a:ext>
            </a:extLst>
          </p:cNvPr>
          <p:cNvSpPr>
            <a:spLocks noGrp="1"/>
          </p:cNvSpPr>
          <p:nvPr>
            <p:ph type="title"/>
          </p:nvPr>
        </p:nvSpPr>
        <p:spPr>
          <a:xfrm>
            <a:off x="2895600" y="263887"/>
            <a:ext cx="8610600" cy="975769"/>
          </a:xfrm>
        </p:spPr>
        <p:txBody>
          <a:bodyPr>
            <a:normAutofit/>
          </a:bodyPr>
          <a:lstStyle/>
          <a:p>
            <a:r>
              <a:rPr lang="en-US" dirty="0"/>
              <a:t>Other paired graphs</a:t>
            </a:r>
          </a:p>
        </p:txBody>
      </p:sp>
      <p:pic>
        <p:nvPicPr>
          <p:cNvPr id="4" name="Picture 3" descr="Chart, line chart&#10;&#10;Description automatically generated">
            <a:extLst>
              <a:ext uri="{FF2B5EF4-FFF2-40B4-BE49-F238E27FC236}">
                <a16:creationId xmlns:a16="http://schemas.microsoft.com/office/drawing/2014/main" id="{B6521BF9-222E-497C-BDCC-13238E7E2D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798115"/>
            <a:ext cx="6774308" cy="4941054"/>
          </a:xfrm>
          <a:prstGeom prst="rect">
            <a:avLst/>
          </a:prstGeom>
        </p:spPr>
      </p:pic>
      <p:pic>
        <p:nvPicPr>
          <p:cNvPr id="8" name="Picture 7" descr="Chart, line chart&#10;&#10;Description automatically generated">
            <a:extLst>
              <a:ext uri="{FF2B5EF4-FFF2-40B4-BE49-F238E27FC236}">
                <a16:creationId xmlns:a16="http://schemas.microsoft.com/office/drawing/2014/main" id="{86FA7434-54BC-4828-8BB3-9A5D449F02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164" y="1633497"/>
            <a:ext cx="5195667" cy="5081124"/>
          </a:xfrm>
          <a:prstGeom prst="rect">
            <a:avLst/>
          </a:prstGeom>
        </p:spPr>
      </p:pic>
    </p:spTree>
    <p:extLst>
      <p:ext uri="{BB962C8B-B14F-4D97-AF65-F5344CB8AC3E}">
        <p14:creationId xmlns:p14="http://schemas.microsoft.com/office/powerpoint/2010/main" val="225227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78A9-5034-4ED0-859C-E8F0CB64823F}"/>
              </a:ext>
            </a:extLst>
          </p:cNvPr>
          <p:cNvSpPr>
            <a:spLocks noGrp="1"/>
          </p:cNvSpPr>
          <p:nvPr>
            <p:ph type="title"/>
          </p:nvPr>
        </p:nvSpPr>
        <p:spPr>
          <a:xfrm>
            <a:off x="2895600" y="263887"/>
            <a:ext cx="8610600" cy="975769"/>
          </a:xfrm>
        </p:spPr>
        <p:txBody>
          <a:bodyPr>
            <a:normAutofit/>
          </a:bodyPr>
          <a:lstStyle/>
          <a:p>
            <a:r>
              <a:rPr lang="en-US" dirty="0"/>
              <a:t>Other paired graphs</a:t>
            </a:r>
          </a:p>
        </p:txBody>
      </p:sp>
      <p:pic>
        <p:nvPicPr>
          <p:cNvPr id="5" name="Picture 4" descr="Chart, line chart&#10;&#10;Description automatically generated">
            <a:extLst>
              <a:ext uri="{FF2B5EF4-FFF2-40B4-BE49-F238E27FC236}">
                <a16:creationId xmlns:a16="http://schemas.microsoft.com/office/drawing/2014/main" id="{C328CFF5-4942-454A-80D7-78BC02217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84" y="1902443"/>
            <a:ext cx="5805268" cy="4955557"/>
          </a:xfrm>
          <a:prstGeom prst="rect">
            <a:avLst/>
          </a:prstGeom>
        </p:spPr>
      </p:pic>
      <p:pic>
        <p:nvPicPr>
          <p:cNvPr id="7" name="Picture 6" descr="Chart, line chart&#10;&#10;Description automatically generated">
            <a:extLst>
              <a:ext uri="{FF2B5EF4-FFF2-40B4-BE49-F238E27FC236}">
                <a16:creationId xmlns:a16="http://schemas.microsoft.com/office/drawing/2014/main" id="{3212C6BC-2D5A-4B81-9E4F-A3BC6FFBC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764" y="1902443"/>
            <a:ext cx="6130779" cy="4885293"/>
          </a:xfrm>
          <a:prstGeom prst="rect">
            <a:avLst/>
          </a:prstGeom>
        </p:spPr>
      </p:pic>
    </p:spTree>
    <p:extLst>
      <p:ext uri="{BB962C8B-B14F-4D97-AF65-F5344CB8AC3E}">
        <p14:creationId xmlns:p14="http://schemas.microsoft.com/office/powerpoint/2010/main" val="1557220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78A9-5034-4ED0-859C-E8F0CB64823F}"/>
              </a:ext>
            </a:extLst>
          </p:cNvPr>
          <p:cNvSpPr>
            <a:spLocks noGrp="1"/>
          </p:cNvSpPr>
          <p:nvPr>
            <p:ph type="title"/>
          </p:nvPr>
        </p:nvSpPr>
        <p:spPr>
          <a:xfrm>
            <a:off x="2895600" y="263887"/>
            <a:ext cx="8610600" cy="975769"/>
          </a:xfrm>
        </p:spPr>
        <p:txBody>
          <a:bodyPr>
            <a:normAutofit/>
          </a:bodyPr>
          <a:lstStyle/>
          <a:p>
            <a:r>
              <a:rPr lang="en-US" dirty="0"/>
              <a:t>Market Pairing Output</a:t>
            </a:r>
          </a:p>
        </p:txBody>
      </p:sp>
      <p:pic>
        <p:nvPicPr>
          <p:cNvPr id="4" name="Picture 3" descr="Text&#10;&#10;Description automatically generated with medium confidence">
            <a:extLst>
              <a:ext uri="{FF2B5EF4-FFF2-40B4-BE49-F238E27FC236}">
                <a16:creationId xmlns:a16="http://schemas.microsoft.com/office/drawing/2014/main" id="{422C2057-4F22-401D-BBEA-7AEF76FDE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6684"/>
            <a:ext cx="12192000" cy="4164632"/>
          </a:xfrm>
          <a:prstGeom prst="rect">
            <a:avLst/>
          </a:prstGeom>
        </p:spPr>
      </p:pic>
    </p:spTree>
    <p:extLst>
      <p:ext uri="{BB962C8B-B14F-4D97-AF65-F5344CB8AC3E}">
        <p14:creationId xmlns:p14="http://schemas.microsoft.com/office/powerpoint/2010/main" val="4265267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78A9-5034-4ED0-859C-E8F0CB64823F}"/>
              </a:ext>
            </a:extLst>
          </p:cNvPr>
          <p:cNvSpPr>
            <a:spLocks noGrp="1"/>
          </p:cNvSpPr>
          <p:nvPr>
            <p:ph type="title"/>
          </p:nvPr>
        </p:nvSpPr>
        <p:spPr>
          <a:xfrm>
            <a:off x="2895600" y="263887"/>
            <a:ext cx="8610600" cy="975769"/>
          </a:xfrm>
        </p:spPr>
        <p:txBody>
          <a:bodyPr>
            <a:normAutofit/>
          </a:bodyPr>
          <a:lstStyle/>
          <a:p>
            <a:r>
              <a:rPr lang="en-US"/>
              <a:t>Power Test R output</a:t>
            </a:r>
          </a:p>
        </p:txBody>
      </p:sp>
      <p:pic>
        <p:nvPicPr>
          <p:cNvPr id="4" name="Picture 3" descr="Text&#10;&#10;Description automatically generated">
            <a:extLst>
              <a:ext uri="{FF2B5EF4-FFF2-40B4-BE49-F238E27FC236}">
                <a16:creationId xmlns:a16="http://schemas.microsoft.com/office/drawing/2014/main" id="{1F6C7A8D-79C3-4637-A2C4-9A75DC56C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321" y="1848617"/>
            <a:ext cx="9447357" cy="4386485"/>
          </a:xfrm>
          <a:prstGeom prst="rect">
            <a:avLst/>
          </a:prstGeom>
        </p:spPr>
      </p:pic>
    </p:spTree>
    <p:extLst>
      <p:ext uri="{BB962C8B-B14F-4D97-AF65-F5344CB8AC3E}">
        <p14:creationId xmlns:p14="http://schemas.microsoft.com/office/powerpoint/2010/main" val="3784603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78A9-5034-4ED0-859C-E8F0CB64823F}"/>
              </a:ext>
            </a:extLst>
          </p:cNvPr>
          <p:cNvSpPr>
            <a:spLocks noGrp="1"/>
          </p:cNvSpPr>
          <p:nvPr>
            <p:ph type="title"/>
          </p:nvPr>
        </p:nvSpPr>
        <p:spPr>
          <a:xfrm>
            <a:off x="1749020" y="263887"/>
            <a:ext cx="9757180" cy="556099"/>
          </a:xfrm>
        </p:spPr>
        <p:txBody>
          <a:bodyPr>
            <a:normAutofit fontScale="90000"/>
          </a:bodyPr>
          <a:lstStyle/>
          <a:p>
            <a:r>
              <a:rPr lang="en-US" dirty="0"/>
              <a:t>R output for Factorial test/ </a:t>
            </a:r>
            <a:r>
              <a:rPr lang="en-US" dirty="0" err="1"/>
              <a:t>Anova</a:t>
            </a:r>
            <a:endParaRPr lang="en-US" dirty="0"/>
          </a:p>
        </p:txBody>
      </p:sp>
      <p:pic>
        <p:nvPicPr>
          <p:cNvPr id="5" name="Picture 4" descr="Text&#10;&#10;Description automatically generated">
            <a:extLst>
              <a:ext uri="{FF2B5EF4-FFF2-40B4-BE49-F238E27FC236}">
                <a16:creationId xmlns:a16="http://schemas.microsoft.com/office/drawing/2014/main" id="{555128B0-D7AC-457F-A38B-0C0FC9EAEF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020" y="4552628"/>
            <a:ext cx="7506748" cy="2305372"/>
          </a:xfrm>
          <a:prstGeom prst="rect">
            <a:avLst/>
          </a:prstGeom>
        </p:spPr>
      </p:pic>
      <p:pic>
        <p:nvPicPr>
          <p:cNvPr id="7" name="Picture 6" descr="Text&#10;&#10;Description automatically generated">
            <a:extLst>
              <a:ext uri="{FF2B5EF4-FFF2-40B4-BE49-F238E27FC236}">
                <a16:creationId xmlns:a16="http://schemas.microsoft.com/office/drawing/2014/main" id="{C6315A77-3B4D-4A5F-B535-B63223D63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93" y="926673"/>
            <a:ext cx="7506748" cy="3519268"/>
          </a:xfrm>
          <a:prstGeom prst="rect">
            <a:avLst/>
          </a:prstGeom>
        </p:spPr>
      </p:pic>
    </p:spTree>
    <p:extLst>
      <p:ext uri="{BB962C8B-B14F-4D97-AF65-F5344CB8AC3E}">
        <p14:creationId xmlns:p14="http://schemas.microsoft.com/office/powerpoint/2010/main" val="73767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4" name="Picture 33">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36" name="Rectangle 35">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4AA6BC11-51B5-48E4-9234-95581E6AEBEE}"/>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b="1"/>
              <a:t>Scenario 1</a:t>
            </a:r>
            <a:endParaRPr lang="en-US" sz="5400"/>
          </a:p>
        </p:txBody>
      </p:sp>
      <p:cxnSp>
        <p:nvCxnSpPr>
          <p:cNvPr id="40" name="Straight Connector 39">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948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ontent Placeholder 19">
            <a:extLst>
              <a:ext uri="{FF2B5EF4-FFF2-40B4-BE49-F238E27FC236}">
                <a16:creationId xmlns:a16="http://schemas.microsoft.com/office/drawing/2014/main" id="{A632F768-5736-433A-8897-65C9C8980641}"/>
              </a:ext>
            </a:extLst>
          </p:cNvPr>
          <p:cNvGraphicFramePr>
            <a:graphicFrameLocks noGrp="1"/>
          </p:cNvGraphicFramePr>
          <p:nvPr>
            <p:ph idx="1"/>
            <p:extLst>
              <p:ext uri="{D42A27DB-BD31-4B8C-83A1-F6EECF244321}">
                <p14:modId xmlns:p14="http://schemas.microsoft.com/office/powerpoint/2010/main" val="491245770"/>
              </p:ext>
            </p:extLst>
          </p:nvPr>
        </p:nvGraphicFramePr>
        <p:xfrm>
          <a:off x="297091" y="202019"/>
          <a:ext cx="11571514" cy="45082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CD490EE0-3AF7-4FA1-8978-01FA6C052A5A}"/>
              </a:ext>
            </a:extLst>
          </p:cNvPr>
          <p:cNvGraphicFramePr/>
          <p:nvPr>
            <p:extLst>
              <p:ext uri="{D42A27DB-BD31-4B8C-83A1-F6EECF244321}">
                <p14:modId xmlns:p14="http://schemas.microsoft.com/office/powerpoint/2010/main" val="2573437139"/>
              </p:ext>
            </p:extLst>
          </p:nvPr>
        </p:nvGraphicFramePr>
        <p:xfrm>
          <a:off x="425302" y="4827181"/>
          <a:ext cx="11235960" cy="17543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59468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AF3DD2C1-F585-494C-BF24-2FAD751B4D49}"/>
              </a:ext>
            </a:extLst>
          </p:cNvPr>
          <p:cNvGraphicFramePr>
            <a:graphicFrameLocks noGrp="1"/>
          </p:cNvGraphicFramePr>
          <p:nvPr>
            <p:ph idx="1"/>
            <p:extLst>
              <p:ext uri="{D42A27DB-BD31-4B8C-83A1-F6EECF244321}">
                <p14:modId xmlns:p14="http://schemas.microsoft.com/office/powerpoint/2010/main" val="1663648022"/>
              </p:ext>
            </p:extLst>
          </p:nvPr>
        </p:nvGraphicFramePr>
        <p:xfrm>
          <a:off x="334925" y="2506894"/>
          <a:ext cx="10084983" cy="3267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DA85EA19-DDBF-45B0-A605-0A63F7A1EF5E}"/>
              </a:ext>
            </a:extLst>
          </p:cNvPr>
          <p:cNvSpPr txBox="1"/>
          <p:nvPr/>
        </p:nvSpPr>
        <p:spPr>
          <a:xfrm>
            <a:off x="3559248" y="662775"/>
            <a:ext cx="7339123" cy="646331"/>
          </a:xfrm>
          <a:prstGeom prst="rect">
            <a:avLst/>
          </a:prstGeom>
          <a:noFill/>
        </p:spPr>
        <p:txBody>
          <a:bodyPr wrap="square">
            <a:spAutoFit/>
          </a:bodyPr>
          <a:lstStyle/>
          <a:p>
            <a:r>
              <a:rPr lang="en-US" sz="3600" b="1"/>
              <a:t>Methodology</a:t>
            </a:r>
            <a:endParaRPr lang="en-US" sz="3600"/>
          </a:p>
        </p:txBody>
      </p:sp>
    </p:spTree>
    <p:extLst>
      <p:ext uri="{BB962C8B-B14F-4D97-AF65-F5344CB8AC3E}">
        <p14:creationId xmlns:p14="http://schemas.microsoft.com/office/powerpoint/2010/main" val="336593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A62F2DC4-3104-4700-8F66-A537506E3A5C}"/>
              </a:ext>
            </a:extLst>
          </p:cNvPr>
          <p:cNvSpPr>
            <a:spLocks noChangeArrowheads="1"/>
          </p:cNvSpPr>
          <p:nvPr/>
        </p:nvSpPr>
        <p:spPr bwMode="auto">
          <a:xfrm>
            <a:off x="0" y="-361637"/>
            <a:ext cx="12192000"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4" name="Content Placeholder 3">
            <a:extLst>
              <a:ext uri="{FF2B5EF4-FFF2-40B4-BE49-F238E27FC236}">
                <a16:creationId xmlns:a16="http://schemas.microsoft.com/office/drawing/2014/main" id="{3E13A73B-7978-4D49-B72C-4135133D1416}"/>
              </a:ext>
            </a:extLst>
          </p:cNvPr>
          <p:cNvGraphicFramePr>
            <a:graphicFrameLocks noGrp="1"/>
          </p:cNvGraphicFramePr>
          <p:nvPr>
            <p:ph idx="1"/>
            <p:extLst>
              <p:ext uri="{D42A27DB-BD31-4B8C-83A1-F6EECF244321}">
                <p14:modId xmlns:p14="http://schemas.microsoft.com/office/powerpoint/2010/main" val="219903592"/>
              </p:ext>
            </p:extLst>
          </p:nvPr>
        </p:nvGraphicFramePr>
        <p:xfrm>
          <a:off x="1332123" y="2441051"/>
          <a:ext cx="9527755" cy="3530069"/>
        </p:xfrm>
        <a:graphic>
          <a:graphicData uri="http://schemas.openxmlformats.org/drawingml/2006/table">
            <a:tbl>
              <a:tblPr firstRow="1" bandRow="1">
                <a:noFill/>
              </a:tblPr>
              <a:tblGrid>
                <a:gridCol w="2234469">
                  <a:extLst>
                    <a:ext uri="{9D8B030D-6E8A-4147-A177-3AD203B41FA5}">
                      <a16:colId xmlns:a16="http://schemas.microsoft.com/office/drawing/2014/main" val="493873761"/>
                    </a:ext>
                  </a:extLst>
                </a:gridCol>
                <a:gridCol w="2273851">
                  <a:extLst>
                    <a:ext uri="{9D8B030D-6E8A-4147-A177-3AD203B41FA5}">
                      <a16:colId xmlns:a16="http://schemas.microsoft.com/office/drawing/2014/main" val="3011753426"/>
                    </a:ext>
                  </a:extLst>
                </a:gridCol>
                <a:gridCol w="2327550">
                  <a:extLst>
                    <a:ext uri="{9D8B030D-6E8A-4147-A177-3AD203B41FA5}">
                      <a16:colId xmlns:a16="http://schemas.microsoft.com/office/drawing/2014/main" val="3510225304"/>
                    </a:ext>
                  </a:extLst>
                </a:gridCol>
                <a:gridCol w="2691885">
                  <a:extLst>
                    <a:ext uri="{9D8B030D-6E8A-4147-A177-3AD203B41FA5}">
                      <a16:colId xmlns:a16="http://schemas.microsoft.com/office/drawing/2014/main" val="3206834976"/>
                    </a:ext>
                  </a:extLst>
                </a:gridCol>
              </a:tblGrid>
              <a:tr h="519495">
                <a:tc gridSpan="4">
                  <a:txBody>
                    <a:bodyPr/>
                    <a:lstStyle/>
                    <a:p>
                      <a:pPr algn="ctr" fontAlgn="base"/>
                      <a:r>
                        <a:rPr lang="en-US" sz="1600" b="1" i="0" u="none" strike="noStrike">
                          <a:solidFill>
                            <a:schemeClr val="tx1">
                              <a:lumMod val="75000"/>
                              <a:lumOff val="25000"/>
                            </a:schemeClr>
                          </a:solidFill>
                          <a:effectLst/>
                          <a:latin typeface="Arial" panose="020B0604020202020204" pitchFamily="34" charset="0"/>
                        </a:rPr>
                        <a:t>Average Monthly Burger Revenue by Paired Markets</a:t>
                      </a:r>
                      <a:r>
                        <a:rPr lang="en-US" sz="1600" b="0" i="0">
                          <a:solidFill>
                            <a:schemeClr val="tx1">
                              <a:lumMod val="75000"/>
                              <a:lumOff val="25000"/>
                            </a:schemeClr>
                          </a:solidFill>
                          <a:effectLst/>
                          <a:latin typeface="Arial" panose="020B0604020202020204" pitchFamily="34" charset="0"/>
                        </a:rPr>
                        <a:t>​</a:t>
                      </a:r>
                      <a:endParaRPr lang="en-US" sz="1600" b="0" i="0">
                        <a:solidFill>
                          <a:schemeClr val="tx1">
                            <a:lumMod val="75000"/>
                            <a:lumOff val="25000"/>
                          </a:schemeClr>
                        </a:solidFill>
                        <a:effectLst/>
                      </a:endParaRPr>
                    </a:p>
                  </a:txBody>
                  <a:tcPr marL="202462" marR="121477" marT="121477" marB="121477"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62871223"/>
                  </a:ext>
                </a:extLst>
              </a:tr>
              <a:tr h="430082">
                <a:tc>
                  <a:txBody>
                    <a:bodyPr/>
                    <a:lstStyle/>
                    <a:p>
                      <a:pPr algn="l" fontAlgn="base"/>
                      <a:r>
                        <a:rPr lang="en-US" sz="1200" b="1" i="0" u="none" strike="noStrike">
                          <a:solidFill>
                            <a:schemeClr val="tx1">
                              <a:lumMod val="75000"/>
                              <a:lumOff val="25000"/>
                            </a:schemeClr>
                          </a:solidFill>
                          <a:effectLst/>
                          <a:latin typeface="Arial" panose="020B0604020202020204" pitchFamily="34" charset="0"/>
                        </a:rPr>
                        <a:t>Test Market</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l" fontAlgn="base"/>
                      <a:r>
                        <a:rPr lang="en-US" sz="1200" b="1" i="0" u="none" strike="noStrike">
                          <a:solidFill>
                            <a:schemeClr val="tx1">
                              <a:lumMod val="75000"/>
                              <a:lumOff val="25000"/>
                            </a:schemeClr>
                          </a:solidFill>
                          <a:effectLst/>
                          <a:latin typeface="Arial" panose="020B0604020202020204" pitchFamily="34" charset="0"/>
                        </a:rPr>
                        <a:t>Revenue</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l" fontAlgn="base"/>
                      <a:r>
                        <a:rPr lang="en-US" sz="1200" b="1" i="0" u="none" strike="noStrike">
                          <a:solidFill>
                            <a:schemeClr val="tx1">
                              <a:lumMod val="75000"/>
                              <a:lumOff val="25000"/>
                            </a:schemeClr>
                          </a:solidFill>
                          <a:effectLst/>
                          <a:latin typeface="Arial" panose="020B0604020202020204" pitchFamily="34" charset="0"/>
                        </a:rPr>
                        <a:t>Control Market</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l" fontAlgn="base"/>
                      <a:r>
                        <a:rPr lang="en-US" sz="1200" b="1" i="0" u="none" strike="noStrike">
                          <a:solidFill>
                            <a:schemeClr val="tx1">
                              <a:lumMod val="75000"/>
                              <a:lumOff val="25000"/>
                            </a:schemeClr>
                          </a:solidFill>
                          <a:effectLst/>
                          <a:latin typeface="Arial" panose="020B0604020202020204" pitchFamily="34" charset="0"/>
                        </a:rPr>
                        <a:t>Revenue</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936922021"/>
                  </a:ext>
                </a:extLst>
              </a:tr>
              <a:tr h="430082">
                <a:tc>
                  <a:txBody>
                    <a:bodyPr/>
                    <a:lstStyle/>
                    <a:p>
                      <a:pPr algn="l" fontAlgn="base"/>
                      <a:r>
                        <a:rPr lang="en-US" sz="1200" b="0" i="0" u="none" strike="noStrike">
                          <a:solidFill>
                            <a:schemeClr val="tx1">
                              <a:lumMod val="75000"/>
                              <a:lumOff val="25000"/>
                            </a:schemeClr>
                          </a:solidFill>
                          <a:effectLst/>
                          <a:latin typeface="Arial" panose="020B0604020202020204" pitchFamily="34" charset="0"/>
                        </a:rPr>
                        <a:t>Atlanta</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ase"/>
                      <a:r>
                        <a:rPr lang="en-US" sz="1200" b="0" i="0" u="none" strike="noStrike">
                          <a:solidFill>
                            <a:schemeClr val="tx1">
                              <a:lumMod val="75000"/>
                              <a:lumOff val="25000"/>
                            </a:schemeClr>
                          </a:solidFill>
                          <a:effectLst/>
                          <a:latin typeface="Arial" panose="020B0604020202020204" pitchFamily="34" charset="0"/>
                        </a:rPr>
                        <a:t> $        34,127 </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ase"/>
                      <a:r>
                        <a:rPr lang="en-US" sz="1200" b="0" i="0" u="none" strike="noStrike">
                          <a:solidFill>
                            <a:schemeClr val="tx1">
                              <a:lumMod val="75000"/>
                              <a:lumOff val="25000"/>
                            </a:schemeClr>
                          </a:solidFill>
                          <a:effectLst/>
                          <a:latin typeface="Arial" panose="020B0604020202020204" pitchFamily="34" charset="0"/>
                        </a:rPr>
                        <a:t>Grand Mound</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ase"/>
                      <a:r>
                        <a:rPr lang="en-US" sz="1200" b="0" i="0" u="none" strike="noStrike">
                          <a:solidFill>
                            <a:schemeClr val="tx1">
                              <a:lumMod val="75000"/>
                              <a:lumOff val="25000"/>
                            </a:schemeClr>
                          </a:solidFill>
                          <a:effectLst/>
                          <a:latin typeface="Arial" panose="020B0604020202020204" pitchFamily="34" charset="0"/>
                        </a:rPr>
                        <a:t> $              32,622 </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297806385"/>
                  </a:ext>
                </a:extLst>
              </a:tr>
              <a:tr h="430082">
                <a:tc>
                  <a:txBody>
                    <a:bodyPr/>
                    <a:lstStyle/>
                    <a:p>
                      <a:pPr algn="l" fontAlgn="base"/>
                      <a:r>
                        <a:rPr lang="en-US" sz="1200" b="0" i="0" u="none" strike="noStrike">
                          <a:solidFill>
                            <a:schemeClr val="tx1">
                              <a:lumMod val="75000"/>
                              <a:lumOff val="25000"/>
                            </a:schemeClr>
                          </a:solidFill>
                          <a:effectLst/>
                          <a:latin typeface="Arial" panose="020B0604020202020204" pitchFamily="34" charset="0"/>
                        </a:rPr>
                        <a:t>Colorado Springs</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ase"/>
                      <a:r>
                        <a:rPr lang="en-US" sz="1200" b="0" i="0" u="none" strike="noStrike">
                          <a:solidFill>
                            <a:schemeClr val="tx1">
                              <a:lumMod val="75000"/>
                              <a:lumOff val="25000"/>
                            </a:schemeClr>
                          </a:solidFill>
                          <a:effectLst/>
                          <a:latin typeface="Arial" panose="020B0604020202020204" pitchFamily="34" charset="0"/>
                        </a:rPr>
                        <a:t> $        13,774 </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ase"/>
                      <a:r>
                        <a:rPr lang="en-US" sz="1200" b="0" i="0" u="none" strike="noStrike">
                          <a:solidFill>
                            <a:schemeClr val="tx1">
                              <a:lumMod val="75000"/>
                              <a:lumOff val="25000"/>
                            </a:schemeClr>
                          </a:solidFill>
                          <a:effectLst/>
                          <a:latin typeface="Arial" panose="020B0604020202020204" pitchFamily="34" charset="0"/>
                        </a:rPr>
                        <a:t>Sandusky</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ase"/>
                      <a:r>
                        <a:rPr lang="en-US" sz="1200" b="0" i="0" u="none" strike="noStrike">
                          <a:solidFill>
                            <a:schemeClr val="tx1">
                              <a:lumMod val="75000"/>
                              <a:lumOff val="25000"/>
                            </a:schemeClr>
                          </a:solidFill>
                          <a:effectLst/>
                          <a:latin typeface="Arial" panose="020B0604020202020204" pitchFamily="34" charset="0"/>
                        </a:rPr>
                        <a:t> $              13,406 </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740449449"/>
                  </a:ext>
                </a:extLst>
              </a:tr>
              <a:tr h="430082">
                <a:tc>
                  <a:txBody>
                    <a:bodyPr/>
                    <a:lstStyle/>
                    <a:p>
                      <a:pPr algn="l" fontAlgn="base"/>
                      <a:r>
                        <a:rPr lang="en-US" sz="1200" b="0" i="0" u="none" strike="noStrike">
                          <a:solidFill>
                            <a:schemeClr val="tx1">
                              <a:lumMod val="75000"/>
                              <a:lumOff val="25000"/>
                            </a:schemeClr>
                          </a:solidFill>
                          <a:effectLst/>
                          <a:latin typeface="Arial" panose="020B0604020202020204" pitchFamily="34" charset="0"/>
                        </a:rPr>
                        <a:t>Concord</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ase"/>
                      <a:r>
                        <a:rPr lang="en-US" sz="1200" b="0" i="0" u="none" strike="noStrike">
                          <a:solidFill>
                            <a:schemeClr val="tx1">
                              <a:lumMod val="75000"/>
                              <a:lumOff val="25000"/>
                            </a:schemeClr>
                          </a:solidFill>
                          <a:effectLst/>
                          <a:latin typeface="Arial" panose="020B0604020202020204" pitchFamily="34" charset="0"/>
                        </a:rPr>
                        <a:t> $        18,674 </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ase"/>
                      <a:r>
                        <a:rPr lang="en-US" sz="1200" b="0" i="0" u="none" strike="noStrike">
                          <a:solidFill>
                            <a:schemeClr val="tx1">
                              <a:lumMod val="75000"/>
                              <a:lumOff val="25000"/>
                            </a:schemeClr>
                          </a:solidFill>
                          <a:effectLst/>
                          <a:latin typeface="Arial" panose="020B0604020202020204" pitchFamily="34" charset="0"/>
                        </a:rPr>
                        <a:t>Grapevine</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ase"/>
                      <a:r>
                        <a:rPr lang="en-US" sz="1200" b="0" i="0" u="none" strike="noStrike">
                          <a:solidFill>
                            <a:schemeClr val="tx1">
                              <a:lumMod val="75000"/>
                              <a:lumOff val="25000"/>
                            </a:schemeClr>
                          </a:solidFill>
                          <a:effectLst/>
                          <a:latin typeface="Arial" panose="020B0604020202020204" pitchFamily="34" charset="0"/>
                        </a:rPr>
                        <a:t> $              21,569 </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622167408"/>
                  </a:ext>
                </a:extLst>
              </a:tr>
              <a:tr h="430082">
                <a:tc>
                  <a:txBody>
                    <a:bodyPr/>
                    <a:lstStyle/>
                    <a:p>
                      <a:pPr algn="l" fontAlgn="base"/>
                      <a:r>
                        <a:rPr lang="en-US" sz="1200" b="0" i="0" u="none" strike="noStrike">
                          <a:solidFill>
                            <a:schemeClr val="tx1">
                              <a:lumMod val="75000"/>
                              <a:lumOff val="25000"/>
                            </a:schemeClr>
                          </a:solidFill>
                          <a:effectLst/>
                          <a:latin typeface="Arial" panose="020B0604020202020204" pitchFamily="34" charset="0"/>
                        </a:rPr>
                        <a:t>Mason Family Resorts</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ase"/>
                      <a:r>
                        <a:rPr lang="en-US" sz="1200" b="0" i="0" u="none" strike="noStrike">
                          <a:solidFill>
                            <a:schemeClr val="tx1">
                              <a:lumMod val="75000"/>
                              <a:lumOff val="25000"/>
                            </a:schemeClr>
                          </a:solidFill>
                          <a:effectLst/>
                          <a:latin typeface="Arial" panose="020B0604020202020204" pitchFamily="34" charset="0"/>
                        </a:rPr>
                        <a:t> $        21,666 </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ase"/>
                      <a:r>
                        <a:rPr lang="en-US" sz="1200" b="0" i="0" u="none" strike="noStrike">
                          <a:solidFill>
                            <a:schemeClr val="tx1">
                              <a:lumMod val="75000"/>
                              <a:lumOff val="25000"/>
                            </a:schemeClr>
                          </a:solidFill>
                          <a:effectLst/>
                          <a:latin typeface="Arial" panose="020B0604020202020204" pitchFamily="34" charset="0"/>
                        </a:rPr>
                        <a:t>Scottsdale</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ase"/>
                      <a:r>
                        <a:rPr lang="en-US" sz="1200" b="0" i="0" u="none" strike="noStrike">
                          <a:solidFill>
                            <a:schemeClr val="tx1">
                              <a:lumMod val="75000"/>
                              <a:lumOff val="25000"/>
                            </a:schemeClr>
                          </a:solidFill>
                          <a:effectLst/>
                          <a:latin typeface="Arial" panose="020B0604020202020204" pitchFamily="34" charset="0"/>
                        </a:rPr>
                        <a:t> $              29,896 </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600281802"/>
                  </a:ext>
                </a:extLst>
              </a:tr>
              <a:tr h="430082">
                <a:tc>
                  <a:txBody>
                    <a:bodyPr/>
                    <a:lstStyle/>
                    <a:p>
                      <a:pPr algn="l" fontAlgn="base"/>
                      <a:r>
                        <a:rPr lang="en-US" sz="1200" b="0" i="0" u="none" strike="noStrike">
                          <a:solidFill>
                            <a:schemeClr val="tx1">
                              <a:lumMod val="75000"/>
                              <a:lumOff val="25000"/>
                            </a:schemeClr>
                          </a:solidFill>
                          <a:effectLst/>
                          <a:latin typeface="Arial" panose="020B0604020202020204" pitchFamily="34" charset="0"/>
                        </a:rPr>
                        <a:t>Minnesota</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ase"/>
                      <a:r>
                        <a:rPr lang="en-US" sz="1200" b="0" i="0" u="none" strike="noStrike">
                          <a:solidFill>
                            <a:schemeClr val="tx1">
                              <a:lumMod val="75000"/>
                              <a:lumOff val="25000"/>
                            </a:schemeClr>
                          </a:solidFill>
                          <a:effectLst/>
                          <a:latin typeface="Arial" panose="020B0604020202020204" pitchFamily="34" charset="0"/>
                        </a:rPr>
                        <a:t> $        13,927 </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ase"/>
                      <a:r>
                        <a:rPr lang="en-US" sz="1200" b="0" i="0" u="none" strike="noStrike">
                          <a:solidFill>
                            <a:schemeClr val="tx1">
                              <a:lumMod val="75000"/>
                              <a:lumOff val="25000"/>
                            </a:schemeClr>
                          </a:solidFill>
                          <a:effectLst/>
                          <a:latin typeface="Arial" panose="020B0604020202020204" pitchFamily="34" charset="0"/>
                        </a:rPr>
                        <a:t>Poconos</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l" fontAlgn="base"/>
                      <a:r>
                        <a:rPr lang="en-US" sz="1200" b="0" i="0" u="none" strike="noStrike">
                          <a:solidFill>
                            <a:schemeClr val="tx1">
                              <a:lumMod val="75000"/>
                              <a:lumOff val="25000"/>
                            </a:schemeClr>
                          </a:solidFill>
                          <a:effectLst/>
                          <a:latin typeface="Arial" panose="020B0604020202020204" pitchFamily="34" charset="0"/>
                        </a:rPr>
                        <a:t> $              17,552 </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017178425"/>
                  </a:ext>
                </a:extLst>
              </a:tr>
              <a:tr h="430082">
                <a:tc>
                  <a:txBody>
                    <a:bodyPr/>
                    <a:lstStyle/>
                    <a:p>
                      <a:pPr algn="l" fontAlgn="base"/>
                      <a:r>
                        <a:rPr lang="en-US" sz="1200" b="0" i="0" u="none" strike="noStrike">
                          <a:solidFill>
                            <a:schemeClr val="tx1">
                              <a:lumMod val="75000"/>
                              <a:lumOff val="25000"/>
                            </a:schemeClr>
                          </a:solidFill>
                          <a:effectLst/>
                          <a:latin typeface="Arial" panose="020B0604020202020204" pitchFamily="34" charset="0"/>
                        </a:rPr>
                        <a:t>Kansas City</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l" fontAlgn="base"/>
                      <a:r>
                        <a:rPr lang="en-US" sz="1200" b="0" i="0" u="none" strike="noStrike">
                          <a:solidFill>
                            <a:schemeClr val="tx1">
                              <a:lumMod val="75000"/>
                              <a:lumOff val="25000"/>
                            </a:schemeClr>
                          </a:solidFill>
                          <a:effectLst/>
                          <a:latin typeface="Arial" panose="020B0604020202020204" pitchFamily="34" charset="0"/>
                        </a:rPr>
                        <a:t> $        12,317 </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l" fontAlgn="base"/>
                      <a:r>
                        <a:rPr lang="en-US" sz="1200" b="0" i="0" u="none" strike="noStrike">
                          <a:solidFill>
                            <a:schemeClr val="tx1">
                              <a:lumMod val="75000"/>
                              <a:lumOff val="25000"/>
                            </a:schemeClr>
                          </a:solidFill>
                          <a:effectLst/>
                          <a:latin typeface="Arial" panose="020B0604020202020204" pitchFamily="34" charset="0"/>
                        </a:rPr>
                        <a:t>Williamsburg</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l" fontAlgn="base"/>
                      <a:r>
                        <a:rPr lang="en-US" sz="1200" b="0" i="0" u="none" strike="noStrike">
                          <a:solidFill>
                            <a:schemeClr val="tx1">
                              <a:lumMod val="75000"/>
                              <a:lumOff val="25000"/>
                            </a:schemeClr>
                          </a:solidFill>
                          <a:effectLst/>
                          <a:latin typeface="Arial" panose="020B0604020202020204" pitchFamily="34" charset="0"/>
                        </a:rPr>
                        <a:t> $               9,132 </a:t>
                      </a:r>
                      <a:r>
                        <a:rPr lang="en-US" sz="1200" b="0" i="0">
                          <a:solidFill>
                            <a:schemeClr val="tx1">
                              <a:lumMod val="75000"/>
                              <a:lumOff val="25000"/>
                            </a:schemeClr>
                          </a:solidFill>
                          <a:effectLst/>
                          <a:latin typeface="Arial" panose="020B0604020202020204" pitchFamily="34" charset="0"/>
                        </a:rPr>
                        <a:t>​</a:t>
                      </a:r>
                      <a:endParaRPr lang="en-US" sz="1200" b="0" i="0">
                        <a:solidFill>
                          <a:schemeClr val="tx1">
                            <a:lumMod val="75000"/>
                            <a:lumOff val="25000"/>
                          </a:schemeClr>
                        </a:solidFill>
                        <a:effectLst/>
                      </a:endParaRPr>
                    </a:p>
                  </a:txBody>
                  <a:tcPr marL="202462" marR="105280" marT="105280" marB="105280"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1188841910"/>
                  </a:ext>
                </a:extLst>
              </a:tr>
            </a:tbl>
          </a:graphicData>
        </a:graphic>
      </p:graphicFrame>
      <p:sp>
        <p:nvSpPr>
          <p:cNvPr id="28" name="TextBox 27">
            <a:extLst>
              <a:ext uri="{FF2B5EF4-FFF2-40B4-BE49-F238E27FC236}">
                <a16:creationId xmlns:a16="http://schemas.microsoft.com/office/drawing/2014/main" id="{8F9DC823-2F8C-4561-BCF3-D658BA8889B1}"/>
              </a:ext>
            </a:extLst>
          </p:cNvPr>
          <p:cNvSpPr txBox="1"/>
          <p:nvPr/>
        </p:nvSpPr>
        <p:spPr>
          <a:xfrm>
            <a:off x="370114" y="6354770"/>
            <a:ext cx="7086600" cy="369332"/>
          </a:xfrm>
          <a:prstGeom prst="rect">
            <a:avLst/>
          </a:prstGeom>
          <a:noFill/>
        </p:spPr>
        <p:txBody>
          <a:bodyPr wrap="square">
            <a:spAutoFit/>
          </a:bodyPr>
          <a:lstStyle/>
          <a:p>
            <a:r>
              <a:rPr lang="en-US" b="0" i="0">
                <a:effectLst/>
                <a:latin typeface="Arial" panose="020B0604020202020204" pitchFamily="34" charset="0"/>
              </a:rPr>
              <a:t>* Table of Test &amp; Control Groups and their average monthly sales</a:t>
            </a:r>
            <a:endParaRPr lang="en-US"/>
          </a:p>
        </p:txBody>
      </p:sp>
    </p:spTree>
    <p:extLst>
      <p:ext uri="{BB962C8B-B14F-4D97-AF65-F5344CB8AC3E}">
        <p14:creationId xmlns:p14="http://schemas.microsoft.com/office/powerpoint/2010/main" val="2963978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0DE634A-C7EE-478D-807D-7A73B9217704}"/>
              </a:ext>
            </a:extLst>
          </p:cNvPr>
          <p:cNvSpPr>
            <a:spLocks noGrp="1"/>
          </p:cNvSpPr>
          <p:nvPr>
            <p:ph type="title"/>
          </p:nvPr>
        </p:nvSpPr>
        <p:spPr>
          <a:xfrm>
            <a:off x="1939026" y="0"/>
            <a:ext cx="6327788" cy="639315"/>
          </a:xfrm>
        </p:spPr>
        <p:txBody>
          <a:bodyPr anchor="b">
            <a:normAutofit fontScale="90000"/>
          </a:bodyPr>
          <a:lstStyle/>
          <a:p>
            <a:pPr algn="l"/>
            <a:r>
              <a:rPr lang="en-US" sz="3200" b="1"/>
              <a:t>Test vs. control Market Trends</a:t>
            </a:r>
            <a:endParaRPr lang="en-US" sz="1000" b="1"/>
          </a:p>
        </p:txBody>
      </p:sp>
      <p:pic>
        <p:nvPicPr>
          <p:cNvPr id="2050" name="Picture 2">
            <a:extLst>
              <a:ext uri="{FF2B5EF4-FFF2-40B4-BE49-F238E27FC236}">
                <a16:creationId xmlns:a16="http://schemas.microsoft.com/office/drawing/2014/main" id="{A917BEDB-E0D2-454E-8C4D-65EAFB1491C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078" y="878394"/>
            <a:ext cx="5905186" cy="43596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DF19EB9-0441-4B05-BA43-B6244827AC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6738" y="889027"/>
            <a:ext cx="5704891" cy="4359603"/>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44197533-6AD9-435B-95AD-BD5CF2AEFCB0}"/>
              </a:ext>
            </a:extLst>
          </p:cNvPr>
          <p:cNvSpPr txBox="1"/>
          <p:nvPr/>
        </p:nvSpPr>
        <p:spPr>
          <a:xfrm>
            <a:off x="-45329" y="5384520"/>
            <a:ext cx="6096000" cy="323165"/>
          </a:xfrm>
          <a:prstGeom prst="rect">
            <a:avLst/>
          </a:prstGeom>
          <a:noFill/>
        </p:spPr>
        <p:txBody>
          <a:bodyPr wrap="square">
            <a:spAutoFit/>
          </a:bodyPr>
          <a:lstStyle/>
          <a:p>
            <a:r>
              <a:rPr lang="en-US" sz="1500" b="1" i="0" u="none" strike="noStrike">
                <a:solidFill>
                  <a:srgbClr val="FF0000"/>
                </a:solidFill>
                <a:effectLst/>
                <a:latin typeface="Arial" panose="020B0604020202020204" pitchFamily="34" charset="0"/>
              </a:rPr>
              <a:t>Best correlated pairs:</a:t>
            </a:r>
            <a:r>
              <a:rPr lang="en-US" sz="1500" b="1" i="0" u="none" strike="noStrike">
                <a:effectLst/>
                <a:latin typeface="Arial" panose="020B0604020202020204" pitchFamily="34" charset="0"/>
              </a:rPr>
              <a:t> </a:t>
            </a:r>
            <a:r>
              <a:rPr lang="en-US" sz="1500" b="0" i="0" u="none" strike="noStrike">
                <a:effectLst/>
                <a:latin typeface="Arial" panose="020B0604020202020204" pitchFamily="34" charset="0"/>
              </a:rPr>
              <a:t>Kansas City vs. Williamsburg</a:t>
            </a:r>
            <a:endParaRPr lang="en-US" sz="1500"/>
          </a:p>
        </p:txBody>
      </p:sp>
      <p:sp>
        <p:nvSpPr>
          <p:cNvPr id="27" name="TextBox 26">
            <a:extLst>
              <a:ext uri="{FF2B5EF4-FFF2-40B4-BE49-F238E27FC236}">
                <a16:creationId xmlns:a16="http://schemas.microsoft.com/office/drawing/2014/main" id="{007E8183-7525-4315-9ED6-772E445C31CE}"/>
              </a:ext>
            </a:extLst>
          </p:cNvPr>
          <p:cNvSpPr txBox="1"/>
          <p:nvPr/>
        </p:nvSpPr>
        <p:spPr>
          <a:xfrm>
            <a:off x="6345595" y="5384520"/>
            <a:ext cx="5704891" cy="323165"/>
          </a:xfrm>
          <a:prstGeom prst="rect">
            <a:avLst/>
          </a:prstGeom>
          <a:noFill/>
        </p:spPr>
        <p:txBody>
          <a:bodyPr wrap="square">
            <a:spAutoFit/>
          </a:bodyPr>
          <a:lstStyle/>
          <a:p>
            <a:r>
              <a:rPr lang="en-US" sz="1500" b="1" i="0" u="none" strike="noStrike">
                <a:solidFill>
                  <a:srgbClr val="FF0000"/>
                </a:solidFill>
                <a:effectLst/>
                <a:latin typeface="Arial" panose="020B0604020202020204" pitchFamily="34" charset="0"/>
              </a:rPr>
              <a:t>Worst correlated pairs: </a:t>
            </a:r>
            <a:r>
              <a:rPr lang="en-US" sz="1500" b="0" i="0" u="none" strike="noStrike">
                <a:effectLst/>
                <a:latin typeface="Arial" panose="020B0604020202020204" pitchFamily="34" charset="0"/>
              </a:rPr>
              <a:t>Mason Family Resorts vs. Scottsdale</a:t>
            </a:r>
            <a:endParaRPr lang="en-US" sz="1500"/>
          </a:p>
        </p:txBody>
      </p:sp>
      <p:sp>
        <p:nvSpPr>
          <p:cNvPr id="29" name="TextBox 28">
            <a:extLst>
              <a:ext uri="{FF2B5EF4-FFF2-40B4-BE49-F238E27FC236}">
                <a16:creationId xmlns:a16="http://schemas.microsoft.com/office/drawing/2014/main" id="{095932B1-7B8E-4A00-87D9-8749608443FE}"/>
              </a:ext>
            </a:extLst>
          </p:cNvPr>
          <p:cNvSpPr txBox="1"/>
          <p:nvPr/>
        </p:nvSpPr>
        <p:spPr>
          <a:xfrm>
            <a:off x="-45329" y="5713983"/>
            <a:ext cx="6000593" cy="969496"/>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300">
                <a:solidFill>
                  <a:schemeClr val="accent2">
                    <a:lumMod val="40000"/>
                    <a:lumOff val="60000"/>
                  </a:schemeClr>
                </a:solidFill>
                <a:latin typeface="Arial"/>
                <a:cs typeface="Arial"/>
              </a:rPr>
              <a:t>W</a:t>
            </a:r>
            <a:r>
              <a:rPr lang="en-US" sz="1300" b="0" i="0" u="none" strike="noStrike">
                <a:solidFill>
                  <a:schemeClr val="accent2">
                    <a:lumMod val="40000"/>
                    <a:lumOff val="60000"/>
                  </a:schemeClr>
                </a:solidFill>
                <a:effectLst/>
                <a:latin typeface="Arial"/>
                <a:cs typeface="Arial"/>
              </a:rPr>
              <a:t>e notice that Kansas City and Williamsburg are the best correlated test and control group.  There is close similarity when looking at </a:t>
            </a:r>
            <a:r>
              <a:rPr lang="en-US" sz="1300">
                <a:solidFill>
                  <a:schemeClr val="accent2">
                    <a:lumMod val="40000"/>
                    <a:lumOff val="60000"/>
                  </a:schemeClr>
                </a:solidFill>
                <a:latin typeface="Arial"/>
                <a:cs typeface="Arial"/>
              </a:rPr>
              <a:t>monthly burger</a:t>
            </a:r>
            <a:r>
              <a:rPr lang="en-US" sz="1300" b="0" i="0" u="none" strike="noStrike">
                <a:solidFill>
                  <a:schemeClr val="accent2">
                    <a:lumMod val="40000"/>
                    <a:lumOff val="60000"/>
                  </a:schemeClr>
                </a:solidFill>
                <a:effectLst/>
                <a:latin typeface="Arial"/>
                <a:cs typeface="Arial"/>
              </a:rPr>
              <a:t> revenue </a:t>
            </a:r>
            <a:r>
              <a:rPr lang="en-US" sz="1300">
                <a:solidFill>
                  <a:schemeClr val="accent2">
                    <a:lumMod val="40000"/>
                    <a:lumOff val="60000"/>
                  </a:schemeClr>
                </a:solidFill>
                <a:latin typeface="Arial"/>
                <a:cs typeface="Arial"/>
              </a:rPr>
              <a:t>trends</a:t>
            </a:r>
            <a:r>
              <a:rPr lang="en-US" sz="1300" b="0" i="0" u="none" strike="noStrike">
                <a:solidFill>
                  <a:schemeClr val="accent2">
                    <a:lumMod val="40000"/>
                    <a:lumOff val="60000"/>
                  </a:schemeClr>
                </a:solidFill>
                <a:effectLst/>
                <a:latin typeface="Arial"/>
                <a:cs typeface="Arial"/>
              </a:rPr>
              <a:t> However, they have lower Volume within the pairs, but they are worth choosing given their correlation</a:t>
            </a:r>
            <a:r>
              <a:rPr lang="en-US" b="0" i="0" u="none" strike="noStrike">
                <a:solidFill>
                  <a:srgbClr val="4E3B30"/>
                </a:solidFill>
                <a:effectLst/>
                <a:latin typeface="Arial"/>
                <a:cs typeface="Arial"/>
              </a:rPr>
              <a:t>.  </a:t>
            </a:r>
            <a:r>
              <a:rPr lang="en-US" b="0" i="0">
                <a:solidFill>
                  <a:srgbClr val="000000"/>
                </a:solidFill>
                <a:effectLst/>
                <a:latin typeface="Arial"/>
                <a:cs typeface="Arial"/>
              </a:rPr>
              <a:t>​</a:t>
            </a:r>
            <a:endParaRPr lang="en-US">
              <a:latin typeface="Arial"/>
              <a:cs typeface="Arial"/>
            </a:endParaRPr>
          </a:p>
        </p:txBody>
      </p:sp>
      <p:sp>
        <p:nvSpPr>
          <p:cNvPr id="31" name="TextBox 30">
            <a:extLst>
              <a:ext uri="{FF2B5EF4-FFF2-40B4-BE49-F238E27FC236}">
                <a16:creationId xmlns:a16="http://schemas.microsoft.com/office/drawing/2014/main" id="{8FC1147D-6E81-4ACB-88A4-CB24CF5B78ED}"/>
              </a:ext>
            </a:extLst>
          </p:cNvPr>
          <p:cNvSpPr txBox="1"/>
          <p:nvPr/>
        </p:nvSpPr>
        <p:spPr>
          <a:xfrm>
            <a:off x="6130990" y="5667816"/>
            <a:ext cx="5810639" cy="892552"/>
          </a:xfrm>
          <a:prstGeom prst="rect">
            <a:avLst/>
          </a:prstGeom>
          <a:noFill/>
        </p:spPr>
        <p:txBody>
          <a:bodyPr wrap="square">
            <a:spAutoFit/>
          </a:bodyPr>
          <a:lstStyle/>
          <a:p>
            <a:pPr marL="285750" indent="-285750">
              <a:buFont typeface="Arial" panose="020B0604020202020204" pitchFamily="34" charset="0"/>
              <a:buChar char="•"/>
            </a:pPr>
            <a:r>
              <a:rPr lang="en-US" sz="1300" b="0" i="0" u="none" strike="noStrike">
                <a:solidFill>
                  <a:schemeClr val="accent2">
                    <a:lumMod val="40000"/>
                    <a:lumOff val="60000"/>
                  </a:schemeClr>
                </a:solidFill>
                <a:effectLst/>
                <a:latin typeface="Arial" panose="020B0604020202020204" pitchFamily="34" charset="0"/>
              </a:rPr>
              <a:t>We also thought that the worst correlated test and control group’s (Mason and Scottsdale) was worth mentioning. The pair has the second highest volume when looking at revenue, but the pairs are least correlated within the 6 pairs</a:t>
            </a:r>
            <a:r>
              <a:rPr lang="en-US" sz="1300" b="0" i="0">
                <a:solidFill>
                  <a:schemeClr val="accent2">
                    <a:lumMod val="40000"/>
                    <a:lumOff val="60000"/>
                  </a:schemeClr>
                </a:solidFill>
                <a:effectLst/>
                <a:latin typeface="Arial" panose="020B0604020202020204" pitchFamily="34" charset="0"/>
              </a:rPr>
              <a:t>​</a:t>
            </a:r>
            <a:endParaRPr lang="en-US" sz="1300">
              <a:solidFill>
                <a:schemeClr val="accent2">
                  <a:lumMod val="40000"/>
                  <a:lumOff val="60000"/>
                </a:schemeClr>
              </a:solidFill>
            </a:endParaRPr>
          </a:p>
        </p:txBody>
      </p:sp>
      <p:sp>
        <p:nvSpPr>
          <p:cNvPr id="9" name="TextBox 8">
            <a:extLst>
              <a:ext uri="{FF2B5EF4-FFF2-40B4-BE49-F238E27FC236}">
                <a16:creationId xmlns:a16="http://schemas.microsoft.com/office/drawing/2014/main" id="{352543B0-591B-4A2F-A467-09EB2006C70B}"/>
              </a:ext>
            </a:extLst>
          </p:cNvPr>
          <p:cNvSpPr txBox="1"/>
          <p:nvPr/>
        </p:nvSpPr>
        <p:spPr>
          <a:xfrm>
            <a:off x="8612370" y="325464"/>
            <a:ext cx="2775099" cy="292388"/>
          </a:xfrm>
          <a:prstGeom prst="rect">
            <a:avLst/>
          </a:prstGeom>
          <a:noFill/>
        </p:spPr>
        <p:txBody>
          <a:bodyPr wrap="square" rtlCol="0">
            <a:spAutoFit/>
          </a:bodyPr>
          <a:lstStyle/>
          <a:p>
            <a:r>
              <a:rPr lang="en-US" sz="1300"/>
              <a:t>* Refer to  Appendix for plots</a:t>
            </a:r>
          </a:p>
        </p:txBody>
      </p:sp>
    </p:spTree>
    <p:extLst>
      <p:ext uri="{BB962C8B-B14F-4D97-AF65-F5344CB8AC3E}">
        <p14:creationId xmlns:p14="http://schemas.microsoft.com/office/powerpoint/2010/main" val="32152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093EA-7C0F-46A7-9265-6B9A4C86E458}"/>
              </a:ext>
            </a:extLst>
          </p:cNvPr>
          <p:cNvSpPr>
            <a:spLocks noGrp="1"/>
          </p:cNvSpPr>
          <p:nvPr>
            <p:ph type="title"/>
          </p:nvPr>
        </p:nvSpPr>
        <p:spPr>
          <a:xfrm>
            <a:off x="195942" y="258187"/>
            <a:ext cx="6204857" cy="886507"/>
          </a:xfrm>
          <a:noFill/>
        </p:spPr>
        <p:txBody>
          <a:bodyPr/>
          <a:lstStyle/>
          <a:p>
            <a:r>
              <a:rPr lang="en-US" b="1"/>
              <a:t>Property pairing</a:t>
            </a:r>
          </a:p>
        </p:txBody>
      </p:sp>
      <p:sp>
        <p:nvSpPr>
          <p:cNvPr id="7" name="Rectangle 6">
            <a:extLst>
              <a:ext uri="{FF2B5EF4-FFF2-40B4-BE49-F238E27FC236}">
                <a16:creationId xmlns:a16="http://schemas.microsoft.com/office/drawing/2014/main" id="{96514471-278D-4350-962D-69B32571D189}"/>
              </a:ext>
            </a:extLst>
          </p:cNvPr>
          <p:cNvSpPr/>
          <p:nvPr/>
        </p:nvSpPr>
        <p:spPr>
          <a:xfrm>
            <a:off x="292894" y="1458658"/>
            <a:ext cx="1839433" cy="766866"/>
          </a:xfrm>
          <a:prstGeom prst="rect">
            <a:avLst/>
          </a:prstGeom>
          <a:blipFill>
            <a:blip r:embed="rId2">
              <a:extLst>
                <a:ext uri="{837473B0-CC2E-450A-ABE3-18F120FF3D39}">
                  <a1611:picAttrSrcUrl xmlns:a1611="http://schemas.microsoft.com/office/drawing/2016/11/main" r:id="rId3"/>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5E2753-14EE-4479-9F0E-A84A2AC7F101}"/>
              </a:ext>
            </a:extLst>
          </p:cNvPr>
          <p:cNvSpPr/>
          <p:nvPr/>
        </p:nvSpPr>
        <p:spPr>
          <a:xfrm>
            <a:off x="3483427" y="1464051"/>
            <a:ext cx="1839433" cy="766866"/>
          </a:xfrm>
          <a:prstGeom prst="rect">
            <a:avLst/>
          </a:prstGeom>
          <a:blipFill>
            <a:blip r:embed="rId4">
              <a:extLst>
                <a:ext uri="{837473B0-CC2E-450A-ABE3-18F120FF3D39}">
                  <a1611:picAttrSrcUrl xmlns:a1611="http://schemas.microsoft.com/office/drawing/2016/11/main" r:id="rId5"/>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BEEFD67-391E-46F5-BDEA-79B6D7700DD2}"/>
              </a:ext>
            </a:extLst>
          </p:cNvPr>
          <p:cNvSpPr/>
          <p:nvPr/>
        </p:nvSpPr>
        <p:spPr>
          <a:xfrm>
            <a:off x="303297" y="2434542"/>
            <a:ext cx="1839433" cy="766866"/>
          </a:xfrm>
          <a:prstGeom prst="rect">
            <a:avLst/>
          </a:prstGeom>
          <a:blipFill>
            <a:blip r:embed="rId6">
              <a:extLst>
                <a:ext uri="{837473B0-CC2E-450A-ABE3-18F120FF3D39}">
                  <a1611:picAttrSrcUrl xmlns:a1611="http://schemas.microsoft.com/office/drawing/2016/11/main" r:id="rId7"/>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2C6C56B-6BE7-40E5-8D2A-DF374D705310}"/>
              </a:ext>
            </a:extLst>
          </p:cNvPr>
          <p:cNvSpPr/>
          <p:nvPr/>
        </p:nvSpPr>
        <p:spPr>
          <a:xfrm>
            <a:off x="3483426" y="2433727"/>
            <a:ext cx="1839433" cy="766866"/>
          </a:xfrm>
          <a:prstGeom prst="rect">
            <a:avLst/>
          </a:prstGeom>
          <a:blipFill>
            <a:blip r:embed="rId8">
              <a:extLst>
                <a:ext uri="{837473B0-CC2E-450A-ABE3-18F120FF3D39}">
                  <a1611:picAttrSrcUrl xmlns:a1611="http://schemas.microsoft.com/office/drawing/2016/11/main" r:id="rId9"/>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33B1B1-783D-46FE-83F9-0B4BA0AA070B}"/>
              </a:ext>
            </a:extLst>
          </p:cNvPr>
          <p:cNvSpPr/>
          <p:nvPr/>
        </p:nvSpPr>
        <p:spPr>
          <a:xfrm>
            <a:off x="303296" y="3429000"/>
            <a:ext cx="1839433" cy="766865"/>
          </a:xfrm>
          <a:prstGeom prst="rect">
            <a:avLst/>
          </a:prstGeom>
          <a:blipFill>
            <a:blip r:embed="rId10">
              <a:extLst>
                <a:ext uri="{837473B0-CC2E-450A-ABE3-18F120FF3D39}">
                  <a1611:picAttrSrcUrl xmlns:a1611="http://schemas.microsoft.com/office/drawing/2016/11/main" r:id="rId11"/>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F36DD54-D1E9-49B4-9503-C4B91F792CA9}"/>
              </a:ext>
            </a:extLst>
          </p:cNvPr>
          <p:cNvSpPr/>
          <p:nvPr/>
        </p:nvSpPr>
        <p:spPr>
          <a:xfrm>
            <a:off x="3464630" y="3450842"/>
            <a:ext cx="1839433" cy="766864"/>
          </a:xfrm>
          <a:prstGeom prst="rect">
            <a:avLst/>
          </a:prstGeom>
          <a:blipFill>
            <a:blip r:embed="rId12">
              <a:extLst>
                <a:ext uri="{837473B0-CC2E-450A-ABE3-18F120FF3D39}">
                  <a1611:picAttrSrcUrl xmlns:a1611="http://schemas.microsoft.com/office/drawing/2016/11/main" r:id="rId13"/>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86D2882-B236-4DA6-8336-78BB8D5C6C0C}"/>
              </a:ext>
            </a:extLst>
          </p:cNvPr>
          <p:cNvSpPr/>
          <p:nvPr/>
        </p:nvSpPr>
        <p:spPr>
          <a:xfrm>
            <a:off x="282009" y="4454264"/>
            <a:ext cx="1839433" cy="716605"/>
          </a:xfrm>
          <a:prstGeom prst="rect">
            <a:avLst/>
          </a:prstGeom>
          <a:blipFill>
            <a:blip r:embed="rId14">
              <a:extLst>
                <a:ext uri="{837473B0-CC2E-450A-ABE3-18F120FF3D39}">
                  <a1611:picAttrSrcUrl xmlns:a1611="http://schemas.microsoft.com/office/drawing/2016/11/main" r:id="rId15"/>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0880CFD-557E-45D8-A1A2-9DACB82BA329}"/>
              </a:ext>
            </a:extLst>
          </p:cNvPr>
          <p:cNvSpPr/>
          <p:nvPr/>
        </p:nvSpPr>
        <p:spPr>
          <a:xfrm>
            <a:off x="3464629" y="4450975"/>
            <a:ext cx="1839433" cy="716605"/>
          </a:xfrm>
          <a:prstGeom prst="rect">
            <a:avLst/>
          </a:prstGeom>
          <a:blipFill>
            <a:blip r:embed="rId16">
              <a:extLst>
                <a:ext uri="{837473B0-CC2E-450A-ABE3-18F120FF3D39}">
                  <a1611:picAttrSrcUrl xmlns:a1611="http://schemas.microsoft.com/office/drawing/2016/11/main" r:id="rId17"/>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B1B6508-5FF1-45B1-A4E6-2B7D3ECB21DE}"/>
              </a:ext>
            </a:extLst>
          </p:cNvPr>
          <p:cNvCxnSpPr>
            <a:cxnSpLocks/>
          </p:cNvCxnSpPr>
          <p:nvPr/>
        </p:nvCxnSpPr>
        <p:spPr>
          <a:xfrm>
            <a:off x="2121441" y="3834274"/>
            <a:ext cx="1361985" cy="0"/>
          </a:xfrm>
          <a:prstGeom prst="straightConnector1">
            <a:avLst/>
          </a:prstGeom>
          <a:ln w="4445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CA402C2-B589-4E0C-97B0-4C1EE802A55B}"/>
              </a:ext>
            </a:extLst>
          </p:cNvPr>
          <p:cNvCxnSpPr>
            <a:cxnSpLocks/>
          </p:cNvCxnSpPr>
          <p:nvPr/>
        </p:nvCxnSpPr>
        <p:spPr>
          <a:xfrm flipV="1">
            <a:off x="2121443" y="4783003"/>
            <a:ext cx="1361983" cy="8868"/>
          </a:xfrm>
          <a:prstGeom prst="straightConnector1">
            <a:avLst/>
          </a:prstGeom>
          <a:ln w="4445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B955086-978B-4973-BF04-BEC3337AC672}"/>
              </a:ext>
            </a:extLst>
          </p:cNvPr>
          <p:cNvSpPr txBox="1"/>
          <p:nvPr/>
        </p:nvSpPr>
        <p:spPr>
          <a:xfrm>
            <a:off x="466308" y="1032480"/>
            <a:ext cx="1470837" cy="369332"/>
          </a:xfrm>
          <a:prstGeom prst="rect">
            <a:avLst/>
          </a:prstGeom>
          <a:noFill/>
        </p:spPr>
        <p:txBody>
          <a:bodyPr wrap="square" rtlCol="0">
            <a:spAutoFit/>
          </a:bodyPr>
          <a:lstStyle/>
          <a:p>
            <a:r>
              <a:rPr lang="en-US"/>
              <a:t>Test Group</a:t>
            </a:r>
          </a:p>
        </p:txBody>
      </p:sp>
      <p:sp>
        <p:nvSpPr>
          <p:cNvPr id="31" name="TextBox 30">
            <a:extLst>
              <a:ext uri="{FF2B5EF4-FFF2-40B4-BE49-F238E27FC236}">
                <a16:creationId xmlns:a16="http://schemas.microsoft.com/office/drawing/2014/main" id="{D355792C-7465-40B9-9CE4-D2FB8EE750B6}"/>
              </a:ext>
            </a:extLst>
          </p:cNvPr>
          <p:cNvSpPr txBox="1"/>
          <p:nvPr/>
        </p:nvSpPr>
        <p:spPr>
          <a:xfrm>
            <a:off x="3591646" y="1030935"/>
            <a:ext cx="1807292" cy="369332"/>
          </a:xfrm>
          <a:prstGeom prst="rect">
            <a:avLst/>
          </a:prstGeom>
          <a:noFill/>
        </p:spPr>
        <p:txBody>
          <a:bodyPr wrap="square" rtlCol="0">
            <a:spAutoFit/>
          </a:bodyPr>
          <a:lstStyle/>
          <a:p>
            <a:r>
              <a:rPr lang="en-US"/>
              <a:t>Control Group</a:t>
            </a:r>
          </a:p>
        </p:txBody>
      </p:sp>
      <p:graphicFrame>
        <p:nvGraphicFramePr>
          <p:cNvPr id="33" name="Diagram 32">
            <a:extLst>
              <a:ext uri="{FF2B5EF4-FFF2-40B4-BE49-F238E27FC236}">
                <a16:creationId xmlns:a16="http://schemas.microsoft.com/office/drawing/2014/main" id="{6D25D419-B689-458C-8E15-AAD4AC1AECCD}"/>
              </a:ext>
            </a:extLst>
          </p:cNvPr>
          <p:cNvGraphicFramePr/>
          <p:nvPr>
            <p:extLst>
              <p:ext uri="{D42A27DB-BD31-4B8C-83A1-F6EECF244321}">
                <p14:modId xmlns:p14="http://schemas.microsoft.com/office/powerpoint/2010/main" val="2454475989"/>
              </p:ext>
            </p:extLst>
          </p:nvPr>
        </p:nvGraphicFramePr>
        <p:xfrm>
          <a:off x="6858257" y="326331"/>
          <a:ext cx="4827514" cy="2678125"/>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38" name="Straight Arrow Connector 37">
            <a:extLst>
              <a:ext uri="{FF2B5EF4-FFF2-40B4-BE49-F238E27FC236}">
                <a16:creationId xmlns:a16="http://schemas.microsoft.com/office/drawing/2014/main" id="{E060D00D-FC9E-459A-8A40-C9FBB22C7046}"/>
              </a:ext>
            </a:extLst>
          </p:cNvPr>
          <p:cNvCxnSpPr>
            <a:cxnSpLocks/>
          </p:cNvCxnSpPr>
          <p:nvPr/>
        </p:nvCxnSpPr>
        <p:spPr>
          <a:xfrm flipV="1">
            <a:off x="2142730" y="2850402"/>
            <a:ext cx="1361983" cy="8868"/>
          </a:xfrm>
          <a:prstGeom prst="straightConnector1">
            <a:avLst/>
          </a:prstGeom>
          <a:ln w="4445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AD13166-3537-4A50-A31C-1FBA296F84CB}"/>
              </a:ext>
            </a:extLst>
          </p:cNvPr>
          <p:cNvCxnSpPr>
            <a:cxnSpLocks/>
          </p:cNvCxnSpPr>
          <p:nvPr/>
        </p:nvCxnSpPr>
        <p:spPr>
          <a:xfrm flipV="1">
            <a:off x="2102647" y="1910916"/>
            <a:ext cx="1361983" cy="8868"/>
          </a:xfrm>
          <a:prstGeom prst="straightConnector1">
            <a:avLst/>
          </a:prstGeom>
          <a:ln w="4445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41" name="Diagram 40">
            <a:extLst>
              <a:ext uri="{FF2B5EF4-FFF2-40B4-BE49-F238E27FC236}">
                <a16:creationId xmlns:a16="http://schemas.microsoft.com/office/drawing/2014/main" id="{83B7BCAE-8798-4928-90F3-4C15E31792DB}"/>
              </a:ext>
            </a:extLst>
          </p:cNvPr>
          <p:cNvGraphicFramePr/>
          <p:nvPr>
            <p:extLst>
              <p:ext uri="{D42A27DB-BD31-4B8C-83A1-F6EECF244321}">
                <p14:modId xmlns:p14="http://schemas.microsoft.com/office/powerpoint/2010/main" val="763378831"/>
              </p:ext>
            </p:extLst>
          </p:nvPr>
        </p:nvGraphicFramePr>
        <p:xfrm>
          <a:off x="6096000" y="4146698"/>
          <a:ext cx="5803104" cy="2259926"/>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45" name="TextBox 44">
            <a:extLst>
              <a:ext uri="{FF2B5EF4-FFF2-40B4-BE49-F238E27FC236}">
                <a16:creationId xmlns:a16="http://schemas.microsoft.com/office/drawing/2014/main" id="{4380617F-6484-4DA9-8A52-76755219BCFD}"/>
              </a:ext>
            </a:extLst>
          </p:cNvPr>
          <p:cNvSpPr txBox="1"/>
          <p:nvPr/>
        </p:nvSpPr>
        <p:spPr>
          <a:xfrm>
            <a:off x="8997552" y="2932216"/>
            <a:ext cx="3946115" cy="323165"/>
          </a:xfrm>
          <a:prstGeom prst="rect">
            <a:avLst/>
          </a:prstGeom>
          <a:noFill/>
        </p:spPr>
        <p:txBody>
          <a:bodyPr wrap="square">
            <a:spAutoFit/>
          </a:bodyPr>
          <a:lstStyle/>
          <a:p>
            <a:r>
              <a:rPr lang="en-US" sz="1500" b="0" i="0" dirty="0">
                <a:solidFill>
                  <a:schemeClr val="accent2">
                    <a:lumMod val="40000"/>
                    <a:lumOff val="60000"/>
                  </a:schemeClr>
                </a:solidFill>
                <a:effectLst/>
                <a:latin typeface="Arial" panose="020B0604020202020204" pitchFamily="34" charset="0"/>
              </a:rPr>
              <a:t>* Refer to Appendix for R Output</a:t>
            </a:r>
            <a:endParaRPr lang="en-US" sz="1500" dirty="0">
              <a:solidFill>
                <a:schemeClr val="accent2">
                  <a:lumMod val="40000"/>
                  <a:lumOff val="60000"/>
                </a:schemeClr>
              </a:solidFill>
            </a:endParaRPr>
          </a:p>
        </p:txBody>
      </p:sp>
      <p:sp>
        <p:nvSpPr>
          <p:cNvPr id="46" name="Rectangle 45">
            <a:extLst>
              <a:ext uri="{FF2B5EF4-FFF2-40B4-BE49-F238E27FC236}">
                <a16:creationId xmlns:a16="http://schemas.microsoft.com/office/drawing/2014/main" id="{2782443A-C419-4246-9285-5B66B0151C21}"/>
              </a:ext>
            </a:extLst>
          </p:cNvPr>
          <p:cNvSpPr/>
          <p:nvPr/>
        </p:nvSpPr>
        <p:spPr>
          <a:xfrm>
            <a:off x="263213" y="5322097"/>
            <a:ext cx="1839433" cy="716605"/>
          </a:xfrm>
          <a:prstGeom prst="rect">
            <a:avLst/>
          </a:prstGeom>
          <a:blipFill>
            <a:blip r:embed="rId28">
              <a:extLst>
                <a:ext uri="{837473B0-CC2E-450A-ABE3-18F120FF3D39}">
                  <a1611:picAttrSrcUrl xmlns:a1611="http://schemas.microsoft.com/office/drawing/2016/11/main" r:id="rId29"/>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9D107E4-73D4-46D2-88CC-78D937215741}"/>
              </a:ext>
            </a:extLst>
          </p:cNvPr>
          <p:cNvSpPr/>
          <p:nvPr/>
        </p:nvSpPr>
        <p:spPr>
          <a:xfrm>
            <a:off x="263213" y="6108689"/>
            <a:ext cx="1839433" cy="619001"/>
          </a:xfrm>
          <a:prstGeom prst="rect">
            <a:avLst/>
          </a:prstGeom>
          <a:blipFill>
            <a:blip r:embed="rId30">
              <a:extLst>
                <a:ext uri="{837473B0-CC2E-450A-ABE3-18F120FF3D39}">
                  <a1611:picAttrSrcUrl xmlns:a1611="http://schemas.microsoft.com/office/drawing/2016/11/main" r:id="rId31"/>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44E7F87-FE8E-4937-A1FC-A343B5053508}"/>
              </a:ext>
            </a:extLst>
          </p:cNvPr>
          <p:cNvSpPr/>
          <p:nvPr/>
        </p:nvSpPr>
        <p:spPr>
          <a:xfrm>
            <a:off x="3464629" y="5276661"/>
            <a:ext cx="1839433" cy="716605"/>
          </a:xfrm>
          <a:prstGeom prst="rect">
            <a:avLst/>
          </a:prstGeom>
          <a:blipFill>
            <a:blip r:embed="rId32">
              <a:extLst>
                <a:ext uri="{837473B0-CC2E-450A-ABE3-18F120FF3D39}">
                  <a1611:picAttrSrcUrl xmlns:a1611="http://schemas.microsoft.com/office/drawing/2016/11/main" r:id="rId33"/>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E9D06E1-A9AB-4A9F-9FE9-6337BCE6E8E1}"/>
              </a:ext>
            </a:extLst>
          </p:cNvPr>
          <p:cNvSpPr/>
          <p:nvPr/>
        </p:nvSpPr>
        <p:spPr>
          <a:xfrm>
            <a:off x="3464628" y="6089290"/>
            <a:ext cx="1839433" cy="6190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Mason Family Resorts</a:t>
            </a:r>
          </a:p>
        </p:txBody>
      </p:sp>
      <p:cxnSp>
        <p:nvCxnSpPr>
          <p:cNvPr id="50" name="Straight Arrow Connector 49">
            <a:extLst>
              <a:ext uri="{FF2B5EF4-FFF2-40B4-BE49-F238E27FC236}">
                <a16:creationId xmlns:a16="http://schemas.microsoft.com/office/drawing/2014/main" id="{25D1DF35-14BF-4D8E-B885-DAB6C469773F}"/>
              </a:ext>
            </a:extLst>
          </p:cNvPr>
          <p:cNvCxnSpPr>
            <a:cxnSpLocks/>
          </p:cNvCxnSpPr>
          <p:nvPr/>
        </p:nvCxnSpPr>
        <p:spPr>
          <a:xfrm flipV="1">
            <a:off x="2103043" y="5671532"/>
            <a:ext cx="1361983" cy="8868"/>
          </a:xfrm>
          <a:prstGeom prst="straightConnector1">
            <a:avLst/>
          </a:prstGeom>
          <a:ln w="4445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9A3F42A-A92D-4B48-938D-0AA3BA7F39F7}"/>
              </a:ext>
            </a:extLst>
          </p:cNvPr>
          <p:cNvCxnSpPr>
            <a:cxnSpLocks/>
          </p:cNvCxnSpPr>
          <p:nvPr/>
        </p:nvCxnSpPr>
        <p:spPr>
          <a:xfrm flipV="1">
            <a:off x="2141331" y="6394356"/>
            <a:ext cx="1361983" cy="8868"/>
          </a:xfrm>
          <a:prstGeom prst="straightConnector1">
            <a:avLst/>
          </a:prstGeom>
          <a:ln w="4445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29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Title">
            <a:extLst>
              <a:ext uri="{FF2B5EF4-FFF2-40B4-BE49-F238E27FC236}">
                <a16:creationId xmlns:a16="http://schemas.microsoft.com/office/drawing/2014/main" id="{82336B3C-0982-49C2-85B3-D4D69E435900}"/>
              </a:ext>
            </a:extLst>
          </p:cNvPr>
          <p:cNvSpPr>
            <a:spLocks noGrp="1"/>
          </p:cNvSpPr>
          <p:nvPr>
            <p:ph type="title"/>
          </p:nvPr>
        </p:nvSpPr>
        <p:spPr>
          <a:xfrm>
            <a:off x="432000" y="432000"/>
            <a:ext cx="11340000" cy="540000"/>
          </a:xfrm>
        </p:spPr>
        <p:txBody>
          <a:bodyPr>
            <a:normAutofit fontScale="90000"/>
          </a:bodyPr>
          <a:lstStyle/>
          <a:p>
            <a:r>
              <a:rPr lang="en-US"/>
              <a:t>Timeline</a:t>
            </a:r>
          </a:p>
        </p:txBody>
      </p:sp>
      <p:sp>
        <p:nvSpPr>
          <p:cNvPr id="195" name="TextBox 194">
            <a:extLst>
              <a:ext uri="{FF2B5EF4-FFF2-40B4-BE49-F238E27FC236}">
                <a16:creationId xmlns:a16="http://schemas.microsoft.com/office/drawing/2014/main" id="{2BD778E6-D334-4389-B4C0-6C793B6E1E82}"/>
              </a:ext>
            </a:extLst>
          </p:cNvPr>
          <p:cNvSpPr txBox="1"/>
          <p:nvPr/>
        </p:nvSpPr>
        <p:spPr>
          <a:xfrm>
            <a:off x="759186" y="2832055"/>
            <a:ext cx="569010" cy="235737"/>
          </a:xfrm>
          <a:prstGeom prst="rect">
            <a:avLst/>
          </a:prstGeom>
          <a:noFill/>
        </p:spPr>
        <p:txBody>
          <a:bodyPr wrap="square" lIns="0" tIns="0" rIns="0" bIns="0" rtlCol="0">
            <a:noAutofit/>
          </a:bodyPr>
          <a:lstStyle/>
          <a:p>
            <a:pPr algn="ctr"/>
            <a:r>
              <a:rPr lang="en-US" sz="1000" b="1">
                <a:solidFill>
                  <a:schemeClr val="tx1">
                    <a:lumMod val="75000"/>
                    <a:lumOff val="25000"/>
                  </a:schemeClr>
                </a:solidFill>
              </a:rPr>
              <a:t>Feb</a:t>
            </a:r>
          </a:p>
          <a:p>
            <a:pPr algn="ctr"/>
            <a:r>
              <a:rPr lang="en-US" sz="1000" b="1">
                <a:solidFill>
                  <a:schemeClr val="tx1">
                    <a:lumMod val="75000"/>
                    <a:lumOff val="25000"/>
                  </a:schemeClr>
                </a:solidFill>
              </a:rPr>
              <a:t>2022</a:t>
            </a:r>
          </a:p>
        </p:txBody>
      </p:sp>
      <p:grpSp>
        <p:nvGrpSpPr>
          <p:cNvPr id="5" name="Group 4" title="Milestone Text">
            <a:extLst>
              <a:ext uri="{FF2B5EF4-FFF2-40B4-BE49-F238E27FC236}">
                <a16:creationId xmlns:a16="http://schemas.microsoft.com/office/drawing/2014/main" id="{115A178B-57C4-4B9D-B684-21A92431913E}"/>
              </a:ext>
            </a:extLst>
          </p:cNvPr>
          <p:cNvGrpSpPr/>
          <p:nvPr/>
        </p:nvGrpSpPr>
        <p:grpSpPr>
          <a:xfrm>
            <a:off x="704589" y="4957882"/>
            <a:ext cx="1875310" cy="540000"/>
            <a:chOff x="1510892" y="3741332"/>
            <a:chExt cx="1294782" cy="727511"/>
          </a:xfrm>
        </p:grpSpPr>
        <p:sp>
          <p:nvSpPr>
            <p:cNvPr id="60" name="TextBox 59">
              <a:extLst>
                <a:ext uri="{FF2B5EF4-FFF2-40B4-BE49-F238E27FC236}">
                  <a16:creationId xmlns:a16="http://schemas.microsoft.com/office/drawing/2014/main" id="{3DD2C9D1-5E8D-4ED2-989C-330D6753B965}"/>
                </a:ext>
              </a:extLst>
            </p:cNvPr>
            <p:cNvSpPr txBox="1"/>
            <p:nvPr/>
          </p:nvSpPr>
          <p:spPr>
            <a:xfrm>
              <a:off x="1510892" y="3741332"/>
              <a:ext cx="1294782" cy="553998"/>
            </a:xfrm>
            <a:prstGeom prst="rect">
              <a:avLst/>
            </a:prstGeom>
            <a:noFill/>
          </p:spPr>
          <p:txBody>
            <a:bodyPr wrap="square" lIns="0" tIns="0" rIns="0" bIns="0" rtlCol="0">
              <a:spAutoFit/>
            </a:bodyPr>
            <a:lstStyle/>
            <a:p>
              <a:pPr algn="ctr"/>
              <a:r>
                <a:rPr lang="en-US">
                  <a:solidFill>
                    <a:schemeClr val="tx1">
                      <a:lumMod val="75000"/>
                      <a:lumOff val="25000"/>
                    </a:schemeClr>
                  </a:solidFill>
                </a:rPr>
                <a:t>Implementation</a:t>
              </a:r>
            </a:p>
          </p:txBody>
        </p:sp>
        <p:sp>
          <p:nvSpPr>
            <p:cNvPr id="61" name="TextBox 60">
              <a:extLst>
                <a:ext uri="{FF2B5EF4-FFF2-40B4-BE49-F238E27FC236}">
                  <a16:creationId xmlns:a16="http://schemas.microsoft.com/office/drawing/2014/main" id="{A6E28C73-4CCB-4BDB-82CA-BEE3A58D33D9}"/>
                </a:ext>
              </a:extLst>
            </p:cNvPr>
            <p:cNvSpPr txBox="1"/>
            <p:nvPr/>
          </p:nvSpPr>
          <p:spPr>
            <a:xfrm>
              <a:off x="1510892" y="4049788"/>
              <a:ext cx="1294782" cy="153888"/>
            </a:xfrm>
            <a:prstGeom prst="rect">
              <a:avLst/>
            </a:prstGeom>
            <a:noFill/>
          </p:spPr>
          <p:txBody>
            <a:bodyPr wrap="square" lIns="0" tIns="0" rIns="0" bIns="0" rtlCol="0">
              <a:spAutoFit/>
            </a:bodyPr>
            <a:lstStyle/>
            <a:p>
              <a:pPr algn="ctr"/>
              <a:endParaRPr lang="en-US" sz="1000">
                <a:solidFill>
                  <a:schemeClr val="tx1">
                    <a:lumMod val="75000"/>
                    <a:lumOff val="25000"/>
                  </a:schemeClr>
                </a:solidFill>
              </a:endParaRPr>
            </a:p>
          </p:txBody>
        </p:sp>
        <p:sp>
          <p:nvSpPr>
            <p:cNvPr id="63" name="TextBox 62">
              <a:extLst>
                <a:ext uri="{FF2B5EF4-FFF2-40B4-BE49-F238E27FC236}">
                  <a16:creationId xmlns:a16="http://schemas.microsoft.com/office/drawing/2014/main" id="{36E6E519-8D5B-4E7C-9E35-2BB710F5C3A8}"/>
                </a:ext>
              </a:extLst>
            </p:cNvPr>
            <p:cNvSpPr txBox="1"/>
            <p:nvPr/>
          </p:nvSpPr>
          <p:spPr>
            <a:xfrm>
              <a:off x="1510893" y="4233106"/>
              <a:ext cx="1294781" cy="235737"/>
            </a:xfrm>
            <a:prstGeom prst="rect">
              <a:avLst/>
            </a:prstGeom>
            <a:noFill/>
          </p:spPr>
          <p:txBody>
            <a:bodyPr wrap="square" lIns="0" tIns="0" rIns="0" bIns="0" rtlCol="0">
              <a:noAutofit/>
            </a:bodyPr>
            <a:lstStyle/>
            <a:p>
              <a:pPr algn="ctr"/>
              <a:endParaRPr lang="en-US" sz="1000">
                <a:solidFill>
                  <a:schemeClr val="tx1">
                    <a:lumMod val="75000"/>
                    <a:lumOff val="25000"/>
                  </a:schemeClr>
                </a:solidFill>
              </a:endParaRPr>
            </a:p>
          </p:txBody>
        </p:sp>
      </p:grpSp>
      <p:sp>
        <p:nvSpPr>
          <p:cNvPr id="3" name="Oval 2" title="Milestone Number">
            <a:extLst>
              <a:ext uri="{FF2B5EF4-FFF2-40B4-BE49-F238E27FC236}">
                <a16:creationId xmlns:a16="http://schemas.microsoft.com/office/drawing/2014/main" id="{48C9F9AC-FF55-4E72-9915-ACA228CA757C}"/>
              </a:ext>
            </a:extLst>
          </p:cNvPr>
          <p:cNvSpPr/>
          <p:nvPr/>
        </p:nvSpPr>
        <p:spPr>
          <a:xfrm>
            <a:off x="1148144" y="4457098"/>
            <a:ext cx="407673" cy="407673"/>
          </a:xfrm>
          <a:prstGeom prst="ellipse">
            <a:avLst/>
          </a:prstGeom>
          <a:solidFill>
            <a:schemeClr val="accent2">
              <a:lumMod val="50000"/>
            </a:schemeClr>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solidFill>
                  <a:schemeClr val="bg1"/>
                </a:solidFill>
              </a:rPr>
              <a:t>01</a:t>
            </a:r>
          </a:p>
        </p:txBody>
      </p:sp>
      <p:pic>
        <p:nvPicPr>
          <p:cNvPr id="28" name="Graphic 27" title="callout">
            <a:extLst>
              <a:ext uri="{FF2B5EF4-FFF2-40B4-BE49-F238E27FC236}">
                <a16:creationId xmlns:a16="http://schemas.microsoft.com/office/drawing/2014/main" id="{4B1B5F0D-3B40-45B0-8532-6404410491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933310" y="3915499"/>
            <a:ext cx="581025" cy="295275"/>
          </a:xfrm>
          <a:prstGeom prst="rect">
            <a:avLst/>
          </a:prstGeom>
        </p:spPr>
      </p:pic>
      <p:sp>
        <p:nvSpPr>
          <p:cNvPr id="196" name="TextBox 195">
            <a:extLst>
              <a:ext uri="{FF2B5EF4-FFF2-40B4-BE49-F238E27FC236}">
                <a16:creationId xmlns:a16="http://schemas.microsoft.com/office/drawing/2014/main" id="{9E24B3E5-9E8A-4B3A-ADB6-4481250B3F2A}"/>
              </a:ext>
            </a:extLst>
          </p:cNvPr>
          <p:cNvSpPr txBox="1"/>
          <p:nvPr/>
        </p:nvSpPr>
        <p:spPr>
          <a:xfrm>
            <a:off x="3207251" y="2752399"/>
            <a:ext cx="715353" cy="346309"/>
          </a:xfrm>
          <a:prstGeom prst="rect">
            <a:avLst/>
          </a:prstGeom>
          <a:noFill/>
        </p:spPr>
        <p:txBody>
          <a:bodyPr wrap="square" lIns="0" tIns="0" rIns="0" bIns="0" rtlCol="0">
            <a:noAutofit/>
          </a:bodyPr>
          <a:lstStyle/>
          <a:p>
            <a:pPr algn="ctr"/>
            <a:r>
              <a:rPr lang="en-US" sz="1000" b="1">
                <a:solidFill>
                  <a:schemeClr val="tx1">
                    <a:lumMod val="75000"/>
                    <a:lumOff val="25000"/>
                  </a:schemeClr>
                </a:solidFill>
              </a:rPr>
              <a:t>March 2022</a:t>
            </a:r>
          </a:p>
        </p:txBody>
      </p:sp>
      <p:sp>
        <p:nvSpPr>
          <p:cNvPr id="119" name="Oval 118" title="Milestone Number">
            <a:extLst>
              <a:ext uri="{FF2B5EF4-FFF2-40B4-BE49-F238E27FC236}">
                <a16:creationId xmlns:a16="http://schemas.microsoft.com/office/drawing/2014/main" id="{F22CCCBA-CDC5-467B-9BDA-06FB3DB21606}"/>
              </a:ext>
            </a:extLst>
          </p:cNvPr>
          <p:cNvSpPr/>
          <p:nvPr/>
        </p:nvSpPr>
        <p:spPr>
          <a:xfrm>
            <a:off x="2475743" y="2429652"/>
            <a:ext cx="407673" cy="407673"/>
          </a:xfrm>
          <a:prstGeom prst="ellipse">
            <a:avLst/>
          </a:prstGeom>
          <a:solidFill>
            <a:schemeClr val="accent1">
              <a:lumMod val="75000"/>
            </a:schemeClr>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solidFill>
                  <a:schemeClr val="bg1"/>
                </a:solidFill>
              </a:rPr>
              <a:t>02</a:t>
            </a:r>
          </a:p>
        </p:txBody>
      </p:sp>
      <p:sp>
        <p:nvSpPr>
          <p:cNvPr id="197" name="TextBox 196">
            <a:extLst>
              <a:ext uri="{FF2B5EF4-FFF2-40B4-BE49-F238E27FC236}">
                <a16:creationId xmlns:a16="http://schemas.microsoft.com/office/drawing/2014/main" id="{3984115C-22F4-41EB-BF04-E71D3503F2B5}"/>
              </a:ext>
            </a:extLst>
          </p:cNvPr>
          <p:cNvSpPr txBox="1"/>
          <p:nvPr/>
        </p:nvSpPr>
        <p:spPr>
          <a:xfrm>
            <a:off x="5743923" y="2790237"/>
            <a:ext cx="569010" cy="235737"/>
          </a:xfrm>
          <a:prstGeom prst="rect">
            <a:avLst/>
          </a:prstGeom>
          <a:noFill/>
        </p:spPr>
        <p:txBody>
          <a:bodyPr wrap="square" lIns="0" tIns="0" rIns="0" bIns="0" rtlCol="0">
            <a:noAutofit/>
          </a:bodyPr>
          <a:lstStyle/>
          <a:p>
            <a:pPr algn="ctr"/>
            <a:r>
              <a:rPr lang="en-US" sz="1000" b="1">
                <a:solidFill>
                  <a:schemeClr val="tx1">
                    <a:lumMod val="75000"/>
                    <a:lumOff val="25000"/>
                  </a:schemeClr>
                </a:solidFill>
              </a:rPr>
              <a:t>April 1</a:t>
            </a:r>
          </a:p>
          <a:p>
            <a:pPr algn="ctr"/>
            <a:r>
              <a:rPr lang="en-US" sz="1000" b="1">
                <a:solidFill>
                  <a:schemeClr val="tx1">
                    <a:lumMod val="75000"/>
                    <a:lumOff val="25000"/>
                  </a:schemeClr>
                </a:solidFill>
              </a:rPr>
              <a:t>2022</a:t>
            </a:r>
          </a:p>
        </p:txBody>
      </p:sp>
      <p:grpSp>
        <p:nvGrpSpPr>
          <p:cNvPr id="126" name="Group 125" title="Milestone Text">
            <a:extLst>
              <a:ext uri="{FF2B5EF4-FFF2-40B4-BE49-F238E27FC236}">
                <a16:creationId xmlns:a16="http://schemas.microsoft.com/office/drawing/2014/main" id="{30D4AD55-D74E-4057-8205-0BB7AF65D59C}"/>
              </a:ext>
            </a:extLst>
          </p:cNvPr>
          <p:cNvGrpSpPr/>
          <p:nvPr/>
        </p:nvGrpSpPr>
        <p:grpSpPr>
          <a:xfrm>
            <a:off x="5802529" y="4787257"/>
            <a:ext cx="2131070" cy="702136"/>
            <a:chOff x="1142518" y="2183847"/>
            <a:chExt cx="2262819" cy="705841"/>
          </a:xfrm>
        </p:grpSpPr>
        <p:sp>
          <p:nvSpPr>
            <p:cNvPr id="127" name="TextBox 126">
              <a:extLst>
                <a:ext uri="{FF2B5EF4-FFF2-40B4-BE49-F238E27FC236}">
                  <a16:creationId xmlns:a16="http://schemas.microsoft.com/office/drawing/2014/main" id="{6B7D43BB-DF0D-41B0-9DCD-3549C3FB8A5F}"/>
                </a:ext>
              </a:extLst>
            </p:cNvPr>
            <p:cNvSpPr txBox="1"/>
            <p:nvPr/>
          </p:nvSpPr>
          <p:spPr>
            <a:xfrm>
              <a:off x="1142518" y="2183847"/>
              <a:ext cx="1294782" cy="276999"/>
            </a:xfrm>
            <a:prstGeom prst="rect">
              <a:avLst/>
            </a:prstGeom>
            <a:noFill/>
          </p:spPr>
          <p:txBody>
            <a:bodyPr wrap="square" lIns="0" tIns="0" rIns="0" bIns="0" rtlCol="0">
              <a:spAutoFit/>
            </a:bodyPr>
            <a:lstStyle/>
            <a:p>
              <a:pPr algn="ctr"/>
              <a:r>
                <a:rPr lang="en-US">
                  <a:solidFill>
                    <a:schemeClr val="tx1">
                      <a:lumMod val="75000"/>
                      <a:lumOff val="25000"/>
                    </a:schemeClr>
                  </a:solidFill>
                </a:rPr>
                <a:t>Analysis</a:t>
              </a:r>
            </a:p>
          </p:txBody>
        </p:sp>
        <p:sp>
          <p:nvSpPr>
            <p:cNvPr id="128" name="TextBox 127">
              <a:extLst>
                <a:ext uri="{FF2B5EF4-FFF2-40B4-BE49-F238E27FC236}">
                  <a16:creationId xmlns:a16="http://schemas.microsoft.com/office/drawing/2014/main" id="{7B949DD4-F133-4914-993B-74E4AD3B4E58}"/>
                </a:ext>
              </a:extLst>
            </p:cNvPr>
            <p:cNvSpPr txBox="1"/>
            <p:nvPr/>
          </p:nvSpPr>
          <p:spPr>
            <a:xfrm>
              <a:off x="1192922" y="2480454"/>
              <a:ext cx="1294782" cy="153888"/>
            </a:xfrm>
            <a:prstGeom prst="rect">
              <a:avLst/>
            </a:prstGeom>
            <a:noFill/>
          </p:spPr>
          <p:txBody>
            <a:bodyPr wrap="square" lIns="0" tIns="0" rIns="0" bIns="0" rtlCol="0">
              <a:spAutoFit/>
            </a:bodyPr>
            <a:lstStyle/>
            <a:p>
              <a:pPr algn="ctr"/>
              <a:r>
                <a:rPr lang="en-US" sz="1000">
                  <a:solidFill>
                    <a:schemeClr val="tx1">
                      <a:lumMod val="75000"/>
                      <a:lumOff val="25000"/>
                    </a:schemeClr>
                  </a:solidFill>
                </a:rPr>
                <a:t>Short Description</a:t>
              </a:r>
            </a:p>
          </p:txBody>
        </p:sp>
        <p:sp>
          <p:nvSpPr>
            <p:cNvPr id="129" name="TextBox 128">
              <a:extLst>
                <a:ext uri="{FF2B5EF4-FFF2-40B4-BE49-F238E27FC236}">
                  <a16:creationId xmlns:a16="http://schemas.microsoft.com/office/drawing/2014/main" id="{6D927FF9-1D2E-45C4-8E56-48722A1734B3}"/>
                </a:ext>
              </a:extLst>
            </p:cNvPr>
            <p:cNvSpPr txBox="1"/>
            <p:nvPr/>
          </p:nvSpPr>
          <p:spPr>
            <a:xfrm>
              <a:off x="2110556" y="2653951"/>
              <a:ext cx="1294781" cy="235737"/>
            </a:xfrm>
            <a:prstGeom prst="rect">
              <a:avLst/>
            </a:prstGeom>
            <a:noFill/>
          </p:spPr>
          <p:txBody>
            <a:bodyPr wrap="square" lIns="0" tIns="0" rIns="0" bIns="0" rtlCol="0">
              <a:noAutofit/>
            </a:bodyPr>
            <a:lstStyle/>
            <a:p>
              <a:pPr algn="ctr"/>
              <a:endParaRPr lang="en-US" sz="1000">
                <a:solidFill>
                  <a:schemeClr val="tx1">
                    <a:lumMod val="75000"/>
                    <a:lumOff val="25000"/>
                  </a:schemeClr>
                </a:solidFill>
              </a:endParaRPr>
            </a:p>
          </p:txBody>
        </p:sp>
      </p:grpSp>
      <p:sp>
        <p:nvSpPr>
          <p:cNvPr id="125" name="Oval 124" title="Milestone Number">
            <a:extLst>
              <a:ext uri="{FF2B5EF4-FFF2-40B4-BE49-F238E27FC236}">
                <a16:creationId xmlns:a16="http://schemas.microsoft.com/office/drawing/2014/main" id="{CFCC16BE-0C9C-4183-A9E3-BE650504832D}"/>
              </a:ext>
            </a:extLst>
          </p:cNvPr>
          <p:cNvSpPr/>
          <p:nvPr/>
        </p:nvSpPr>
        <p:spPr>
          <a:xfrm>
            <a:off x="6190400" y="4178928"/>
            <a:ext cx="407673" cy="407673"/>
          </a:xfrm>
          <a:prstGeom prst="ellipse">
            <a:avLst/>
          </a:prstGeom>
          <a:solidFill>
            <a:schemeClr val="accent3">
              <a:lumMod val="75000"/>
            </a:schemeClr>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solidFill>
                  <a:schemeClr val="bg1"/>
                </a:solidFill>
              </a:rPr>
              <a:t>03</a:t>
            </a:r>
          </a:p>
        </p:txBody>
      </p:sp>
      <p:pic>
        <p:nvPicPr>
          <p:cNvPr id="181" name="Graphic 180" title="callout">
            <a:extLst>
              <a:ext uri="{FF2B5EF4-FFF2-40B4-BE49-F238E27FC236}">
                <a16:creationId xmlns:a16="http://schemas.microsoft.com/office/drawing/2014/main" id="{6C430932-4247-4972-856C-17A09387FC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2584394" y="2986421"/>
            <a:ext cx="581025" cy="295275"/>
          </a:xfrm>
          <a:prstGeom prst="rect">
            <a:avLst/>
          </a:prstGeom>
        </p:spPr>
      </p:pic>
      <p:sp>
        <p:nvSpPr>
          <p:cNvPr id="198" name="TextBox 197">
            <a:extLst>
              <a:ext uri="{FF2B5EF4-FFF2-40B4-BE49-F238E27FC236}">
                <a16:creationId xmlns:a16="http://schemas.microsoft.com/office/drawing/2014/main" id="{384B4D5E-DF22-4556-9F7B-E0627361D734}"/>
              </a:ext>
            </a:extLst>
          </p:cNvPr>
          <p:cNvSpPr txBox="1"/>
          <p:nvPr/>
        </p:nvSpPr>
        <p:spPr>
          <a:xfrm>
            <a:off x="8348957" y="2798737"/>
            <a:ext cx="569010" cy="235737"/>
          </a:xfrm>
          <a:prstGeom prst="rect">
            <a:avLst/>
          </a:prstGeom>
          <a:noFill/>
        </p:spPr>
        <p:txBody>
          <a:bodyPr wrap="square" lIns="0" tIns="0" rIns="0" bIns="0" rtlCol="0">
            <a:noAutofit/>
          </a:bodyPr>
          <a:lstStyle/>
          <a:p>
            <a:pPr algn="ctr"/>
            <a:r>
              <a:rPr lang="en-US" sz="1000" b="1">
                <a:solidFill>
                  <a:schemeClr val="tx1">
                    <a:lumMod val="75000"/>
                    <a:lumOff val="25000"/>
                  </a:schemeClr>
                </a:solidFill>
              </a:rPr>
              <a:t>May 2022</a:t>
            </a:r>
          </a:p>
        </p:txBody>
      </p:sp>
      <p:sp>
        <p:nvSpPr>
          <p:cNvPr id="140" name="Oval 139" title="Milestone Number">
            <a:extLst>
              <a:ext uri="{FF2B5EF4-FFF2-40B4-BE49-F238E27FC236}">
                <a16:creationId xmlns:a16="http://schemas.microsoft.com/office/drawing/2014/main" id="{FBC221C4-3F0A-406D-B23A-B58B1480E387}"/>
              </a:ext>
            </a:extLst>
          </p:cNvPr>
          <p:cNvSpPr/>
          <p:nvPr/>
        </p:nvSpPr>
        <p:spPr>
          <a:xfrm>
            <a:off x="8834590" y="4351047"/>
            <a:ext cx="407673" cy="407673"/>
          </a:xfrm>
          <a:prstGeom prst="ellipse">
            <a:avLst/>
          </a:prstGeom>
          <a:solidFill>
            <a:schemeClr val="accent4">
              <a:lumMod val="75000"/>
            </a:schemeClr>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solidFill>
                  <a:schemeClr val="bg1"/>
                </a:solidFill>
              </a:rPr>
              <a:t>4</a:t>
            </a:r>
          </a:p>
        </p:txBody>
      </p:sp>
      <p:grpSp>
        <p:nvGrpSpPr>
          <p:cNvPr id="141" name="Group 140" title="Milestone Text">
            <a:extLst>
              <a:ext uri="{FF2B5EF4-FFF2-40B4-BE49-F238E27FC236}">
                <a16:creationId xmlns:a16="http://schemas.microsoft.com/office/drawing/2014/main" id="{DA11B626-9DDC-4EF3-B78A-12990E1BD9AF}"/>
              </a:ext>
            </a:extLst>
          </p:cNvPr>
          <p:cNvGrpSpPr/>
          <p:nvPr/>
        </p:nvGrpSpPr>
        <p:grpSpPr>
          <a:xfrm>
            <a:off x="8219737" y="4886487"/>
            <a:ext cx="1962426" cy="553998"/>
            <a:chOff x="1935934" y="2090783"/>
            <a:chExt cx="1309870" cy="553998"/>
          </a:xfrm>
        </p:grpSpPr>
        <p:sp>
          <p:nvSpPr>
            <p:cNvPr id="142" name="TextBox 141">
              <a:extLst>
                <a:ext uri="{FF2B5EF4-FFF2-40B4-BE49-F238E27FC236}">
                  <a16:creationId xmlns:a16="http://schemas.microsoft.com/office/drawing/2014/main" id="{C00C099A-E5BD-41FF-8EC5-D4F9E8C3CD9B}"/>
                </a:ext>
              </a:extLst>
            </p:cNvPr>
            <p:cNvSpPr txBox="1"/>
            <p:nvPr/>
          </p:nvSpPr>
          <p:spPr>
            <a:xfrm>
              <a:off x="1935934" y="2090783"/>
              <a:ext cx="1294782" cy="553998"/>
            </a:xfrm>
            <a:prstGeom prst="rect">
              <a:avLst/>
            </a:prstGeom>
            <a:noFill/>
          </p:spPr>
          <p:txBody>
            <a:bodyPr wrap="square" lIns="0" tIns="0" rIns="0" bIns="0" rtlCol="0">
              <a:spAutoFit/>
            </a:bodyPr>
            <a:lstStyle/>
            <a:p>
              <a:pPr algn="ctr"/>
              <a:r>
                <a:rPr lang="en-US">
                  <a:solidFill>
                    <a:schemeClr val="tx1">
                      <a:lumMod val="75000"/>
                      <a:lumOff val="25000"/>
                    </a:schemeClr>
                  </a:solidFill>
                </a:rPr>
                <a:t>Dissemination</a:t>
              </a:r>
            </a:p>
          </p:txBody>
        </p:sp>
        <p:sp>
          <p:nvSpPr>
            <p:cNvPr id="143" name="TextBox 142">
              <a:extLst>
                <a:ext uri="{FF2B5EF4-FFF2-40B4-BE49-F238E27FC236}">
                  <a16:creationId xmlns:a16="http://schemas.microsoft.com/office/drawing/2014/main" id="{87AFE461-6F01-41C3-9DDA-FCDA0E9D52CF}"/>
                </a:ext>
              </a:extLst>
            </p:cNvPr>
            <p:cNvSpPr txBox="1"/>
            <p:nvPr/>
          </p:nvSpPr>
          <p:spPr>
            <a:xfrm>
              <a:off x="1951022" y="2419499"/>
              <a:ext cx="1294782" cy="153888"/>
            </a:xfrm>
            <a:prstGeom prst="rect">
              <a:avLst/>
            </a:prstGeom>
            <a:noFill/>
          </p:spPr>
          <p:txBody>
            <a:bodyPr wrap="square" lIns="0" tIns="0" rIns="0" bIns="0" rtlCol="0">
              <a:spAutoFit/>
            </a:bodyPr>
            <a:lstStyle/>
            <a:p>
              <a:pPr algn="ctr"/>
              <a:r>
                <a:rPr lang="en-US" sz="1000">
                  <a:solidFill>
                    <a:schemeClr val="tx1">
                      <a:lumMod val="75000"/>
                      <a:lumOff val="25000"/>
                    </a:schemeClr>
                  </a:solidFill>
                </a:rPr>
                <a:t>Short Description</a:t>
              </a:r>
            </a:p>
          </p:txBody>
        </p:sp>
      </p:grpSp>
      <p:pic>
        <p:nvPicPr>
          <p:cNvPr id="184" name="Graphic 183" title="callout">
            <a:extLst>
              <a:ext uri="{FF2B5EF4-FFF2-40B4-BE49-F238E27FC236}">
                <a16:creationId xmlns:a16="http://schemas.microsoft.com/office/drawing/2014/main" id="{287891DE-9B03-4F92-B29A-5C284BF28F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5960140" y="3847520"/>
            <a:ext cx="581025" cy="295275"/>
          </a:xfrm>
          <a:prstGeom prst="rect">
            <a:avLst/>
          </a:prstGeom>
        </p:spPr>
      </p:pic>
      <p:sp>
        <p:nvSpPr>
          <p:cNvPr id="147" name="Oval 146" title="Milestone Number">
            <a:extLst>
              <a:ext uri="{FF2B5EF4-FFF2-40B4-BE49-F238E27FC236}">
                <a16:creationId xmlns:a16="http://schemas.microsoft.com/office/drawing/2014/main" id="{FE69CE1A-2C45-45CB-A60D-9AF7425960BE}"/>
              </a:ext>
            </a:extLst>
          </p:cNvPr>
          <p:cNvSpPr/>
          <p:nvPr/>
        </p:nvSpPr>
        <p:spPr>
          <a:xfrm>
            <a:off x="10146879" y="2496681"/>
            <a:ext cx="407673" cy="407673"/>
          </a:xfrm>
          <a:prstGeom prst="ellipse">
            <a:avLst/>
          </a:prstGeom>
          <a:solidFill>
            <a:schemeClr val="accent4">
              <a:lumMod val="75000"/>
            </a:schemeClr>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solidFill>
                  <a:schemeClr val="bg1"/>
                </a:solidFill>
              </a:rPr>
              <a:t>5</a:t>
            </a:r>
          </a:p>
        </p:txBody>
      </p:sp>
      <p:pic>
        <p:nvPicPr>
          <p:cNvPr id="182" name="Graphic 181" title="callout">
            <a:extLst>
              <a:ext uri="{FF2B5EF4-FFF2-40B4-BE49-F238E27FC236}">
                <a16:creationId xmlns:a16="http://schemas.microsoft.com/office/drawing/2014/main" id="{EFA58CA7-C45D-4017-A87E-4B3FAE0CF1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8548215" y="3862219"/>
            <a:ext cx="581025" cy="295275"/>
          </a:xfrm>
          <a:prstGeom prst="rect">
            <a:avLst/>
          </a:prstGeom>
        </p:spPr>
      </p:pic>
      <p:grpSp>
        <p:nvGrpSpPr>
          <p:cNvPr id="7" name="Group 6" title="Milestone Text">
            <a:extLst>
              <a:ext uri="{FF2B5EF4-FFF2-40B4-BE49-F238E27FC236}">
                <a16:creationId xmlns:a16="http://schemas.microsoft.com/office/drawing/2014/main" id="{2E40B69F-E4C9-4DED-888B-1050168560DD}"/>
              </a:ext>
            </a:extLst>
          </p:cNvPr>
          <p:cNvGrpSpPr/>
          <p:nvPr/>
        </p:nvGrpSpPr>
        <p:grpSpPr>
          <a:xfrm>
            <a:off x="9627154" y="1541723"/>
            <a:ext cx="1716022" cy="786668"/>
            <a:chOff x="8749489" y="3133602"/>
            <a:chExt cx="1716022" cy="786668"/>
          </a:xfrm>
        </p:grpSpPr>
        <p:sp>
          <p:nvSpPr>
            <p:cNvPr id="171" name="TextBox 170">
              <a:extLst>
                <a:ext uri="{FF2B5EF4-FFF2-40B4-BE49-F238E27FC236}">
                  <a16:creationId xmlns:a16="http://schemas.microsoft.com/office/drawing/2014/main" id="{C6BE5CCB-4A76-4742-8A19-CAE34808F36D}"/>
                </a:ext>
              </a:extLst>
            </p:cNvPr>
            <p:cNvSpPr txBox="1"/>
            <p:nvPr/>
          </p:nvSpPr>
          <p:spPr>
            <a:xfrm>
              <a:off x="8749489" y="3643271"/>
              <a:ext cx="1294782" cy="276999"/>
            </a:xfrm>
            <a:prstGeom prst="rect">
              <a:avLst/>
            </a:prstGeom>
            <a:noFill/>
          </p:spPr>
          <p:txBody>
            <a:bodyPr wrap="square" lIns="0" tIns="0" rIns="0" bIns="0" rtlCol="0">
              <a:spAutoFit/>
            </a:bodyPr>
            <a:lstStyle/>
            <a:p>
              <a:pPr algn="ctr"/>
              <a:r>
                <a:rPr lang="en-US">
                  <a:solidFill>
                    <a:schemeClr val="tx1">
                      <a:lumMod val="75000"/>
                      <a:lumOff val="25000"/>
                    </a:schemeClr>
                  </a:solidFill>
                </a:rPr>
                <a:t>End</a:t>
              </a:r>
            </a:p>
          </p:txBody>
        </p:sp>
        <p:sp>
          <p:nvSpPr>
            <p:cNvPr id="172" name="TextBox 171">
              <a:extLst>
                <a:ext uri="{FF2B5EF4-FFF2-40B4-BE49-F238E27FC236}">
                  <a16:creationId xmlns:a16="http://schemas.microsoft.com/office/drawing/2014/main" id="{EAFDA4C0-FD56-46BA-A34A-B01849F83277}"/>
                </a:ext>
              </a:extLst>
            </p:cNvPr>
            <p:cNvSpPr txBox="1"/>
            <p:nvPr/>
          </p:nvSpPr>
          <p:spPr>
            <a:xfrm>
              <a:off x="9170729" y="3133602"/>
              <a:ext cx="1294782" cy="153888"/>
            </a:xfrm>
            <a:prstGeom prst="rect">
              <a:avLst/>
            </a:prstGeom>
            <a:noFill/>
          </p:spPr>
          <p:txBody>
            <a:bodyPr wrap="square" lIns="0" tIns="0" rIns="0" bIns="0" rtlCol="0">
              <a:spAutoFit/>
            </a:bodyPr>
            <a:lstStyle/>
            <a:p>
              <a:pPr algn="ctr"/>
              <a:endParaRPr lang="en-US" sz="1000">
                <a:solidFill>
                  <a:schemeClr val="tx1">
                    <a:lumMod val="75000"/>
                    <a:lumOff val="25000"/>
                  </a:schemeClr>
                </a:solidFill>
              </a:endParaRPr>
            </a:p>
          </p:txBody>
        </p:sp>
        <p:sp>
          <p:nvSpPr>
            <p:cNvPr id="173" name="TextBox 172">
              <a:extLst>
                <a:ext uri="{FF2B5EF4-FFF2-40B4-BE49-F238E27FC236}">
                  <a16:creationId xmlns:a16="http://schemas.microsoft.com/office/drawing/2014/main" id="{F8D4BD7B-1234-4DD0-A923-E8EC62958E91}"/>
                </a:ext>
              </a:extLst>
            </p:cNvPr>
            <p:cNvSpPr txBox="1"/>
            <p:nvPr/>
          </p:nvSpPr>
          <p:spPr>
            <a:xfrm>
              <a:off x="9170730" y="3316920"/>
              <a:ext cx="1294781" cy="235737"/>
            </a:xfrm>
            <a:prstGeom prst="rect">
              <a:avLst/>
            </a:prstGeom>
            <a:noFill/>
          </p:spPr>
          <p:txBody>
            <a:bodyPr wrap="square" lIns="0" tIns="0" rIns="0" bIns="0" rtlCol="0">
              <a:noAutofit/>
            </a:bodyPr>
            <a:lstStyle/>
            <a:p>
              <a:pPr algn="ctr"/>
              <a:endParaRPr lang="en-US" sz="1000">
                <a:solidFill>
                  <a:schemeClr val="tx1">
                    <a:lumMod val="75000"/>
                    <a:lumOff val="25000"/>
                  </a:schemeClr>
                </a:solidFill>
              </a:endParaRPr>
            </a:p>
          </p:txBody>
        </p:sp>
      </p:grpSp>
      <p:grpSp>
        <p:nvGrpSpPr>
          <p:cNvPr id="13" name="Group 12" title="Year 4">
            <a:extLst>
              <a:ext uri="{FF2B5EF4-FFF2-40B4-BE49-F238E27FC236}">
                <a16:creationId xmlns:a16="http://schemas.microsoft.com/office/drawing/2014/main" id="{796A492B-A461-4DF4-829B-48E03DBB2D84}"/>
              </a:ext>
            </a:extLst>
          </p:cNvPr>
          <p:cNvGrpSpPr/>
          <p:nvPr/>
        </p:nvGrpSpPr>
        <p:grpSpPr>
          <a:xfrm>
            <a:off x="8263151" y="3118609"/>
            <a:ext cx="3133180" cy="562188"/>
            <a:chOff x="8481353" y="3119046"/>
            <a:chExt cx="3133180" cy="562188"/>
          </a:xfrm>
        </p:grpSpPr>
        <p:cxnSp>
          <p:nvCxnSpPr>
            <p:cNvPr id="132" name="Straight Connector 131" title="Q lines">
              <a:extLst>
                <a:ext uri="{FF2B5EF4-FFF2-40B4-BE49-F238E27FC236}">
                  <a16:creationId xmlns:a16="http://schemas.microsoft.com/office/drawing/2014/main" id="{DADF55DC-8614-46C4-AC8D-C017E79DF82C}"/>
                </a:ext>
              </a:extLst>
            </p:cNvPr>
            <p:cNvCxnSpPr>
              <a:cxnSpLocks/>
            </p:cNvCxnSpPr>
            <p:nvPr/>
          </p:nvCxnSpPr>
          <p:spPr>
            <a:xfrm>
              <a:off x="10785757"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24" name="Straight Connector 123" title="Q lines">
              <a:extLst>
                <a:ext uri="{FF2B5EF4-FFF2-40B4-BE49-F238E27FC236}">
                  <a16:creationId xmlns:a16="http://schemas.microsoft.com/office/drawing/2014/main" id="{1CC2C11B-DCA8-4886-9E58-AA89E8AF76AE}"/>
                </a:ext>
              </a:extLst>
            </p:cNvPr>
            <p:cNvCxnSpPr>
              <a:cxnSpLocks/>
            </p:cNvCxnSpPr>
            <p:nvPr/>
          </p:nvCxnSpPr>
          <p:spPr>
            <a:xfrm>
              <a:off x="9481202"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33" name="Arrow: Right 132" title="Year Arrow">
              <a:extLst>
                <a:ext uri="{FF2B5EF4-FFF2-40B4-BE49-F238E27FC236}">
                  <a16:creationId xmlns:a16="http://schemas.microsoft.com/office/drawing/2014/main" id="{A110A5D9-A956-42CB-B7D5-E146C9C54A57}"/>
                </a:ext>
              </a:extLst>
            </p:cNvPr>
            <p:cNvSpPr/>
            <p:nvPr/>
          </p:nvSpPr>
          <p:spPr>
            <a:xfrm>
              <a:off x="8481353" y="3325978"/>
              <a:ext cx="3133180" cy="355256"/>
            </a:xfrm>
            <a:prstGeom prst="rightArrow">
              <a:avLst>
                <a:gd name="adj1" fmla="val 100000"/>
                <a:gd name="adj2" fmla="val 50000"/>
              </a:avLst>
            </a:prstGeom>
            <a:gradFill flip="none" rotWithShape="1">
              <a:gsLst>
                <a:gs pos="0">
                  <a:schemeClr val="accent4">
                    <a:lumMod val="20000"/>
                    <a:lumOff val="80000"/>
                  </a:schemeClr>
                </a:gs>
                <a:gs pos="100000">
                  <a:schemeClr val="accent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5" name="Oval 174" title="Quarter Background Cirlce">
              <a:extLst>
                <a:ext uri="{FF2B5EF4-FFF2-40B4-BE49-F238E27FC236}">
                  <a16:creationId xmlns:a16="http://schemas.microsoft.com/office/drawing/2014/main" id="{46B7F3B1-E639-4E45-8C09-EEE9623F5744}"/>
                </a:ext>
              </a:extLst>
            </p:cNvPr>
            <p:cNvSpPr/>
            <p:nvPr/>
          </p:nvSpPr>
          <p:spPr>
            <a:xfrm>
              <a:off x="10682502"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title="Quarter Background Cirlce">
              <a:extLst>
                <a:ext uri="{FF2B5EF4-FFF2-40B4-BE49-F238E27FC236}">
                  <a16:creationId xmlns:a16="http://schemas.microsoft.com/office/drawing/2014/main" id="{22990B42-96AA-4CDA-BEF5-915FC5414678}"/>
                </a:ext>
              </a:extLst>
            </p:cNvPr>
            <p:cNvSpPr/>
            <p:nvPr/>
          </p:nvSpPr>
          <p:spPr>
            <a:xfrm>
              <a:off x="10031923"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title="Quarter Background Cirlce">
              <a:extLst>
                <a:ext uri="{FF2B5EF4-FFF2-40B4-BE49-F238E27FC236}">
                  <a16:creationId xmlns:a16="http://schemas.microsoft.com/office/drawing/2014/main" id="{0B111BE8-D235-4A79-B144-43953D0D52B3}"/>
                </a:ext>
              </a:extLst>
            </p:cNvPr>
            <p:cNvSpPr/>
            <p:nvPr/>
          </p:nvSpPr>
          <p:spPr>
            <a:xfrm>
              <a:off x="9384678"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title="Quarter Background Cirlce">
              <a:extLst>
                <a:ext uri="{FF2B5EF4-FFF2-40B4-BE49-F238E27FC236}">
                  <a16:creationId xmlns:a16="http://schemas.microsoft.com/office/drawing/2014/main" id="{04E8807B-9D7A-452A-B3FB-3E2BE3E94F86}"/>
                </a:ext>
              </a:extLst>
            </p:cNvPr>
            <p:cNvSpPr/>
            <p:nvPr/>
          </p:nvSpPr>
          <p:spPr>
            <a:xfrm>
              <a:off x="8731634"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title="Q lines">
              <a:extLst>
                <a:ext uri="{FF2B5EF4-FFF2-40B4-BE49-F238E27FC236}">
                  <a16:creationId xmlns:a16="http://schemas.microsoft.com/office/drawing/2014/main" id="{36A1E96A-0A5C-4A53-B4EC-B6FD837F5F75}"/>
                </a:ext>
              </a:extLst>
            </p:cNvPr>
            <p:cNvCxnSpPr>
              <a:cxnSpLocks/>
            </p:cNvCxnSpPr>
            <p:nvPr/>
          </p:nvCxnSpPr>
          <p:spPr>
            <a:xfrm>
              <a:off x="8836180" y="3119046"/>
              <a:ext cx="0" cy="165471"/>
            </a:xfrm>
            <a:prstGeom prst="line">
              <a:avLst/>
            </a:prstGeom>
            <a:ln w="15875" cmpd="sng">
              <a:solidFill>
                <a:schemeClr val="tx1">
                  <a:lumMod val="75000"/>
                  <a:lumOff val="2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6" name="Straight Connector 55" title="Q lines">
              <a:extLst>
                <a:ext uri="{FF2B5EF4-FFF2-40B4-BE49-F238E27FC236}">
                  <a16:creationId xmlns:a16="http://schemas.microsoft.com/office/drawing/2014/main" id="{D8CC268F-92F4-41DE-866F-F6BF296668DE}"/>
                </a:ext>
              </a:extLst>
            </p:cNvPr>
            <p:cNvCxnSpPr>
              <a:cxnSpLocks/>
            </p:cNvCxnSpPr>
            <p:nvPr/>
          </p:nvCxnSpPr>
          <p:spPr>
            <a:xfrm>
              <a:off x="10130964"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09" name="TextBox 108" title="Quarter Number">
              <a:extLst>
                <a:ext uri="{FF2B5EF4-FFF2-40B4-BE49-F238E27FC236}">
                  <a16:creationId xmlns:a16="http://schemas.microsoft.com/office/drawing/2014/main" id="{611F0B67-8314-4DF8-99E7-108753641C77}"/>
                </a:ext>
              </a:extLst>
            </p:cNvPr>
            <p:cNvSpPr txBox="1"/>
            <p:nvPr/>
          </p:nvSpPr>
          <p:spPr>
            <a:xfrm>
              <a:off x="8696830"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W1</a:t>
              </a:r>
              <a:endParaRPr lang="en-US" sz="1000">
                <a:solidFill>
                  <a:schemeClr val="bg1">
                    <a:lumMod val="75000"/>
                  </a:schemeClr>
                </a:solidFill>
              </a:endParaRPr>
            </a:p>
          </p:txBody>
        </p:sp>
        <p:sp>
          <p:nvSpPr>
            <p:cNvPr id="110" name="TextBox 109" title="Quarter Number">
              <a:extLst>
                <a:ext uri="{FF2B5EF4-FFF2-40B4-BE49-F238E27FC236}">
                  <a16:creationId xmlns:a16="http://schemas.microsoft.com/office/drawing/2014/main" id="{BAA83CD7-1992-4845-9916-79B3A6737423}"/>
                </a:ext>
              </a:extLst>
            </p:cNvPr>
            <p:cNvSpPr txBox="1"/>
            <p:nvPr/>
          </p:nvSpPr>
          <p:spPr>
            <a:xfrm>
              <a:off x="9344345"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W2</a:t>
              </a:r>
              <a:endParaRPr lang="en-US" sz="1000">
                <a:solidFill>
                  <a:schemeClr val="tx1">
                    <a:lumMod val="65000"/>
                    <a:lumOff val="35000"/>
                  </a:schemeClr>
                </a:solidFill>
              </a:endParaRPr>
            </a:p>
          </p:txBody>
        </p:sp>
        <p:sp>
          <p:nvSpPr>
            <p:cNvPr id="111" name="TextBox 110" title="Quarter Number">
              <a:extLst>
                <a:ext uri="{FF2B5EF4-FFF2-40B4-BE49-F238E27FC236}">
                  <a16:creationId xmlns:a16="http://schemas.microsoft.com/office/drawing/2014/main" id="{2F2B6738-A856-4DBF-B465-BC5964B0D7BC}"/>
                </a:ext>
              </a:extLst>
            </p:cNvPr>
            <p:cNvSpPr txBox="1"/>
            <p:nvPr/>
          </p:nvSpPr>
          <p:spPr>
            <a:xfrm>
              <a:off x="9991860"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W3</a:t>
              </a:r>
              <a:endParaRPr lang="en-US" sz="1000">
                <a:solidFill>
                  <a:schemeClr val="tx1">
                    <a:lumMod val="65000"/>
                    <a:lumOff val="35000"/>
                  </a:schemeClr>
                </a:solidFill>
              </a:endParaRPr>
            </a:p>
          </p:txBody>
        </p:sp>
        <p:sp>
          <p:nvSpPr>
            <p:cNvPr id="112" name="TextBox 111" title="Quarter Number">
              <a:extLst>
                <a:ext uri="{FF2B5EF4-FFF2-40B4-BE49-F238E27FC236}">
                  <a16:creationId xmlns:a16="http://schemas.microsoft.com/office/drawing/2014/main" id="{C941D233-C1E8-47A4-83C7-CEDB158017C3}"/>
                </a:ext>
              </a:extLst>
            </p:cNvPr>
            <p:cNvSpPr txBox="1"/>
            <p:nvPr/>
          </p:nvSpPr>
          <p:spPr>
            <a:xfrm>
              <a:off x="10639376"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W4</a:t>
              </a:r>
              <a:endParaRPr lang="en-US" sz="1000">
                <a:solidFill>
                  <a:schemeClr val="tx1">
                    <a:lumMod val="65000"/>
                    <a:lumOff val="35000"/>
                  </a:schemeClr>
                </a:solidFill>
              </a:endParaRPr>
            </a:p>
          </p:txBody>
        </p:sp>
      </p:grpSp>
      <p:grpSp>
        <p:nvGrpSpPr>
          <p:cNvPr id="12" name="Group 11" title="Year 3">
            <a:extLst>
              <a:ext uri="{FF2B5EF4-FFF2-40B4-BE49-F238E27FC236}">
                <a16:creationId xmlns:a16="http://schemas.microsoft.com/office/drawing/2014/main" id="{3F285DE4-D4F7-46DA-AB4A-CA9A01C3467F}"/>
              </a:ext>
            </a:extLst>
          </p:cNvPr>
          <p:cNvGrpSpPr/>
          <p:nvPr/>
        </p:nvGrpSpPr>
        <p:grpSpPr>
          <a:xfrm>
            <a:off x="5732227" y="3112670"/>
            <a:ext cx="2784204" cy="562188"/>
            <a:chOff x="5886628" y="3119046"/>
            <a:chExt cx="2784204" cy="562188"/>
          </a:xfrm>
        </p:grpSpPr>
        <p:cxnSp>
          <p:nvCxnSpPr>
            <p:cNvPr id="118" name="Straight Connector 117" title="Q lines">
              <a:extLst>
                <a:ext uri="{FF2B5EF4-FFF2-40B4-BE49-F238E27FC236}">
                  <a16:creationId xmlns:a16="http://schemas.microsoft.com/office/drawing/2014/main" id="{41B307BB-3402-4094-9F33-C7024257652B}"/>
                </a:ext>
              </a:extLst>
            </p:cNvPr>
            <p:cNvCxnSpPr>
              <a:cxnSpLocks/>
            </p:cNvCxnSpPr>
            <p:nvPr/>
          </p:nvCxnSpPr>
          <p:spPr>
            <a:xfrm>
              <a:off x="6890490"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85" name="Arrow: Right 184" title="Year Arrow">
              <a:extLst>
                <a:ext uri="{FF2B5EF4-FFF2-40B4-BE49-F238E27FC236}">
                  <a16:creationId xmlns:a16="http://schemas.microsoft.com/office/drawing/2014/main" id="{A7D364CD-A62A-4E74-A3A3-D45CADD6DED2}"/>
                </a:ext>
              </a:extLst>
            </p:cNvPr>
            <p:cNvSpPr/>
            <p:nvPr/>
          </p:nvSpPr>
          <p:spPr>
            <a:xfrm>
              <a:off x="5886628" y="3325978"/>
              <a:ext cx="2784204" cy="355256"/>
            </a:xfrm>
            <a:prstGeom prst="rightArrow">
              <a:avLst>
                <a:gd name="adj1" fmla="val 100000"/>
                <a:gd name="adj2" fmla="val 50000"/>
              </a:avLst>
            </a:prstGeom>
            <a:gradFill flip="none" rotWithShape="1">
              <a:gsLst>
                <a:gs pos="0">
                  <a:schemeClr val="accent3">
                    <a:lumMod val="20000"/>
                    <a:lumOff val="80000"/>
                  </a:schemeClr>
                </a:gs>
                <a:gs pos="100000">
                  <a:schemeClr val="accent3"/>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6" name="Oval 165" title="Quarter Background Cirlce">
              <a:extLst>
                <a:ext uri="{FF2B5EF4-FFF2-40B4-BE49-F238E27FC236}">
                  <a16:creationId xmlns:a16="http://schemas.microsoft.com/office/drawing/2014/main" id="{CD235FFC-6A0E-47AF-AC8F-20677EB444FC}"/>
                </a:ext>
              </a:extLst>
            </p:cNvPr>
            <p:cNvSpPr/>
            <p:nvPr/>
          </p:nvSpPr>
          <p:spPr>
            <a:xfrm>
              <a:off x="8095938"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title="Quarter Background Cirlce">
              <a:extLst>
                <a:ext uri="{FF2B5EF4-FFF2-40B4-BE49-F238E27FC236}">
                  <a16:creationId xmlns:a16="http://schemas.microsoft.com/office/drawing/2014/main" id="{D7F66751-5B2A-464C-A0AD-37B9D94CCC55}"/>
                </a:ext>
              </a:extLst>
            </p:cNvPr>
            <p:cNvSpPr/>
            <p:nvPr/>
          </p:nvSpPr>
          <p:spPr>
            <a:xfrm>
              <a:off x="7443121"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title="Quarter Background Cirlce">
              <a:extLst>
                <a:ext uri="{FF2B5EF4-FFF2-40B4-BE49-F238E27FC236}">
                  <a16:creationId xmlns:a16="http://schemas.microsoft.com/office/drawing/2014/main" id="{2BB6040F-EB4E-4310-BF98-25F47485E087}"/>
                </a:ext>
              </a:extLst>
            </p:cNvPr>
            <p:cNvSpPr/>
            <p:nvPr/>
          </p:nvSpPr>
          <p:spPr>
            <a:xfrm>
              <a:off x="6791842"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title="Quarter Background Cirlce">
              <a:extLst>
                <a:ext uri="{FF2B5EF4-FFF2-40B4-BE49-F238E27FC236}">
                  <a16:creationId xmlns:a16="http://schemas.microsoft.com/office/drawing/2014/main" id="{CBAEC703-69EC-45A2-BB54-7EAC7D4E5E9C}"/>
                </a:ext>
              </a:extLst>
            </p:cNvPr>
            <p:cNvSpPr/>
            <p:nvPr/>
          </p:nvSpPr>
          <p:spPr>
            <a:xfrm>
              <a:off x="6140756"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title="Q lines">
              <a:extLst>
                <a:ext uri="{FF2B5EF4-FFF2-40B4-BE49-F238E27FC236}">
                  <a16:creationId xmlns:a16="http://schemas.microsoft.com/office/drawing/2014/main" id="{521F9259-091E-4E50-AC57-3FA326D587DF}"/>
                </a:ext>
              </a:extLst>
            </p:cNvPr>
            <p:cNvCxnSpPr>
              <a:cxnSpLocks/>
            </p:cNvCxnSpPr>
            <p:nvPr/>
          </p:nvCxnSpPr>
          <p:spPr>
            <a:xfrm>
              <a:off x="6246612" y="3119046"/>
              <a:ext cx="0" cy="165471"/>
            </a:xfrm>
            <a:prstGeom prst="line">
              <a:avLst/>
            </a:prstGeom>
            <a:ln w="15875" cmpd="sng">
              <a:solidFill>
                <a:schemeClr val="tx1">
                  <a:lumMod val="75000"/>
                  <a:lumOff val="2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2" name="Straight Connector 51" title="Q lines">
              <a:extLst>
                <a:ext uri="{FF2B5EF4-FFF2-40B4-BE49-F238E27FC236}">
                  <a16:creationId xmlns:a16="http://schemas.microsoft.com/office/drawing/2014/main" id="{F54047B2-9C08-4A8C-A924-AA676C29FB41}"/>
                </a:ext>
              </a:extLst>
            </p:cNvPr>
            <p:cNvCxnSpPr>
              <a:cxnSpLocks/>
            </p:cNvCxnSpPr>
            <p:nvPr/>
          </p:nvCxnSpPr>
          <p:spPr>
            <a:xfrm>
              <a:off x="7541396"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3" name="Straight Connector 52" title="Q lines">
              <a:extLst>
                <a:ext uri="{FF2B5EF4-FFF2-40B4-BE49-F238E27FC236}">
                  <a16:creationId xmlns:a16="http://schemas.microsoft.com/office/drawing/2014/main" id="{1B503BE8-868F-4660-8AFA-BE353AB48B68}"/>
                </a:ext>
              </a:extLst>
            </p:cNvPr>
            <p:cNvCxnSpPr>
              <a:cxnSpLocks/>
            </p:cNvCxnSpPr>
            <p:nvPr/>
          </p:nvCxnSpPr>
          <p:spPr>
            <a:xfrm>
              <a:off x="8188788"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05" name="TextBox 104" title="Quarter Number">
              <a:extLst>
                <a:ext uri="{FF2B5EF4-FFF2-40B4-BE49-F238E27FC236}">
                  <a16:creationId xmlns:a16="http://schemas.microsoft.com/office/drawing/2014/main" id="{16EAD50A-0933-4C9C-95E6-08A076B32041}"/>
                </a:ext>
              </a:extLst>
            </p:cNvPr>
            <p:cNvSpPr txBox="1"/>
            <p:nvPr/>
          </p:nvSpPr>
          <p:spPr>
            <a:xfrm>
              <a:off x="6106770"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W1</a:t>
              </a:r>
              <a:endParaRPr lang="en-US" sz="1000">
                <a:solidFill>
                  <a:schemeClr val="bg1">
                    <a:lumMod val="75000"/>
                  </a:schemeClr>
                </a:solidFill>
              </a:endParaRPr>
            </a:p>
          </p:txBody>
        </p:sp>
        <p:sp>
          <p:nvSpPr>
            <p:cNvPr id="106" name="TextBox 105" title="Quarter Number">
              <a:extLst>
                <a:ext uri="{FF2B5EF4-FFF2-40B4-BE49-F238E27FC236}">
                  <a16:creationId xmlns:a16="http://schemas.microsoft.com/office/drawing/2014/main" id="{1A5CBF37-8585-4DC5-9107-7C048ACE4F6B}"/>
                </a:ext>
              </a:extLst>
            </p:cNvPr>
            <p:cNvSpPr txBox="1"/>
            <p:nvPr/>
          </p:nvSpPr>
          <p:spPr>
            <a:xfrm>
              <a:off x="6754285"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W2</a:t>
              </a:r>
              <a:endParaRPr lang="en-US" sz="1000">
                <a:solidFill>
                  <a:schemeClr val="tx1">
                    <a:lumMod val="65000"/>
                    <a:lumOff val="35000"/>
                  </a:schemeClr>
                </a:solidFill>
              </a:endParaRPr>
            </a:p>
          </p:txBody>
        </p:sp>
        <p:sp>
          <p:nvSpPr>
            <p:cNvPr id="107" name="TextBox 106" title="Quarter Number">
              <a:extLst>
                <a:ext uri="{FF2B5EF4-FFF2-40B4-BE49-F238E27FC236}">
                  <a16:creationId xmlns:a16="http://schemas.microsoft.com/office/drawing/2014/main" id="{1B2A0732-77CE-4CCD-9584-C8A3BD068222}"/>
                </a:ext>
              </a:extLst>
            </p:cNvPr>
            <p:cNvSpPr txBox="1"/>
            <p:nvPr/>
          </p:nvSpPr>
          <p:spPr>
            <a:xfrm>
              <a:off x="7401800"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W3</a:t>
              </a:r>
              <a:endParaRPr lang="en-US" sz="1000">
                <a:solidFill>
                  <a:schemeClr val="tx1">
                    <a:lumMod val="65000"/>
                    <a:lumOff val="35000"/>
                  </a:schemeClr>
                </a:solidFill>
              </a:endParaRPr>
            </a:p>
          </p:txBody>
        </p:sp>
        <p:sp>
          <p:nvSpPr>
            <p:cNvPr id="108" name="TextBox 107" title="Quarter Number">
              <a:extLst>
                <a:ext uri="{FF2B5EF4-FFF2-40B4-BE49-F238E27FC236}">
                  <a16:creationId xmlns:a16="http://schemas.microsoft.com/office/drawing/2014/main" id="{D56C61BF-4889-44FB-9251-6B314A0F79CE}"/>
                </a:ext>
              </a:extLst>
            </p:cNvPr>
            <p:cNvSpPr txBox="1"/>
            <p:nvPr/>
          </p:nvSpPr>
          <p:spPr>
            <a:xfrm>
              <a:off x="8049315"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W4</a:t>
              </a:r>
              <a:endParaRPr lang="en-US" sz="1000">
                <a:solidFill>
                  <a:schemeClr val="tx1">
                    <a:lumMod val="65000"/>
                    <a:lumOff val="35000"/>
                  </a:schemeClr>
                </a:solidFill>
              </a:endParaRPr>
            </a:p>
          </p:txBody>
        </p:sp>
      </p:grpSp>
      <p:grpSp>
        <p:nvGrpSpPr>
          <p:cNvPr id="10" name="Group 9" title="Year 2">
            <a:extLst>
              <a:ext uri="{FF2B5EF4-FFF2-40B4-BE49-F238E27FC236}">
                <a16:creationId xmlns:a16="http://schemas.microsoft.com/office/drawing/2014/main" id="{08CFCDD2-2F04-4844-95B5-E9B4F725068A}"/>
              </a:ext>
            </a:extLst>
          </p:cNvPr>
          <p:cNvGrpSpPr/>
          <p:nvPr/>
        </p:nvGrpSpPr>
        <p:grpSpPr>
          <a:xfrm>
            <a:off x="3239072" y="3119046"/>
            <a:ext cx="2759196" cy="561751"/>
            <a:chOff x="3309141" y="3119046"/>
            <a:chExt cx="2759196" cy="561751"/>
          </a:xfrm>
        </p:grpSpPr>
        <p:sp>
          <p:nvSpPr>
            <p:cNvPr id="131" name="Arrow: Right 130" title="Year Arrow">
              <a:extLst>
                <a:ext uri="{FF2B5EF4-FFF2-40B4-BE49-F238E27FC236}">
                  <a16:creationId xmlns:a16="http://schemas.microsoft.com/office/drawing/2014/main" id="{263DB357-E526-408B-9B3F-F017605849ED}"/>
                </a:ext>
              </a:extLst>
            </p:cNvPr>
            <p:cNvSpPr/>
            <p:nvPr/>
          </p:nvSpPr>
          <p:spPr>
            <a:xfrm>
              <a:off x="3309141" y="3325541"/>
              <a:ext cx="2759196" cy="355256"/>
            </a:xfrm>
            <a:prstGeom prst="rightArrow">
              <a:avLst>
                <a:gd name="adj1" fmla="val 100000"/>
                <a:gd name="adj2" fmla="val 50000"/>
              </a:avLst>
            </a:prstGeom>
            <a:gradFill flip="none" rotWithShape="1">
              <a:gsLst>
                <a:gs pos="0">
                  <a:schemeClr val="accent1">
                    <a:lumMod val="20000"/>
                    <a:lumOff val="80000"/>
                  </a:schemeClr>
                </a:gs>
                <a:gs pos="100000">
                  <a:schemeClr val="accent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2" name="Oval 161" title="Quarter Background Cirlce">
              <a:extLst>
                <a:ext uri="{FF2B5EF4-FFF2-40B4-BE49-F238E27FC236}">
                  <a16:creationId xmlns:a16="http://schemas.microsoft.com/office/drawing/2014/main" id="{DDADAC53-FEC9-400E-B7FC-72F25EF0FE21}"/>
                </a:ext>
              </a:extLst>
            </p:cNvPr>
            <p:cNvSpPr/>
            <p:nvPr/>
          </p:nvSpPr>
          <p:spPr>
            <a:xfrm>
              <a:off x="5494904"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title="Quarter Background Cirlce">
              <a:extLst>
                <a:ext uri="{FF2B5EF4-FFF2-40B4-BE49-F238E27FC236}">
                  <a16:creationId xmlns:a16="http://schemas.microsoft.com/office/drawing/2014/main" id="{EC0BAC80-DECA-4286-9763-E1B32B824792}"/>
                </a:ext>
              </a:extLst>
            </p:cNvPr>
            <p:cNvSpPr/>
            <p:nvPr/>
          </p:nvSpPr>
          <p:spPr>
            <a:xfrm>
              <a:off x="4845879"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title="Quarter Background Cirlce">
              <a:extLst>
                <a:ext uri="{FF2B5EF4-FFF2-40B4-BE49-F238E27FC236}">
                  <a16:creationId xmlns:a16="http://schemas.microsoft.com/office/drawing/2014/main" id="{83C4B4F8-27D7-41DD-896D-A1B91FF462FD}"/>
                </a:ext>
              </a:extLst>
            </p:cNvPr>
            <p:cNvSpPr/>
            <p:nvPr/>
          </p:nvSpPr>
          <p:spPr>
            <a:xfrm>
              <a:off x="4209357"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title="Quarter Background Cirlce">
              <a:extLst>
                <a:ext uri="{FF2B5EF4-FFF2-40B4-BE49-F238E27FC236}">
                  <a16:creationId xmlns:a16="http://schemas.microsoft.com/office/drawing/2014/main" id="{AE29C92D-0A5A-405A-B0B6-9115A90C3CB7}"/>
                </a:ext>
              </a:extLst>
            </p:cNvPr>
            <p:cNvSpPr/>
            <p:nvPr/>
          </p:nvSpPr>
          <p:spPr>
            <a:xfrm>
              <a:off x="3552167"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title="Q lines">
              <a:extLst>
                <a:ext uri="{FF2B5EF4-FFF2-40B4-BE49-F238E27FC236}">
                  <a16:creationId xmlns:a16="http://schemas.microsoft.com/office/drawing/2014/main" id="{AF8B8BAA-B7B7-419D-B159-3760CB7AE576}"/>
                </a:ext>
              </a:extLst>
            </p:cNvPr>
            <p:cNvCxnSpPr>
              <a:cxnSpLocks/>
            </p:cNvCxnSpPr>
            <p:nvPr/>
          </p:nvCxnSpPr>
          <p:spPr>
            <a:xfrm>
              <a:off x="3657043" y="3119046"/>
              <a:ext cx="0" cy="165471"/>
            </a:xfrm>
            <a:prstGeom prst="line">
              <a:avLst/>
            </a:prstGeom>
            <a:ln w="15875" cmpd="sng">
              <a:solidFill>
                <a:schemeClr val="tx1">
                  <a:lumMod val="75000"/>
                  <a:lumOff val="2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9" name="Straight Connector 38" title="Q lines">
              <a:extLst>
                <a:ext uri="{FF2B5EF4-FFF2-40B4-BE49-F238E27FC236}">
                  <a16:creationId xmlns:a16="http://schemas.microsoft.com/office/drawing/2014/main" id="{8CEE23F6-603B-4DB5-A968-8F086AA2AF53}"/>
                </a:ext>
              </a:extLst>
            </p:cNvPr>
            <p:cNvCxnSpPr>
              <a:cxnSpLocks/>
            </p:cNvCxnSpPr>
            <p:nvPr/>
          </p:nvCxnSpPr>
          <p:spPr>
            <a:xfrm>
              <a:off x="4304435"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45" name="Straight Connector 44" title="Q lines">
              <a:extLst>
                <a:ext uri="{FF2B5EF4-FFF2-40B4-BE49-F238E27FC236}">
                  <a16:creationId xmlns:a16="http://schemas.microsoft.com/office/drawing/2014/main" id="{B0EC7A32-A13D-40FD-8FCB-9A2616556D19}"/>
                </a:ext>
              </a:extLst>
            </p:cNvPr>
            <p:cNvCxnSpPr>
              <a:cxnSpLocks/>
            </p:cNvCxnSpPr>
            <p:nvPr/>
          </p:nvCxnSpPr>
          <p:spPr>
            <a:xfrm>
              <a:off x="4951827"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47" name="Straight Connector 46" title="Q lines">
              <a:extLst>
                <a:ext uri="{FF2B5EF4-FFF2-40B4-BE49-F238E27FC236}">
                  <a16:creationId xmlns:a16="http://schemas.microsoft.com/office/drawing/2014/main" id="{662638A0-3098-431F-BE5E-612EF4623E02}"/>
                </a:ext>
              </a:extLst>
            </p:cNvPr>
            <p:cNvCxnSpPr>
              <a:cxnSpLocks/>
            </p:cNvCxnSpPr>
            <p:nvPr/>
          </p:nvCxnSpPr>
          <p:spPr>
            <a:xfrm>
              <a:off x="5599219"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01" name="TextBox 100" title="Quarter Number">
              <a:extLst>
                <a:ext uri="{FF2B5EF4-FFF2-40B4-BE49-F238E27FC236}">
                  <a16:creationId xmlns:a16="http://schemas.microsoft.com/office/drawing/2014/main" id="{316E8E00-CDAC-4884-B354-EEC46B99951A}"/>
                </a:ext>
              </a:extLst>
            </p:cNvPr>
            <p:cNvSpPr txBox="1"/>
            <p:nvPr/>
          </p:nvSpPr>
          <p:spPr>
            <a:xfrm>
              <a:off x="3516710"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W1</a:t>
              </a:r>
              <a:endParaRPr lang="en-US" sz="1000">
                <a:solidFill>
                  <a:schemeClr val="bg1">
                    <a:lumMod val="75000"/>
                  </a:schemeClr>
                </a:solidFill>
              </a:endParaRPr>
            </a:p>
          </p:txBody>
        </p:sp>
        <p:sp>
          <p:nvSpPr>
            <p:cNvPr id="102" name="TextBox 101" title="Quarter Number">
              <a:extLst>
                <a:ext uri="{FF2B5EF4-FFF2-40B4-BE49-F238E27FC236}">
                  <a16:creationId xmlns:a16="http://schemas.microsoft.com/office/drawing/2014/main" id="{99123C15-08DD-4459-98C8-FB1D88A48434}"/>
                </a:ext>
              </a:extLst>
            </p:cNvPr>
            <p:cNvSpPr txBox="1"/>
            <p:nvPr/>
          </p:nvSpPr>
          <p:spPr>
            <a:xfrm>
              <a:off x="4164225"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W2</a:t>
              </a:r>
              <a:endParaRPr lang="en-US" sz="1000">
                <a:solidFill>
                  <a:schemeClr val="tx1">
                    <a:lumMod val="65000"/>
                    <a:lumOff val="35000"/>
                  </a:schemeClr>
                </a:solidFill>
              </a:endParaRPr>
            </a:p>
          </p:txBody>
        </p:sp>
        <p:sp>
          <p:nvSpPr>
            <p:cNvPr id="103" name="TextBox 102" title="Quarter Number">
              <a:extLst>
                <a:ext uri="{FF2B5EF4-FFF2-40B4-BE49-F238E27FC236}">
                  <a16:creationId xmlns:a16="http://schemas.microsoft.com/office/drawing/2014/main" id="{702C22D6-E9B8-49C2-813B-3220EF5976F5}"/>
                </a:ext>
              </a:extLst>
            </p:cNvPr>
            <p:cNvSpPr txBox="1"/>
            <p:nvPr/>
          </p:nvSpPr>
          <p:spPr>
            <a:xfrm>
              <a:off x="4811740"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W3</a:t>
              </a:r>
              <a:endParaRPr lang="en-US" sz="1000">
                <a:solidFill>
                  <a:schemeClr val="tx1">
                    <a:lumMod val="65000"/>
                    <a:lumOff val="35000"/>
                  </a:schemeClr>
                </a:solidFill>
              </a:endParaRPr>
            </a:p>
          </p:txBody>
        </p:sp>
        <p:sp>
          <p:nvSpPr>
            <p:cNvPr id="104" name="TextBox 103" title="Quarter Number">
              <a:extLst>
                <a:ext uri="{FF2B5EF4-FFF2-40B4-BE49-F238E27FC236}">
                  <a16:creationId xmlns:a16="http://schemas.microsoft.com/office/drawing/2014/main" id="{71DFD606-8479-465C-B5A5-ACC2FD6A05AD}"/>
                </a:ext>
              </a:extLst>
            </p:cNvPr>
            <p:cNvSpPr txBox="1"/>
            <p:nvPr/>
          </p:nvSpPr>
          <p:spPr>
            <a:xfrm>
              <a:off x="5459255"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W4</a:t>
              </a:r>
              <a:endParaRPr lang="en-US" sz="1000">
                <a:solidFill>
                  <a:schemeClr val="tx1">
                    <a:lumMod val="65000"/>
                    <a:lumOff val="35000"/>
                  </a:schemeClr>
                </a:solidFill>
              </a:endParaRPr>
            </a:p>
          </p:txBody>
        </p:sp>
      </p:grpSp>
      <p:grpSp>
        <p:nvGrpSpPr>
          <p:cNvPr id="8" name="Group 7" title="Year 1">
            <a:extLst>
              <a:ext uri="{FF2B5EF4-FFF2-40B4-BE49-F238E27FC236}">
                <a16:creationId xmlns:a16="http://schemas.microsoft.com/office/drawing/2014/main" id="{3FE7C816-8C1F-4196-BD8D-ED7BD2BF863D}"/>
              </a:ext>
            </a:extLst>
          </p:cNvPr>
          <p:cNvGrpSpPr/>
          <p:nvPr/>
        </p:nvGrpSpPr>
        <p:grpSpPr>
          <a:xfrm>
            <a:off x="791462" y="3122398"/>
            <a:ext cx="2037872" cy="561751"/>
            <a:chOff x="791681" y="3119046"/>
            <a:chExt cx="2695434" cy="561751"/>
          </a:xfrm>
        </p:grpSpPr>
        <p:cxnSp>
          <p:nvCxnSpPr>
            <p:cNvPr id="113" name="Straight Connector 112" title="Q lines">
              <a:extLst>
                <a:ext uri="{FF2B5EF4-FFF2-40B4-BE49-F238E27FC236}">
                  <a16:creationId xmlns:a16="http://schemas.microsoft.com/office/drawing/2014/main" id="{75F70EA1-B891-4307-896D-A45153BF8E82}"/>
                </a:ext>
              </a:extLst>
            </p:cNvPr>
            <p:cNvCxnSpPr>
              <a:cxnSpLocks/>
            </p:cNvCxnSpPr>
            <p:nvPr/>
          </p:nvCxnSpPr>
          <p:spPr>
            <a:xfrm>
              <a:off x="1703309"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30" name="Arrow: Right 129" title="Year Arrow">
              <a:extLst>
                <a:ext uri="{FF2B5EF4-FFF2-40B4-BE49-F238E27FC236}">
                  <a16:creationId xmlns:a16="http://schemas.microsoft.com/office/drawing/2014/main" id="{87B1024A-9540-4EF2-9517-87E3BE7BCE76}"/>
                </a:ext>
              </a:extLst>
            </p:cNvPr>
            <p:cNvSpPr/>
            <p:nvPr/>
          </p:nvSpPr>
          <p:spPr>
            <a:xfrm>
              <a:off x="791681" y="3325541"/>
              <a:ext cx="2695434" cy="355256"/>
            </a:xfrm>
            <a:prstGeom prst="rightArrow">
              <a:avLst>
                <a:gd name="adj1" fmla="val 100000"/>
                <a:gd name="adj2" fmla="val 50000"/>
              </a:avLst>
            </a:prstGeom>
            <a:gradFill flip="none" rotWithShape="1">
              <a:gsLst>
                <a:gs pos="0">
                  <a:schemeClr val="accent2">
                    <a:lumMod val="40000"/>
                    <a:lumOff val="60000"/>
                  </a:schemeClr>
                </a:gs>
                <a:gs pos="100000">
                  <a:schemeClr val="accent2"/>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8" name="Oval 157" title="Quarter Background Cirlce">
              <a:extLst>
                <a:ext uri="{FF2B5EF4-FFF2-40B4-BE49-F238E27FC236}">
                  <a16:creationId xmlns:a16="http://schemas.microsoft.com/office/drawing/2014/main" id="{74AE39C1-CE7F-4294-BA9F-DE5050CFDD2F}"/>
                </a:ext>
              </a:extLst>
            </p:cNvPr>
            <p:cNvSpPr/>
            <p:nvPr/>
          </p:nvSpPr>
          <p:spPr>
            <a:xfrm>
              <a:off x="2913639" y="3403274"/>
              <a:ext cx="211582" cy="2115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title="Quarter Background Cirlce">
              <a:extLst>
                <a:ext uri="{FF2B5EF4-FFF2-40B4-BE49-F238E27FC236}">
                  <a16:creationId xmlns:a16="http://schemas.microsoft.com/office/drawing/2014/main" id="{4EC46266-F9A2-46D0-9AAB-09889D0F8267}"/>
                </a:ext>
              </a:extLst>
            </p:cNvPr>
            <p:cNvSpPr/>
            <p:nvPr/>
          </p:nvSpPr>
          <p:spPr>
            <a:xfrm>
              <a:off x="2256010"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title="Quarter Background Cirlce">
              <a:extLst>
                <a:ext uri="{FF2B5EF4-FFF2-40B4-BE49-F238E27FC236}">
                  <a16:creationId xmlns:a16="http://schemas.microsoft.com/office/drawing/2014/main" id="{90488C51-8860-4A29-A9FF-840EEF3025C6}"/>
                </a:ext>
              </a:extLst>
            </p:cNvPr>
            <p:cNvSpPr/>
            <p:nvPr/>
          </p:nvSpPr>
          <p:spPr>
            <a:xfrm flipV="1">
              <a:off x="1611748" y="3508575"/>
              <a:ext cx="149226" cy="457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title="Quarter Background Cirlce">
              <a:extLst>
                <a:ext uri="{FF2B5EF4-FFF2-40B4-BE49-F238E27FC236}">
                  <a16:creationId xmlns:a16="http://schemas.microsoft.com/office/drawing/2014/main" id="{2816A943-3130-484E-97D1-6C7917F3DD30}"/>
                </a:ext>
              </a:extLst>
            </p:cNvPr>
            <p:cNvSpPr/>
            <p:nvPr/>
          </p:nvSpPr>
          <p:spPr>
            <a:xfrm>
              <a:off x="965783"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title="Q lines">
              <a:extLst>
                <a:ext uri="{FF2B5EF4-FFF2-40B4-BE49-F238E27FC236}">
                  <a16:creationId xmlns:a16="http://schemas.microsoft.com/office/drawing/2014/main" id="{6190EE01-B30F-4CAC-8C6A-FD17EDED6E01}"/>
                </a:ext>
              </a:extLst>
            </p:cNvPr>
            <p:cNvCxnSpPr>
              <a:cxnSpLocks/>
            </p:cNvCxnSpPr>
            <p:nvPr/>
          </p:nvCxnSpPr>
          <p:spPr>
            <a:xfrm>
              <a:off x="1067475" y="3119046"/>
              <a:ext cx="0" cy="165471"/>
            </a:xfrm>
            <a:prstGeom prst="line">
              <a:avLst/>
            </a:prstGeom>
            <a:ln w="15875" cmpd="sng">
              <a:solidFill>
                <a:schemeClr val="tx1">
                  <a:lumMod val="75000"/>
                  <a:lumOff val="2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6" name="Straight Connector 35" title="Q lines">
              <a:extLst>
                <a:ext uri="{FF2B5EF4-FFF2-40B4-BE49-F238E27FC236}">
                  <a16:creationId xmlns:a16="http://schemas.microsoft.com/office/drawing/2014/main" id="{095D6F0B-DF34-40DB-AB6A-1DF127E26984}"/>
                </a:ext>
              </a:extLst>
            </p:cNvPr>
            <p:cNvCxnSpPr>
              <a:cxnSpLocks/>
            </p:cNvCxnSpPr>
            <p:nvPr/>
          </p:nvCxnSpPr>
          <p:spPr>
            <a:xfrm>
              <a:off x="2362259"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7" name="Straight Connector 36" title="Q lines">
              <a:extLst>
                <a:ext uri="{FF2B5EF4-FFF2-40B4-BE49-F238E27FC236}">
                  <a16:creationId xmlns:a16="http://schemas.microsoft.com/office/drawing/2014/main" id="{4B8B0E64-F638-410E-B55B-23FF670F97FA}"/>
                </a:ext>
              </a:extLst>
            </p:cNvPr>
            <p:cNvCxnSpPr>
              <a:cxnSpLocks/>
            </p:cNvCxnSpPr>
            <p:nvPr/>
          </p:nvCxnSpPr>
          <p:spPr>
            <a:xfrm>
              <a:off x="3009651"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72" name="TextBox 71" title="Quarter Number">
              <a:extLst>
                <a:ext uri="{FF2B5EF4-FFF2-40B4-BE49-F238E27FC236}">
                  <a16:creationId xmlns:a16="http://schemas.microsoft.com/office/drawing/2014/main" id="{4E8CE979-A9B5-418A-BC22-CF6E42776816}"/>
                </a:ext>
              </a:extLst>
            </p:cNvPr>
            <p:cNvSpPr txBox="1"/>
            <p:nvPr/>
          </p:nvSpPr>
          <p:spPr>
            <a:xfrm>
              <a:off x="927450"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1</a:t>
              </a:r>
              <a:endParaRPr lang="en-US" sz="1000">
                <a:solidFill>
                  <a:schemeClr val="bg1">
                    <a:lumMod val="75000"/>
                  </a:schemeClr>
                </a:solidFill>
              </a:endParaRPr>
            </a:p>
          </p:txBody>
        </p:sp>
        <p:sp>
          <p:nvSpPr>
            <p:cNvPr id="74" name="TextBox 73" title="Quarter Number">
              <a:extLst>
                <a:ext uri="{FF2B5EF4-FFF2-40B4-BE49-F238E27FC236}">
                  <a16:creationId xmlns:a16="http://schemas.microsoft.com/office/drawing/2014/main" id="{7162BA43-FD37-4686-8437-28F117A90A25}"/>
                </a:ext>
              </a:extLst>
            </p:cNvPr>
            <p:cNvSpPr txBox="1"/>
            <p:nvPr/>
          </p:nvSpPr>
          <p:spPr>
            <a:xfrm>
              <a:off x="2221680" y="3379266"/>
              <a:ext cx="254428" cy="232238"/>
            </a:xfrm>
            <a:prstGeom prst="rect">
              <a:avLst/>
            </a:prstGeom>
            <a:solidFill>
              <a:srgbClr val="FFC000"/>
            </a:solidFill>
          </p:spPr>
          <p:txBody>
            <a:bodyPr wrap="square" lIns="0" tIns="0" rIns="0" bIns="0" rtlCol="0" anchor="ctr">
              <a:noAutofit/>
            </a:bodyPr>
            <a:lstStyle/>
            <a:p>
              <a:pPr algn="ctr"/>
              <a:endParaRPr lang="en-US" sz="1000">
                <a:solidFill>
                  <a:schemeClr val="tx1">
                    <a:lumMod val="65000"/>
                    <a:lumOff val="35000"/>
                  </a:schemeClr>
                </a:solidFill>
              </a:endParaRPr>
            </a:p>
          </p:txBody>
        </p:sp>
        <p:sp>
          <p:nvSpPr>
            <p:cNvPr id="75" name="TextBox 74" title="Quarter Number">
              <a:extLst>
                <a:ext uri="{FF2B5EF4-FFF2-40B4-BE49-F238E27FC236}">
                  <a16:creationId xmlns:a16="http://schemas.microsoft.com/office/drawing/2014/main" id="{2717FE78-5079-4505-AEB2-D90CAE956F0A}"/>
                </a:ext>
              </a:extLst>
            </p:cNvPr>
            <p:cNvSpPr txBox="1"/>
            <p:nvPr/>
          </p:nvSpPr>
          <p:spPr>
            <a:xfrm>
              <a:off x="2951629" y="3431169"/>
              <a:ext cx="205566" cy="82593"/>
            </a:xfrm>
            <a:prstGeom prst="rect">
              <a:avLst/>
            </a:prstGeom>
            <a:solidFill>
              <a:srgbClr val="FFC000"/>
            </a:solidFill>
          </p:spPr>
          <p:txBody>
            <a:bodyPr wrap="square" lIns="0" tIns="0" rIns="0" bIns="0" rtlCol="0" anchor="ctr">
              <a:noAutofit/>
            </a:bodyPr>
            <a:lstStyle/>
            <a:p>
              <a:pPr algn="ctr"/>
              <a:endParaRPr lang="en-US" sz="1000">
                <a:solidFill>
                  <a:schemeClr val="tx1">
                    <a:lumMod val="65000"/>
                    <a:lumOff val="35000"/>
                  </a:schemeClr>
                </a:solidFill>
              </a:endParaRPr>
            </a:p>
          </p:txBody>
        </p:sp>
      </p:grpSp>
      <p:sp>
        <p:nvSpPr>
          <p:cNvPr id="146" name="TextBox 145">
            <a:extLst>
              <a:ext uri="{FF2B5EF4-FFF2-40B4-BE49-F238E27FC236}">
                <a16:creationId xmlns:a16="http://schemas.microsoft.com/office/drawing/2014/main" id="{ABA5FE42-0FB4-4BBF-B784-C77F4B4F512A}"/>
              </a:ext>
            </a:extLst>
          </p:cNvPr>
          <p:cNvSpPr txBox="1"/>
          <p:nvPr/>
        </p:nvSpPr>
        <p:spPr>
          <a:xfrm>
            <a:off x="1862165" y="3710075"/>
            <a:ext cx="906593" cy="276999"/>
          </a:xfrm>
          <a:prstGeom prst="rect">
            <a:avLst/>
          </a:prstGeom>
          <a:noFill/>
        </p:spPr>
        <p:txBody>
          <a:bodyPr wrap="square">
            <a:spAutoFit/>
          </a:bodyPr>
          <a:lstStyle/>
          <a:p>
            <a:pPr algn="ctr"/>
            <a:r>
              <a:rPr lang="en-US" sz="1200">
                <a:solidFill>
                  <a:schemeClr val="tx1">
                    <a:lumMod val="75000"/>
                    <a:lumOff val="25000"/>
                  </a:schemeClr>
                </a:solidFill>
              </a:rPr>
              <a:t> </a:t>
            </a:r>
          </a:p>
        </p:txBody>
      </p:sp>
      <p:sp>
        <p:nvSpPr>
          <p:cNvPr id="152" name="TextBox 151">
            <a:extLst>
              <a:ext uri="{FF2B5EF4-FFF2-40B4-BE49-F238E27FC236}">
                <a16:creationId xmlns:a16="http://schemas.microsoft.com/office/drawing/2014/main" id="{4FC7A7E0-C949-48D0-A7C3-E25D9D4DC950}"/>
              </a:ext>
            </a:extLst>
          </p:cNvPr>
          <p:cNvSpPr txBox="1"/>
          <p:nvPr/>
        </p:nvSpPr>
        <p:spPr>
          <a:xfrm>
            <a:off x="1630596" y="2012430"/>
            <a:ext cx="2086719" cy="369332"/>
          </a:xfrm>
          <a:prstGeom prst="rect">
            <a:avLst/>
          </a:prstGeom>
          <a:noFill/>
        </p:spPr>
        <p:txBody>
          <a:bodyPr wrap="square">
            <a:spAutoFit/>
          </a:bodyPr>
          <a:lstStyle/>
          <a:p>
            <a:pPr algn="ctr"/>
            <a:r>
              <a:rPr lang="en-US">
                <a:solidFill>
                  <a:schemeClr val="tx1">
                    <a:lumMod val="75000"/>
                    <a:lumOff val="25000"/>
                  </a:schemeClr>
                </a:solidFill>
              </a:rPr>
              <a:t>Execution</a:t>
            </a:r>
          </a:p>
        </p:txBody>
      </p:sp>
      <p:grpSp>
        <p:nvGrpSpPr>
          <p:cNvPr id="153" name="Group 152" title="Year 1">
            <a:extLst>
              <a:ext uri="{FF2B5EF4-FFF2-40B4-BE49-F238E27FC236}">
                <a16:creationId xmlns:a16="http://schemas.microsoft.com/office/drawing/2014/main" id="{E0D9A2C2-C90A-4C0A-9C2C-F586BADE4298}"/>
              </a:ext>
            </a:extLst>
          </p:cNvPr>
          <p:cNvGrpSpPr/>
          <p:nvPr/>
        </p:nvGrpSpPr>
        <p:grpSpPr>
          <a:xfrm>
            <a:off x="791681" y="3119046"/>
            <a:ext cx="2695434" cy="561751"/>
            <a:chOff x="791681" y="3119046"/>
            <a:chExt cx="2695434" cy="561751"/>
          </a:xfrm>
        </p:grpSpPr>
        <p:cxnSp>
          <p:nvCxnSpPr>
            <p:cNvPr id="154" name="Straight Connector 153" title="Q lines">
              <a:extLst>
                <a:ext uri="{FF2B5EF4-FFF2-40B4-BE49-F238E27FC236}">
                  <a16:creationId xmlns:a16="http://schemas.microsoft.com/office/drawing/2014/main" id="{E0FD495D-CF3E-4CBA-BD33-8C308B512A87}"/>
                </a:ext>
              </a:extLst>
            </p:cNvPr>
            <p:cNvCxnSpPr>
              <a:cxnSpLocks/>
            </p:cNvCxnSpPr>
            <p:nvPr/>
          </p:nvCxnSpPr>
          <p:spPr>
            <a:xfrm>
              <a:off x="1703309"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55" name="Arrow: Right 154" title="Year Arrow">
              <a:extLst>
                <a:ext uri="{FF2B5EF4-FFF2-40B4-BE49-F238E27FC236}">
                  <a16:creationId xmlns:a16="http://schemas.microsoft.com/office/drawing/2014/main" id="{86C797BC-F4BB-43AE-A2DF-6669EB85EAD0}"/>
                </a:ext>
              </a:extLst>
            </p:cNvPr>
            <p:cNvSpPr/>
            <p:nvPr/>
          </p:nvSpPr>
          <p:spPr>
            <a:xfrm>
              <a:off x="791681" y="3325541"/>
              <a:ext cx="2695434" cy="355256"/>
            </a:xfrm>
            <a:prstGeom prst="rightArrow">
              <a:avLst>
                <a:gd name="adj1" fmla="val 100000"/>
                <a:gd name="adj2" fmla="val 50000"/>
              </a:avLst>
            </a:prstGeom>
            <a:gradFill flip="none" rotWithShape="1">
              <a:gsLst>
                <a:gs pos="0">
                  <a:schemeClr val="accent2">
                    <a:lumMod val="40000"/>
                    <a:lumOff val="60000"/>
                  </a:schemeClr>
                </a:gs>
                <a:gs pos="100000">
                  <a:schemeClr val="accent2"/>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6" name="Oval 155" title="Quarter Background Cirlce">
              <a:extLst>
                <a:ext uri="{FF2B5EF4-FFF2-40B4-BE49-F238E27FC236}">
                  <a16:creationId xmlns:a16="http://schemas.microsoft.com/office/drawing/2014/main" id="{3A4A4073-4A13-4987-94DB-4816246F7D84}"/>
                </a:ext>
              </a:extLst>
            </p:cNvPr>
            <p:cNvSpPr/>
            <p:nvPr/>
          </p:nvSpPr>
          <p:spPr>
            <a:xfrm>
              <a:off x="2913639"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title="Quarter Background Cirlce">
              <a:extLst>
                <a:ext uri="{FF2B5EF4-FFF2-40B4-BE49-F238E27FC236}">
                  <a16:creationId xmlns:a16="http://schemas.microsoft.com/office/drawing/2014/main" id="{8D1CFDB1-86D6-4850-B98C-B496F02FCA21}"/>
                </a:ext>
              </a:extLst>
            </p:cNvPr>
            <p:cNvSpPr/>
            <p:nvPr/>
          </p:nvSpPr>
          <p:spPr>
            <a:xfrm>
              <a:off x="2256010"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title="Quarter Background Cirlce">
              <a:extLst>
                <a:ext uri="{FF2B5EF4-FFF2-40B4-BE49-F238E27FC236}">
                  <a16:creationId xmlns:a16="http://schemas.microsoft.com/office/drawing/2014/main" id="{0668EC71-B4D7-412D-B4A7-D251A58D861F}"/>
                </a:ext>
              </a:extLst>
            </p:cNvPr>
            <p:cNvSpPr/>
            <p:nvPr/>
          </p:nvSpPr>
          <p:spPr>
            <a:xfrm>
              <a:off x="1611747"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title="Quarter Background Cirlce">
              <a:extLst>
                <a:ext uri="{FF2B5EF4-FFF2-40B4-BE49-F238E27FC236}">
                  <a16:creationId xmlns:a16="http://schemas.microsoft.com/office/drawing/2014/main" id="{2D90BE9F-0726-4FBF-A9F1-0D45AC97F241}"/>
                </a:ext>
              </a:extLst>
            </p:cNvPr>
            <p:cNvSpPr/>
            <p:nvPr/>
          </p:nvSpPr>
          <p:spPr>
            <a:xfrm>
              <a:off x="965783"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title="Q lines">
              <a:extLst>
                <a:ext uri="{FF2B5EF4-FFF2-40B4-BE49-F238E27FC236}">
                  <a16:creationId xmlns:a16="http://schemas.microsoft.com/office/drawing/2014/main" id="{9935E64C-B28A-44DC-9FC7-55D99F817D01}"/>
                </a:ext>
              </a:extLst>
            </p:cNvPr>
            <p:cNvCxnSpPr>
              <a:cxnSpLocks/>
            </p:cNvCxnSpPr>
            <p:nvPr/>
          </p:nvCxnSpPr>
          <p:spPr>
            <a:xfrm>
              <a:off x="2362259"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89" name="Straight Connector 188" title="Q lines">
              <a:extLst>
                <a:ext uri="{FF2B5EF4-FFF2-40B4-BE49-F238E27FC236}">
                  <a16:creationId xmlns:a16="http://schemas.microsoft.com/office/drawing/2014/main" id="{7A8CF9E7-7A28-482F-871D-F8A9F21BE94D}"/>
                </a:ext>
              </a:extLst>
            </p:cNvPr>
            <p:cNvCxnSpPr>
              <a:cxnSpLocks/>
            </p:cNvCxnSpPr>
            <p:nvPr/>
          </p:nvCxnSpPr>
          <p:spPr>
            <a:xfrm>
              <a:off x="3009651"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90" name="TextBox 189" title="Quarter Number">
              <a:extLst>
                <a:ext uri="{FF2B5EF4-FFF2-40B4-BE49-F238E27FC236}">
                  <a16:creationId xmlns:a16="http://schemas.microsoft.com/office/drawing/2014/main" id="{3D0C9587-84E1-4BFD-8385-BE40EDAF632D}"/>
                </a:ext>
              </a:extLst>
            </p:cNvPr>
            <p:cNvSpPr txBox="1"/>
            <p:nvPr/>
          </p:nvSpPr>
          <p:spPr>
            <a:xfrm>
              <a:off x="926650"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W1</a:t>
              </a:r>
              <a:endParaRPr lang="en-US" sz="1000">
                <a:solidFill>
                  <a:schemeClr val="bg1">
                    <a:lumMod val="75000"/>
                  </a:schemeClr>
                </a:solidFill>
              </a:endParaRPr>
            </a:p>
          </p:txBody>
        </p:sp>
        <p:sp>
          <p:nvSpPr>
            <p:cNvPr id="191" name="TextBox 190" title="Quarter Number">
              <a:extLst>
                <a:ext uri="{FF2B5EF4-FFF2-40B4-BE49-F238E27FC236}">
                  <a16:creationId xmlns:a16="http://schemas.microsoft.com/office/drawing/2014/main" id="{C9C96E82-7DDC-486F-B494-FD884B5AAD14}"/>
                </a:ext>
              </a:extLst>
            </p:cNvPr>
            <p:cNvSpPr txBox="1"/>
            <p:nvPr/>
          </p:nvSpPr>
          <p:spPr>
            <a:xfrm>
              <a:off x="1574165"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W2</a:t>
              </a:r>
              <a:endParaRPr lang="en-US" sz="1000">
                <a:solidFill>
                  <a:schemeClr val="tx1">
                    <a:lumMod val="65000"/>
                    <a:lumOff val="35000"/>
                  </a:schemeClr>
                </a:solidFill>
              </a:endParaRPr>
            </a:p>
          </p:txBody>
        </p:sp>
        <p:sp>
          <p:nvSpPr>
            <p:cNvPr id="192" name="TextBox 191" title="Quarter Number">
              <a:extLst>
                <a:ext uri="{FF2B5EF4-FFF2-40B4-BE49-F238E27FC236}">
                  <a16:creationId xmlns:a16="http://schemas.microsoft.com/office/drawing/2014/main" id="{F9DA912C-1342-400D-BD5D-F0DEB12487AE}"/>
                </a:ext>
              </a:extLst>
            </p:cNvPr>
            <p:cNvSpPr txBox="1"/>
            <p:nvPr/>
          </p:nvSpPr>
          <p:spPr>
            <a:xfrm>
              <a:off x="2221680"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W3</a:t>
              </a:r>
              <a:endParaRPr lang="en-US" sz="1000">
                <a:solidFill>
                  <a:schemeClr val="tx1">
                    <a:lumMod val="65000"/>
                    <a:lumOff val="35000"/>
                  </a:schemeClr>
                </a:solidFill>
              </a:endParaRPr>
            </a:p>
          </p:txBody>
        </p:sp>
        <p:sp>
          <p:nvSpPr>
            <p:cNvPr id="193" name="TextBox 192" title="Quarter Number">
              <a:extLst>
                <a:ext uri="{FF2B5EF4-FFF2-40B4-BE49-F238E27FC236}">
                  <a16:creationId xmlns:a16="http://schemas.microsoft.com/office/drawing/2014/main" id="{338B6295-D105-4D4A-8BEE-7C50364180A6}"/>
                </a:ext>
              </a:extLst>
            </p:cNvPr>
            <p:cNvSpPr txBox="1"/>
            <p:nvPr/>
          </p:nvSpPr>
          <p:spPr>
            <a:xfrm>
              <a:off x="2869195" y="3431169"/>
              <a:ext cx="288000" cy="144000"/>
            </a:xfrm>
            <a:prstGeom prst="rect">
              <a:avLst/>
            </a:prstGeom>
            <a:noFill/>
          </p:spPr>
          <p:txBody>
            <a:bodyPr wrap="square" lIns="0" tIns="0" rIns="0" bIns="0" rtlCol="0" anchor="ctr">
              <a:noAutofit/>
            </a:bodyPr>
            <a:lstStyle/>
            <a:p>
              <a:pPr algn="ctr"/>
              <a:r>
                <a:rPr lang="en-US" sz="1000" b="1">
                  <a:solidFill>
                    <a:schemeClr val="tx1">
                      <a:lumMod val="65000"/>
                      <a:lumOff val="35000"/>
                    </a:schemeClr>
                  </a:solidFill>
                </a:rPr>
                <a:t>W4</a:t>
              </a:r>
              <a:endParaRPr lang="en-US" sz="1000">
                <a:solidFill>
                  <a:schemeClr val="tx1">
                    <a:lumMod val="65000"/>
                    <a:lumOff val="35000"/>
                  </a:schemeClr>
                </a:solidFill>
              </a:endParaRPr>
            </a:p>
          </p:txBody>
        </p:sp>
      </p:grpSp>
      <p:pic>
        <p:nvPicPr>
          <p:cNvPr id="194" name="Graphic 193" title="callout">
            <a:extLst>
              <a:ext uri="{FF2B5EF4-FFF2-40B4-BE49-F238E27FC236}">
                <a16:creationId xmlns:a16="http://schemas.microsoft.com/office/drawing/2014/main" id="{4A4A75AE-11CE-4AFC-860C-119D54D6F385}"/>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rot="16200000">
            <a:off x="10220972" y="3032370"/>
            <a:ext cx="581025" cy="295275"/>
          </a:xfrm>
          <a:prstGeom prst="rect">
            <a:avLst/>
          </a:prstGeom>
        </p:spPr>
      </p:pic>
      <p:sp>
        <p:nvSpPr>
          <p:cNvPr id="15" name="Arrow: Right 14">
            <a:extLst>
              <a:ext uri="{FF2B5EF4-FFF2-40B4-BE49-F238E27FC236}">
                <a16:creationId xmlns:a16="http://schemas.microsoft.com/office/drawing/2014/main" id="{41F7656F-E50C-4A66-8E69-0DB25362FDA2}"/>
              </a:ext>
            </a:extLst>
          </p:cNvPr>
          <p:cNvSpPr/>
          <p:nvPr/>
        </p:nvSpPr>
        <p:spPr>
          <a:xfrm>
            <a:off x="7535399" y="1345915"/>
            <a:ext cx="5720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5E99F765-AAF6-45FA-941C-D6FAE22B0122}"/>
              </a:ext>
            </a:extLst>
          </p:cNvPr>
          <p:cNvCxnSpPr/>
          <p:nvPr/>
        </p:nvCxnSpPr>
        <p:spPr>
          <a:xfrm flipH="1" flipV="1">
            <a:off x="2978773" y="1184234"/>
            <a:ext cx="12712" cy="3674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D75E04C0-C873-4F2D-A757-44EF4EA05020}"/>
              </a:ext>
            </a:extLst>
          </p:cNvPr>
          <p:cNvCxnSpPr/>
          <p:nvPr/>
        </p:nvCxnSpPr>
        <p:spPr>
          <a:xfrm flipH="1" flipV="1">
            <a:off x="6071856" y="1158069"/>
            <a:ext cx="12712" cy="3674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B665DEA-CCA1-4739-80F5-93E4BF3D94C6}"/>
              </a:ext>
            </a:extLst>
          </p:cNvPr>
          <p:cNvCxnSpPr/>
          <p:nvPr/>
        </p:nvCxnSpPr>
        <p:spPr>
          <a:xfrm flipH="1" flipV="1">
            <a:off x="8587055" y="1160980"/>
            <a:ext cx="12712" cy="3674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C4F8A639-D24D-4395-973B-DCA87AD98E8A}"/>
              </a:ext>
            </a:extLst>
          </p:cNvPr>
          <p:cNvCxnSpPr/>
          <p:nvPr/>
        </p:nvCxnSpPr>
        <p:spPr>
          <a:xfrm flipH="1" flipV="1">
            <a:off x="10600481" y="1158069"/>
            <a:ext cx="12712" cy="3674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3FE451A-0A9F-407B-A1E0-B78C0C3A4697}"/>
              </a:ext>
            </a:extLst>
          </p:cNvPr>
          <p:cNvCxnSpPr/>
          <p:nvPr/>
        </p:nvCxnSpPr>
        <p:spPr>
          <a:xfrm flipH="1" flipV="1">
            <a:off x="1003535" y="1158069"/>
            <a:ext cx="12712" cy="3674862"/>
          </a:xfrm>
          <a:prstGeom prst="line">
            <a:avLst/>
          </a:prstGeom>
        </p:spPr>
        <p:style>
          <a:lnRef idx="1">
            <a:schemeClr val="accent1"/>
          </a:lnRef>
          <a:fillRef idx="0">
            <a:schemeClr val="accent1"/>
          </a:fillRef>
          <a:effectRef idx="0">
            <a:schemeClr val="accent1"/>
          </a:effectRef>
          <a:fontRef idx="minor">
            <a:schemeClr val="tx1"/>
          </a:fontRef>
        </p:style>
      </p:cxnSp>
      <p:sp>
        <p:nvSpPr>
          <p:cNvPr id="22" name="Arrow: Right 21">
            <a:extLst>
              <a:ext uri="{FF2B5EF4-FFF2-40B4-BE49-F238E27FC236}">
                <a16:creationId xmlns:a16="http://schemas.microsoft.com/office/drawing/2014/main" id="{BCAB66E5-9C9E-4E7F-B8D3-05861F33B55F}"/>
              </a:ext>
            </a:extLst>
          </p:cNvPr>
          <p:cNvSpPr/>
          <p:nvPr/>
        </p:nvSpPr>
        <p:spPr>
          <a:xfrm>
            <a:off x="1148143" y="1618666"/>
            <a:ext cx="1756339" cy="3527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Arrow: Right 202">
            <a:extLst>
              <a:ext uri="{FF2B5EF4-FFF2-40B4-BE49-F238E27FC236}">
                <a16:creationId xmlns:a16="http://schemas.microsoft.com/office/drawing/2014/main" id="{F37239C7-1ADE-4D7C-B6E9-0D436B30D8B1}"/>
              </a:ext>
            </a:extLst>
          </p:cNvPr>
          <p:cNvSpPr/>
          <p:nvPr/>
        </p:nvSpPr>
        <p:spPr>
          <a:xfrm>
            <a:off x="3009651" y="4351047"/>
            <a:ext cx="3025872" cy="258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Arrow: Right 203">
            <a:extLst>
              <a:ext uri="{FF2B5EF4-FFF2-40B4-BE49-F238E27FC236}">
                <a16:creationId xmlns:a16="http://schemas.microsoft.com/office/drawing/2014/main" id="{4CCF08B9-919F-459A-B0BD-383BBFB3D719}"/>
              </a:ext>
            </a:extLst>
          </p:cNvPr>
          <p:cNvSpPr/>
          <p:nvPr/>
        </p:nvSpPr>
        <p:spPr>
          <a:xfrm>
            <a:off x="6092210" y="1558119"/>
            <a:ext cx="2448915" cy="4360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Arrow: Right 204">
            <a:extLst>
              <a:ext uri="{FF2B5EF4-FFF2-40B4-BE49-F238E27FC236}">
                <a16:creationId xmlns:a16="http://schemas.microsoft.com/office/drawing/2014/main" id="{9C587719-4A03-47D0-96B3-0DA9F67A2581}"/>
              </a:ext>
            </a:extLst>
          </p:cNvPr>
          <p:cNvSpPr/>
          <p:nvPr/>
        </p:nvSpPr>
        <p:spPr>
          <a:xfrm>
            <a:off x="8636100" y="1586766"/>
            <a:ext cx="1918451" cy="374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677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22DDE2-FB2D-421B-B377-F9AD495CE9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9" name="Picture 8">
            <a:extLst>
              <a:ext uri="{FF2B5EF4-FFF2-40B4-BE49-F238E27FC236}">
                <a16:creationId xmlns:a16="http://schemas.microsoft.com/office/drawing/2014/main" id="{A995140B-9736-47E4-9A7D-ABB32F3AAA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1" name="Rectangle 10">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A35DE640-3990-4E2A-8869-CEFFC47630B4}"/>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b="1"/>
              <a:t>Scenario 2</a:t>
            </a:r>
            <a:endParaRPr lang="en-US" sz="5400"/>
          </a:p>
        </p:txBody>
      </p:sp>
      <p:cxnSp>
        <p:nvCxnSpPr>
          <p:cNvPr id="15" name="Straight Connector 14">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816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B45E01C418E244FBB4339E4D490CBE0" ma:contentTypeVersion="2" ma:contentTypeDescription="Create a new document." ma:contentTypeScope="" ma:versionID="7f5065404c2dfc8588afb9fb4632a672">
  <xsd:schema xmlns:xsd="http://www.w3.org/2001/XMLSchema" xmlns:xs="http://www.w3.org/2001/XMLSchema" xmlns:p="http://schemas.microsoft.com/office/2006/metadata/properties" xmlns:ns2="02a10261-281c-47f4-8fb3-82f176bf1106" targetNamespace="http://schemas.microsoft.com/office/2006/metadata/properties" ma:root="true" ma:fieldsID="2d62e2785c0d8e550274e5079a235d63" ns2:_="">
    <xsd:import namespace="02a10261-281c-47f4-8fb3-82f176bf110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a10261-281c-47f4-8fb3-82f176bf11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9313B5-3A8B-4EDE-A153-0C0CC8D4BB02}">
  <ds:schemaRefs>
    <ds:schemaRef ds:uri="http://schemas.microsoft.com/sharepoint/v3/contenttype/forms"/>
  </ds:schemaRefs>
</ds:datastoreItem>
</file>

<file path=customXml/itemProps2.xml><?xml version="1.0" encoding="utf-8"?>
<ds:datastoreItem xmlns:ds="http://schemas.openxmlformats.org/officeDocument/2006/customXml" ds:itemID="{461A46F8-32D2-4FF1-80C4-4B026CFE881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5671E76-C9DF-44B0-AF68-90B6A961B9AD}">
  <ds:schemaRefs>
    <ds:schemaRef ds:uri="02a10261-281c-47f4-8fb3-82f176bf110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0</TotalTime>
  <Words>854</Words>
  <Application>Microsoft Office PowerPoint</Application>
  <PresentationFormat>Widescreen</PresentationFormat>
  <Paragraphs>192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LatoWeb</vt:lpstr>
      <vt:lpstr>Times New Roman</vt:lpstr>
      <vt:lpstr>Vapor Trail</vt:lpstr>
      <vt:lpstr>Great Wolf Resorts BURGERS</vt:lpstr>
      <vt:lpstr>Scenario 1</vt:lpstr>
      <vt:lpstr>PowerPoint Presentation</vt:lpstr>
      <vt:lpstr>PowerPoint Presentation</vt:lpstr>
      <vt:lpstr>PowerPoint Presentation</vt:lpstr>
      <vt:lpstr>Test vs. control Market Trends</vt:lpstr>
      <vt:lpstr>Property pairing</vt:lpstr>
      <vt:lpstr>Timeline</vt:lpstr>
      <vt:lpstr>Scenario 2</vt:lpstr>
      <vt:lpstr>PowerPoint Presentation</vt:lpstr>
      <vt:lpstr> Factors-Levels </vt:lpstr>
      <vt:lpstr>Assumptions &amp; Calculations</vt:lpstr>
      <vt:lpstr>Timeline</vt:lpstr>
      <vt:lpstr>Appendix</vt:lpstr>
      <vt:lpstr>Other paired graphs</vt:lpstr>
      <vt:lpstr>Other paired graphs</vt:lpstr>
      <vt:lpstr>Market Pairing Output</vt:lpstr>
      <vt:lpstr>Power Test R output</vt:lpstr>
      <vt:lpstr>R output for Factorial test/ Anova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Great Wolf Resorts BURGERS</dc:title>
  <dc:creator>Ahmad, Mahmoud</dc:creator>
  <cp:lastModifiedBy>Falomy Eugene</cp:lastModifiedBy>
  <cp:revision>3</cp:revision>
  <dcterms:created xsi:type="dcterms:W3CDTF">2022-02-08T22:13:16Z</dcterms:created>
  <dcterms:modified xsi:type="dcterms:W3CDTF">2022-02-13T03:48:41Z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0x010100EB45E01C418E244FBB4339E4D490CBE0</vt:lpwstr>
  </property>
</Properties>
</file>