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0"/>
  </p:notesMasterIdLst>
  <p:handoutMasterIdLst>
    <p:handoutMasterId r:id="rId31"/>
  </p:handoutMasterIdLst>
  <p:sldIdLst>
    <p:sldId id="1528" r:id="rId2"/>
    <p:sldId id="1534" r:id="rId3"/>
    <p:sldId id="1539" r:id="rId4"/>
    <p:sldId id="1538" r:id="rId5"/>
    <p:sldId id="1537" r:id="rId6"/>
    <p:sldId id="1536" r:id="rId7"/>
    <p:sldId id="1540" r:id="rId8"/>
    <p:sldId id="1535" r:id="rId9"/>
    <p:sldId id="1543" r:id="rId10"/>
    <p:sldId id="1542" r:id="rId11"/>
    <p:sldId id="1531" r:id="rId12"/>
    <p:sldId id="1544" r:id="rId13"/>
    <p:sldId id="1551" r:id="rId14"/>
    <p:sldId id="1552" r:id="rId15"/>
    <p:sldId id="1549" r:id="rId16"/>
    <p:sldId id="1547" r:id="rId17"/>
    <p:sldId id="1548" r:id="rId18"/>
    <p:sldId id="1545" r:id="rId19"/>
    <p:sldId id="1546" r:id="rId20"/>
    <p:sldId id="1555" r:id="rId21"/>
    <p:sldId id="1556" r:id="rId22"/>
    <p:sldId id="1557" r:id="rId23"/>
    <p:sldId id="1558" r:id="rId24"/>
    <p:sldId id="1559" r:id="rId25"/>
    <p:sldId id="1560" r:id="rId26"/>
    <p:sldId id="1561" r:id="rId27"/>
    <p:sldId id="1562" r:id="rId28"/>
    <p:sldId id="1563" r:id="rId29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8C0"/>
    <a:srgbClr val="7FB7DF"/>
    <a:srgbClr val="CC0099"/>
    <a:srgbClr val="FF3300"/>
    <a:srgbClr val="0B02BE"/>
    <a:srgbClr val="0A4618"/>
    <a:srgbClr val="1EA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>
        <p:scale>
          <a:sx n="100" d="100"/>
          <a:sy n="100" d="100"/>
        </p:scale>
        <p:origin x="4422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Segiet" userId="7d1f8966-e2b0-4e62-87a9-06b28487c8d0" providerId="ADAL" clId="{2D4AF901-3995-49BC-A271-1BA7BB526E61}"/>
    <pc:docChg chg="undo redo custSel modSld">
      <pc:chgData name="Felix Segiet" userId="7d1f8966-e2b0-4e62-87a9-06b28487c8d0" providerId="ADAL" clId="{2D4AF901-3995-49BC-A271-1BA7BB526E61}" dt="2018-04-10T12:27:17.511" v="241" actId="164"/>
      <pc:docMkLst>
        <pc:docMk/>
      </pc:docMkLst>
      <pc:sldChg chg="addSp delSp modSp">
        <pc:chgData name="Felix Segiet" userId="7d1f8966-e2b0-4e62-87a9-06b28487c8d0" providerId="ADAL" clId="{2D4AF901-3995-49BC-A271-1BA7BB526E61}" dt="2018-04-10T12:27:17.511" v="241" actId="164"/>
        <pc:sldMkLst>
          <pc:docMk/>
          <pc:sldMk cId="3436181360" sldId="1562"/>
        </pc:sldMkLst>
        <pc:spChg chg="add del mod">
          <ac:chgData name="Felix Segiet" userId="7d1f8966-e2b0-4e62-87a9-06b28487c8d0" providerId="ADAL" clId="{2D4AF901-3995-49BC-A271-1BA7BB526E61}" dt="2018-04-05T07:52:48.830" v="2" actId="11529"/>
          <ac:spMkLst>
            <pc:docMk/>
            <pc:sldMk cId="3436181360" sldId="1562"/>
            <ac:spMk id="3" creationId="{4B2C52F0-1402-4E30-8644-6FC8EC431668}"/>
          </ac:spMkLst>
        </pc:spChg>
        <pc:spChg chg="mod ord">
          <ac:chgData name="Felix Segiet" userId="7d1f8966-e2b0-4e62-87a9-06b28487c8d0" providerId="ADAL" clId="{2D4AF901-3995-49BC-A271-1BA7BB526E61}" dt="2018-04-05T08:22:48.466" v="235" actId="2085"/>
          <ac:spMkLst>
            <pc:docMk/>
            <pc:sldMk cId="3436181360" sldId="1562"/>
            <ac:spMk id="10" creationId="{00000000-0000-0000-0000-000000000000}"/>
          </ac:spMkLst>
        </pc:spChg>
        <pc:spChg chg="add del mod">
          <ac:chgData name="Felix Segiet" userId="7d1f8966-e2b0-4e62-87a9-06b28487c8d0" providerId="ADAL" clId="{2D4AF901-3995-49BC-A271-1BA7BB526E61}" dt="2018-04-05T07:53:58.927" v="8" actId="478"/>
          <ac:spMkLst>
            <pc:docMk/>
            <pc:sldMk cId="3436181360" sldId="1562"/>
            <ac:spMk id="12" creationId="{6AF19FAD-F0D8-4DCD-9C57-FBD42A427FFC}"/>
          </ac:spMkLst>
        </pc:spChg>
        <pc:spChg chg="add del mod">
          <ac:chgData name="Felix Segiet" userId="7d1f8966-e2b0-4e62-87a9-06b28487c8d0" providerId="ADAL" clId="{2D4AF901-3995-49BC-A271-1BA7BB526E61}" dt="2018-04-05T07:53:35.729" v="6" actId="11529"/>
          <ac:spMkLst>
            <pc:docMk/>
            <pc:sldMk cId="3436181360" sldId="1562"/>
            <ac:spMk id="13" creationId="{ABCCBD95-FD57-4E5B-B0C5-E1ED64499645}"/>
          </ac:spMkLst>
        </pc:spChg>
        <pc:spChg chg="add del mod ord">
          <ac:chgData name="Felix Segiet" userId="7d1f8966-e2b0-4e62-87a9-06b28487c8d0" providerId="ADAL" clId="{2D4AF901-3995-49BC-A271-1BA7BB526E61}" dt="2018-04-05T08:21:06.764" v="211" actId="478"/>
          <ac:spMkLst>
            <pc:docMk/>
            <pc:sldMk cId="3436181360" sldId="1562"/>
            <ac:spMk id="14" creationId="{C1134A78-5CD3-430C-AA34-CC32B710C769}"/>
          </ac:spMkLst>
        </pc:spChg>
        <pc:spChg chg="add mod">
          <ac:chgData name="Felix Segiet" userId="7d1f8966-e2b0-4e62-87a9-06b28487c8d0" providerId="ADAL" clId="{2D4AF901-3995-49BC-A271-1BA7BB526E61}" dt="2018-04-05T07:54:49.433" v="14" actId="571"/>
          <ac:spMkLst>
            <pc:docMk/>
            <pc:sldMk cId="3436181360" sldId="1562"/>
            <ac:spMk id="24" creationId="{334D8549-C173-49A9-8531-CF1F5BD09412}"/>
          </ac:spMkLst>
        </pc:spChg>
        <pc:spChg chg="add del mod">
          <ac:chgData name="Felix Segiet" userId="7d1f8966-e2b0-4e62-87a9-06b28487c8d0" providerId="ADAL" clId="{2D4AF901-3995-49BC-A271-1BA7BB526E61}" dt="2018-04-05T08:08:45.461" v="126" actId="478"/>
          <ac:spMkLst>
            <pc:docMk/>
            <pc:sldMk cId="3436181360" sldId="1562"/>
            <ac:spMk id="28" creationId="{E8835263-8B3D-4F56-A283-556CAE0C1F8F}"/>
          </ac:spMkLst>
        </pc:spChg>
        <pc:spChg chg="add del mod">
          <ac:chgData name="Felix Segiet" userId="7d1f8966-e2b0-4e62-87a9-06b28487c8d0" providerId="ADAL" clId="{2D4AF901-3995-49BC-A271-1BA7BB526E61}" dt="2018-04-05T08:08:47.252" v="127" actId="478"/>
          <ac:spMkLst>
            <pc:docMk/>
            <pc:sldMk cId="3436181360" sldId="1562"/>
            <ac:spMk id="35" creationId="{03F5986C-2945-47EC-B538-0A86C1162805}"/>
          </ac:spMkLst>
        </pc:spChg>
        <pc:spChg chg="add mod">
          <ac:chgData name="Felix Segiet" userId="7d1f8966-e2b0-4e62-87a9-06b28487c8d0" providerId="ADAL" clId="{2D4AF901-3995-49BC-A271-1BA7BB526E61}" dt="2018-04-10T12:27:17.511" v="241" actId="164"/>
          <ac:spMkLst>
            <pc:docMk/>
            <pc:sldMk cId="3436181360" sldId="1562"/>
            <ac:spMk id="51" creationId="{2AABA4EE-B819-4B61-80A9-EBE72D4D078C}"/>
          </ac:spMkLst>
        </pc:spChg>
        <pc:spChg chg="add mod">
          <ac:chgData name="Felix Segiet" userId="7d1f8966-e2b0-4e62-87a9-06b28487c8d0" providerId="ADAL" clId="{2D4AF901-3995-49BC-A271-1BA7BB526E61}" dt="2018-04-10T12:27:17.511" v="241" actId="164"/>
          <ac:spMkLst>
            <pc:docMk/>
            <pc:sldMk cId="3436181360" sldId="1562"/>
            <ac:spMk id="52" creationId="{AF27F217-F9D5-42BB-A944-EF1A63184054}"/>
          </ac:spMkLst>
        </pc:spChg>
        <pc:grpChg chg="add del mod">
          <ac:chgData name="Felix Segiet" userId="7d1f8966-e2b0-4e62-87a9-06b28487c8d0" providerId="ADAL" clId="{2D4AF901-3995-49BC-A271-1BA7BB526E61}" dt="2018-04-10T12:27:17.511" v="241" actId="164"/>
          <ac:grpSpMkLst>
            <pc:docMk/>
            <pc:sldMk cId="3436181360" sldId="1562"/>
            <ac:grpSpMk id="2" creationId="{00000000-0000-0000-0000-000000000000}"/>
          </ac:grpSpMkLst>
        </pc:grpChg>
        <pc:grpChg chg="add mod">
          <ac:chgData name="Felix Segiet" userId="7d1f8966-e2b0-4e62-87a9-06b28487c8d0" providerId="ADAL" clId="{2D4AF901-3995-49BC-A271-1BA7BB526E61}" dt="2018-04-10T12:27:17.511" v="241" actId="164"/>
          <ac:grpSpMkLst>
            <pc:docMk/>
            <pc:sldMk cId="3436181360" sldId="1562"/>
            <ac:grpSpMk id="3" creationId="{8F3D919C-D059-4F33-9AD1-4C773AD965F0}"/>
          </ac:grpSpMkLst>
        </pc:grpChg>
        <pc:grpChg chg="add mod">
          <ac:chgData name="Felix Segiet" userId="7d1f8966-e2b0-4e62-87a9-06b28487c8d0" providerId="ADAL" clId="{2D4AF901-3995-49BC-A271-1BA7BB526E61}" dt="2018-04-05T07:54:49.433" v="14" actId="571"/>
          <ac:grpSpMkLst>
            <pc:docMk/>
            <pc:sldMk cId="3436181360" sldId="1562"/>
            <ac:grpSpMk id="15" creationId="{1AC1BE45-2AC3-48C9-8B07-A67724409DDB}"/>
          </ac:grpSpMkLst>
        </pc:grpChg>
        <pc:grpChg chg="add mod ord">
          <ac:chgData name="Felix Segiet" userId="7d1f8966-e2b0-4e62-87a9-06b28487c8d0" providerId="ADAL" clId="{2D4AF901-3995-49BC-A271-1BA7BB526E61}" dt="2018-04-05T08:06:35.479" v="97" actId="164"/>
          <ac:grpSpMkLst>
            <pc:docMk/>
            <pc:sldMk cId="3436181360" sldId="1562"/>
            <ac:grpSpMk id="46" creationId="{216D4F04-4823-4B52-9CF9-A59BBE18BEE1}"/>
          </ac:grpSpMkLst>
        </pc:grpChg>
        <pc:picChg chg="mod">
          <ac:chgData name="Felix Segiet" userId="7d1f8966-e2b0-4e62-87a9-06b28487c8d0" providerId="ADAL" clId="{2D4AF901-3995-49BC-A271-1BA7BB526E61}" dt="2018-04-05T08:08:41.802" v="125" actId="1036"/>
          <ac:picMkLst>
            <pc:docMk/>
            <pc:sldMk cId="3436181360" sldId="1562"/>
            <ac:picMk id="4" creationId="{00000000-0000-0000-0000-000000000000}"/>
          </ac:picMkLst>
        </pc:picChg>
        <pc:picChg chg="add del">
          <ac:chgData name="Felix Segiet" userId="7d1f8966-e2b0-4e62-87a9-06b28487c8d0" providerId="ADAL" clId="{2D4AF901-3995-49BC-A271-1BA7BB526E61}" dt="2018-04-05T08:20:10.631" v="208" actId="1076"/>
          <ac:picMkLst>
            <pc:docMk/>
            <pc:sldMk cId="3436181360" sldId="1562"/>
            <ac:picMk id="57" creationId="{8BFDB8A1-C3CC-4FF0-BD0F-8B88FAFCD56D}"/>
          </ac:picMkLst>
        </pc:picChg>
        <pc:picChg chg="add mod ord">
          <ac:chgData name="Felix Segiet" userId="7d1f8966-e2b0-4e62-87a9-06b28487c8d0" providerId="ADAL" clId="{2D4AF901-3995-49BC-A271-1BA7BB526E61}" dt="2018-04-10T12:27:17.511" v="241" actId="164"/>
          <ac:picMkLst>
            <pc:docMk/>
            <pc:sldMk cId="3436181360" sldId="1562"/>
            <ac:picMk id="58" creationId="{05D741E8-4CC2-4049-803A-933AAD919174}"/>
          </ac:picMkLst>
        </pc:picChg>
        <pc:cxnChg chg="add del mod">
          <ac:chgData name="Felix Segiet" userId="7d1f8966-e2b0-4e62-87a9-06b28487c8d0" providerId="ADAL" clId="{2D4AF901-3995-49BC-A271-1BA7BB526E61}" dt="2018-04-05T08:08:51.003" v="129" actId="478"/>
          <ac:cxnSpMkLst>
            <pc:docMk/>
            <pc:sldMk cId="3436181360" sldId="1562"/>
            <ac:cxnSpMk id="26" creationId="{A725A365-7AFD-42FD-92A7-081668A4DFE2}"/>
          </ac:cxnSpMkLst>
        </pc:cxnChg>
        <pc:cxnChg chg="add del mod">
          <ac:chgData name="Felix Segiet" userId="7d1f8966-e2b0-4e62-87a9-06b28487c8d0" providerId="ADAL" clId="{2D4AF901-3995-49BC-A271-1BA7BB526E61}" dt="2018-04-05T08:01:07.819" v="57" actId="11529"/>
          <ac:cxnSpMkLst>
            <pc:docMk/>
            <pc:sldMk cId="3436181360" sldId="1562"/>
            <ac:cxnSpMk id="32" creationId="{F73D37C1-2DB9-4D6A-BB3A-27F307DD6FDC}"/>
          </ac:cxnSpMkLst>
        </pc:cxnChg>
        <pc:cxnChg chg="add del mod">
          <ac:chgData name="Felix Segiet" userId="7d1f8966-e2b0-4e62-87a9-06b28487c8d0" providerId="ADAL" clId="{2D4AF901-3995-49BC-A271-1BA7BB526E61}" dt="2018-04-05T08:07:32.630" v="112" actId="478"/>
          <ac:cxnSpMkLst>
            <pc:docMk/>
            <pc:sldMk cId="3436181360" sldId="1562"/>
            <ac:cxnSpMk id="34" creationId="{9B4561E6-115D-4F7D-87B8-1111F204CE3D}"/>
          </ac:cxnSpMkLst>
        </pc:cxnChg>
        <pc:cxnChg chg="add del mod">
          <ac:chgData name="Felix Segiet" userId="7d1f8966-e2b0-4e62-87a9-06b28487c8d0" providerId="ADAL" clId="{2D4AF901-3995-49BC-A271-1BA7BB526E61}" dt="2018-04-05T08:08:48.900" v="128" actId="478"/>
          <ac:cxnSpMkLst>
            <pc:docMk/>
            <pc:sldMk cId="3436181360" sldId="1562"/>
            <ac:cxnSpMk id="38" creationId="{80A83D19-48B4-4C2A-9E28-B76543DBE8AD}"/>
          </ac:cxnSpMkLst>
        </pc:cxnChg>
        <pc:cxnChg chg="add mod">
          <ac:chgData name="Felix Segiet" userId="7d1f8966-e2b0-4e62-87a9-06b28487c8d0" providerId="ADAL" clId="{2D4AF901-3995-49BC-A271-1BA7BB526E61}" dt="2018-04-10T12:27:17.511" v="241" actId="164"/>
          <ac:cxnSpMkLst>
            <pc:docMk/>
            <pc:sldMk cId="3436181360" sldId="1562"/>
            <ac:cxnSpMk id="48" creationId="{4B104448-AF84-4347-9E61-FB6860FC8E17}"/>
          </ac:cxnSpMkLst>
        </pc:cxnChg>
        <pc:cxnChg chg="add mod">
          <ac:chgData name="Felix Segiet" userId="7d1f8966-e2b0-4e62-87a9-06b28487c8d0" providerId="ADAL" clId="{2D4AF901-3995-49BC-A271-1BA7BB526E61}" dt="2018-04-10T12:27:17.511" v="241" actId="164"/>
          <ac:cxnSpMkLst>
            <pc:docMk/>
            <pc:sldMk cId="3436181360" sldId="1562"/>
            <ac:cxnSpMk id="50" creationId="{3A6B944D-46D0-4331-B903-C562912497A9}"/>
          </ac:cxnSpMkLst>
        </pc:cxnChg>
        <pc:cxnChg chg="add mod">
          <ac:chgData name="Felix Segiet" userId="7d1f8966-e2b0-4e62-87a9-06b28487c8d0" providerId="ADAL" clId="{2D4AF901-3995-49BC-A271-1BA7BB526E61}" dt="2018-04-10T12:27:17.511" v="241" actId="164"/>
          <ac:cxnSpMkLst>
            <pc:docMk/>
            <pc:sldMk cId="3436181360" sldId="1562"/>
            <ac:cxnSpMk id="53" creationId="{6A8EEAB3-D49A-4161-A52C-C4E5D3C04F7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10.04.2018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10.04.2018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555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A461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9474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3542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5975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6804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7583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33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4755631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3365995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5681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4715786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166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F3D919C-D059-4F33-9AD1-4C773AD965F0}"/>
              </a:ext>
            </a:extLst>
          </p:cNvPr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05D741E8-4CC2-4049-803A-933AAD919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306" y="6775010"/>
              <a:ext cx="5601390" cy="1398601"/>
            </a:xfrm>
            <a:prstGeom prst="rect">
              <a:avLst/>
            </a:prstGeom>
          </p:spPr>
        </p:pic>
        <p:grpSp>
          <p:nvGrpSpPr>
            <p:cNvPr id="2" name="Gruppieren 1"/>
            <p:cNvGrpSpPr/>
            <p:nvPr/>
          </p:nvGrpSpPr>
          <p:grpSpPr>
            <a:xfrm>
              <a:off x="491332" y="791369"/>
              <a:ext cx="5875337" cy="7563581"/>
              <a:chOff x="491332" y="791369"/>
              <a:chExt cx="5875337" cy="7563581"/>
            </a:xfrm>
          </p:grpSpPr>
          <p:sp>
            <p:nvSpPr>
              <p:cNvPr id="6" name="Rechteck 5"/>
              <p:cNvSpPr/>
              <p:nvPr/>
            </p:nvSpPr>
            <p:spPr bwMode="auto">
              <a:xfrm>
                <a:off x="620688" y="921068"/>
                <a:ext cx="5616624" cy="6747276"/>
              </a:xfrm>
              <a:prstGeom prst="rect">
                <a:avLst/>
              </a:prstGeom>
              <a:solidFill>
                <a:srgbClr val="0070C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91332" y="791369"/>
                <a:ext cx="5875337" cy="7563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feld 4"/>
              <p:cNvSpPr txBox="1"/>
              <p:nvPr/>
            </p:nvSpPr>
            <p:spPr>
              <a:xfrm>
                <a:off x="5143894" y="7814116"/>
                <a:ext cx="958915" cy="253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Aharoni" panose="02010803020104030203" pitchFamily="2" charset="-79"/>
                  </a:rPr>
                  <a:t>BUTTON 4</a:t>
                </a: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4184979" y="7814116"/>
                <a:ext cx="958915" cy="253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Aharoni" panose="02010803020104030203" pitchFamily="2" charset="-79"/>
                  </a:rPr>
                  <a:t>BUTTON 3</a:t>
                </a: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2267149" y="7813681"/>
                <a:ext cx="958915" cy="253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Aharoni" panose="02010803020104030203" pitchFamily="2" charset="-79"/>
                  </a:rPr>
                  <a:t>BUTTON 1</a:t>
                </a: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734656" y="7813679"/>
                <a:ext cx="1091861" cy="2616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Aharoni" panose="02010803020104030203" pitchFamily="2" charset="-79"/>
                  </a:rPr>
                  <a:t>JOYSTICK</a:t>
                </a:r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3226064" y="7814116"/>
                <a:ext cx="958915" cy="253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Aharoni" panose="02010803020104030203" pitchFamily="2" charset="-79"/>
                  </a:rPr>
                  <a:t>BUTTON 2</a:t>
                </a:r>
              </a:p>
            </p:txBody>
          </p:sp>
          <p:sp>
            <p:nvSpPr>
              <p:cNvPr id="10" name="Rechteck 9"/>
              <p:cNvSpPr/>
              <p:nvPr/>
            </p:nvSpPr>
            <p:spPr bwMode="auto">
              <a:xfrm>
                <a:off x="1610797" y="7248441"/>
                <a:ext cx="3636404" cy="297722"/>
              </a:xfrm>
              <a:prstGeom prst="rect">
                <a:avLst/>
              </a:prstGeom>
              <a:solidFill>
                <a:srgbClr val="2B68C0"/>
              </a:solidFill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de-DE" b="1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Aharoni" panose="02010803020104030203" pitchFamily="2" charset="-79"/>
                  </a:rPr>
                  <a:t>TREASURE DIVER</a:t>
                </a:r>
              </a:p>
            </p:txBody>
          </p:sp>
        </p:grp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B104448-AF84-4347-9E61-FB6860FC8E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8303" y="1782637"/>
              <a:ext cx="5601393" cy="18646"/>
            </a:xfrm>
            <a:prstGeom prst="line">
              <a:avLst/>
            </a:prstGeom>
            <a:ln w="22225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A6B944D-46D0-4331-B903-C562912497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52936" y="939714"/>
              <a:ext cx="0" cy="861570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AABA4EE-B819-4B61-80A9-EBE72D4D078C}"/>
                </a:ext>
              </a:extLst>
            </p:cNvPr>
            <p:cNvSpPr txBox="1"/>
            <p:nvPr/>
          </p:nvSpPr>
          <p:spPr>
            <a:xfrm>
              <a:off x="640109" y="970622"/>
              <a:ext cx="1182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LEVEL: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AF27F217-F9D5-42BB-A944-EF1A63184054}"/>
                </a:ext>
              </a:extLst>
            </p:cNvPr>
            <p:cNvSpPr txBox="1"/>
            <p:nvPr/>
          </p:nvSpPr>
          <p:spPr>
            <a:xfrm>
              <a:off x="620688" y="1370499"/>
              <a:ext cx="1296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SCORE: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6A8EEAB3-D49A-4161-A52C-C4E5D3C04F7C}"/>
                </a:ext>
              </a:extLst>
            </p:cNvPr>
            <p:cNvCxnSpPr/>
            <p:nvPr/>
          </p:nvCxnSpPr>
          <p:spPr bwMode="auto">
            <a:xfrm flipV="1">
              <a:off x="4941168" y="939715"/>
              <a:ext cx="0" cy="86156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1813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936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51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8175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116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5241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7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7910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477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4899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Bildschirmpräsentation (4:3)</PresentationFormat>
  <Paragraphs>110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Aharoni</vt:lpstr>
      <vt:lpstr>Arial</vt:lpstr>
      <vt:lpstr>Arial Black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Felix Segiet</cp:lastModifiedBy>
  <cp:revision>1023</cp:revision>
  <cp:lastPrinted>2016-03-08T07:59:56Z</cp:lastPrinted>
  <dcterms:created xsi:type="dcterms:W3CDTF">2004-10-10T13:55:48Z</dcterms:created>
  <dcterms:modified xsi:type="dcterms:W3CDTF">2018-04-10T12:27:29Z</dcterms:modified>
</cp:coreProperties>
</file>