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019ee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019ee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e019ee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e019ee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6f9b6412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6f9b6412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f9b6412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6f9b6412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f9b6412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6f9b6412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6f9b6412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6f9b6412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e019eee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e019eee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6f9b6412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6f9b6412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ASSISTIVE BRAINSTORMING FOR IDEA VALIDATION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Gautamdev Chowdary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Rounak Sengupta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There’s research that states when two humans discuss, it generally has about 40 percent factual errors.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Analysing large chunks of factual statements and coming up with valid arguments can be more efficient with a bot.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could decrease the dependence of humans on other humans while analysing facts and coming up with new ideas.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THE PROBLEM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2475" y="1512800"/>
            <a:ext cx="6857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275" y="1958232"/>
            <a:ext cx="6857999" cy="514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</a:t>
            </a:r>
            <a:r>
              <a:rPr lang="en"/>
              <a:t>1/4</a:t>
            </a:r>
            <a:r>
              <a:rPr lang="en"/>
              <a:t>)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0" l="0" r="0" t="58348"/>
          <a:stretch/>
        </p:blipFill>
        <p:spPr>
          <a:xfrm>
            <a:off x="1303800" y="1374950"/>
            <a:ext cx="7030500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Screenshots(2/4)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-989" t="59338"/>
          <a:stretch/>
        </p:blipFill>
        <p:spPr>
          <a:xfrm>
            <a:off x="1303800" y="1390875"/>
            <a:ext cx="7030500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Screenshots(</a:t>
            </a:r>
            <a:r>
              <a:rPr lang="en"/>
              <a:t>3/4</a:t>
            </a:r>
            <a:r>
              <a:rPr lang="en"/>
              <a:t>)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b="0" l="0" r="-2859" t="59213"/>
          <a:stretch/>
        </p:blipFill>
        <p:spPr>
          <a:xfrm>
            <a:off x="1303800" y="1398825"/>
            <a:ext cx="7241826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Screenshots(4/4)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0" l="0" r="0" t="59090"/>
          <a:stretch/>
        </p:blipFill>
        <p:spPr>
          <a:xfrm>
            <a:off x="1303800" y="1414750"/>
            <a:ext cx="7239500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43625" y="582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Collecting data of various companies from various sources (craft.co, CrunchBase) by web scraping.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Coming up with various situations and respective questions to be asked.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documentation for the Machine Learning Chat Bot (Chatterbot)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Constraints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Useful to many business owners who are inexperienced in the daily decisions required to run a company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can help them constructively think about ideas and implementations in marketing, finance and resource management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Future uses include helping students brainstorm for essays and project ideas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