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ZO2BdpnDRkgF/DATzL/D7+W1m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D49456-386E-4A7A-A018-F649FABDDDCC}">
  <a:tblStyle styleId="{82D49456-386E-4A7A-A018-F649FABDDDC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312cf964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312cf9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4c07e2ec2_0_7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a4c07e2e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SHAWN</a:t>
            </a:r>
            <a:endParaRPr/>
          </a:p>
        </p:txBody>
      </p:sp>
      <p:sp>
        <p:nvSpPr>
          <p:cNvPr id="148" name="Google Shape;148;g1a4c07e2ec2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-1" y="-11811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{82D49456-386E-4A7A-A018-F649FABDDDCC}</a:tableStyleId>
              </a:tblPr>
              <a:tblGrid>
                <a:gridCol w="790525"/>
                <a:gridCol w="790525"/>
                <a:gridCol w="790525"/>
              </a:tblGrid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Early Start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Duration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Early Finish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61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Early Start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Late Start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Late Finish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293974" y="6730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{82D49456-386E-4A7A-A018-F649FABDDDCC}</a:tableStyleId>
              </a:tblPr>
              <a:tblGrid>
                <a:gridCol w="463800"/>
                <a:gridCol w="483450"/>
                <a:gridCol w="473625"/>
                <a:gridCol w="473625"/>
                <a:gridCol w="473625"/>
                <a:gridCol w="473625"/>
                <a:gridCol w="689875"/>
              </a:tblGrid>
              <a:tr h="20400">
                <a:tc rowSpan="5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K</a:t>
                      </a:r>
                      <a:endParaRPr b="1" sz="26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 gridSpan="6" rowSpan="5">
                  <a:txBody>
                    <a:bodyPr/>
                    <a:lstStyle/>
                    <a:p>
                      <a:pPr indent="0" lvl="0" marL="91440" rtl="0" algn="l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Negotiate Scope &amp; Cisco Onboarding w/ Manufacturer</a:t>
                      </a:r>
                      <a:endParaRPr b="1" sz="18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rowSpan="5" hMerge="1"/>
                <a:tc rowSpan="5" hMerge="1"/>
                <a:tc rowSpan="5" hMerge="1"/>
                <a:tc rowSpan="5" hMerge="1"/>
                <a:tc rowSpan="5" hMerge="1"/>
              </a:tr>
              <a:tr h="20400">
                <a:tc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0400">
                <a:tc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0400">
                <a:tc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66825">
                <a:tc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5036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T</a:t>
                      </a:r>
                      <a:endParaRPr b="1" sz="2600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91440" rtl="0" algn="l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Training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760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D</a:t>
                      </a:r>
                      <a:endParaRPr b="1" sz="2600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Device Monitoring and Onboarding</a:t>
                      </a:r>
                      <a:endParaRPr sz="1800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023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N</a:t>
                      </a:r>
                      <a:endParaRPr b="1" sz="2600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 Monitoring</a:t>
                      </a:r>
                      <a:endParaRPr sz="1800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425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P</a:t>
                      </a:r>
                      <a:endParaRPr b="1" sz="2600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Patching Compliance</a:t>
                      </a:r>
                      <a:endParaRPr sz="1800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079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S</a:t>
                      </a:r>
                      <a:endParaRPr b="1" sz="2600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91440" rtl="0" algn="l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Supplier Engagement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108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R</a:t>
                      </a:r>
                      <a:endParaRPr b="1" sz="2600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91440" rtl="0" algn="l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Risk Assessment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6" name="Google Shape;86;p1"/>
          <p:cNvSpPr/>
          <p:nvPr/>
        </p:nvSpPr>
        <p:spPr>
          <a:xfrm>
            <a:off x="3196010" y="4394380"/>
            <a:ext cx="609600" cy="507900"/>
          </a:xfrm>
          <a:prstGeom prst="rect">
            <a:avLst/>
          </a:prstGeom>
          <a:solidFill>
            <a:srgbClr val="EA9999"/>
          </a:solidFill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K1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5378300" y="6258182"/>
            <a:ext cx="609600" cy="507900"/>
          </a:xfrm>
          <a:prstGeom prst="rect">
            <a:avLst/>
          </a:prstGeom>
          <a:solidFill>
            <a:srgbClr val="EA9999"/>
          </a:solidFill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K2</a:t>
            </a:r>
            <a:endParaRPr/>
          </a:p>
        </p:txBody>
      </p:sp>
      <p:cxnSp>
        <p:nvCxnSpPr>
          <p:cNvPr id="88" name="Google Shape;88;p1"/>
          <p:cNvCxnSpPr/>
          <p:nvPr/>
        </p:nvCxnSpPr>
        <p:spPr>
          <a:xfrm>
            <a:off x="6070812" y="1495303"/>
            <a:ext cx="409500" cy="1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" name="Google Shape;89;p1"/>
          <p:cNvSpPr/>
          <p:nvPr/>
        </p:nvSpPr>
        <p:spPr>
          <a:xfrm>
            <a:off x="4189580" y="3080234"/>
            <a:ext cx="609600" cy="507900"/>
          </a:xfrm>
          <a:prstGeom prst="rect">
            <a:avLst/>
          </a:prstGeom>
          <a:solidFill>
            <a:srgbClr val="B4A7D6"/>
          </a:solidFill>
          <a:ln cap="flat" cmpd="sng" w="7620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N1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5461212" y="1241303"/>
            <a:ext cx="609600" cy="507900"/>
          </a:xfrm>
          <a:prstGeom prst="rect">
            <a:avLst/>
          </a:prstGeom>
          <a:solidFill>
            <a:srgbClr val="B4A7D6"/>
          </a:solidFill>
          <a:ln cap="flat" cmpd="sng" w="7620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N2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9347200" y="5635472"/>
            <a:ext cx="609600" cy="507900"/>
          </a:xfrm>
          <a:prstGeom prst="rect">
            <a:avLst/>
          </a:prstGeom>
          <a:solidFill>
            <a:srgbClr val="A4C2F4"/>
          </a:solidFill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10278005" y="5635472"/>
            <a:ext cx="609600" cy="507900"/>
          </a:xfrm>
          <a:prstGeom prst="rect">
            <a:avLst/>
          </a:prstGeom>
          <a:solidFill>
            <a:srgbClr val="A4C2F4"/>
          </a:solidFill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T2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11284233" y="5635472"/>
            <a:ext cx="609600" cy="507900"/>
          </a:xfrm>
          <a:prstGeom prst="rect">
            <a:avLst/>
          </a:prstGeom>
          <a:solidFill>
            <a:srgbClr val="A4C2F4"/>
          </a:solidFill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T3</a:t>
            </a:r>
            <a:endParaRPr/>
          </a:p>
        </p:txBody>
      </p:sp>
      <p:cxnSp>
        <p:nvCxnSpPr>
          <p:cNvPr id="94" name="Google Shape;94;p1"/>
          <p:cNvCxnSpPr/>
          <p:nvPr/>
        </p:nvCxnSpPr>
        <p:spPr>
          <a:xfrm>
            <a:off x="9930951" y="5889472"/>
            <a:ext cx="409500" cy="1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1"/>
          <p:cNvCxnSpPr/>
          <p:nvPr/>
        </p:nvCxnSpPr>
        <p:spPr>
          <a:xfrm>
            <a:off x="10887605" y="5903444"/>
            <a:ext cx="409500" cy="1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" name="Google Shape;96;p1"/>
          <p:cNvSpPr/>
          <p:nvPr/>
        </p:nvSpPr>
        <p:spPr>
          <a:xfrm>
            <a:off x="3893125" y="2857500"/>
            <a:ext cx="365700" cy="3710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880460" y="468629"/>
            <a:ext cx="416700" cy="5639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7523604" y="1241303"/>
            <a:ext cx="609600" cy="507900"/>
          </a:xfrm>
          <a:prstGeom prst="rect">
            <a:avLst/>
          </a:prstGeom>
          <a:solidFill>
            <a:srgbClr val="B4A7D6"/>
          </a:solidFill>
          <a:ln cap="flat" cmpd="sng" w="7620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N4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6480440" y="1241303"/>
            <a:ext cx="609600" cy="507900"/>
          </a:xfrm>
          <a:prstGeom prst="rect">
            <a:avLst/>
          </a:prstGeom>
          <a:solidFill>
            <a:srgbClr val="B4A7D6"/>
          </a:solidFill>
          <a:ln cap="flat" cmpd="sng" w="7620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N3</a:t>
            </a:r>
            <a:endParaRPr/>
          </a:p>
        </p:txBody>
      </p:sp>
      <p:cxnSp>
        <p:nvCxnSpPr>
          <p:cNvPr id="100" name="Google Shape;100;p1"/>
          <p:cNvCxnSpPr/>
          <p:nvPr/>
        </p:nvCxnSpPr>
        <p:spPr>
          <a:xfrm>
            <a:off x="7102008" y="1517043"/>
            <a:ext cx="409500" cy="1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" name="Google Shape;101;p1"/>
          <p:cNvSpPr/>
          <p:nvPr/>
        </p:nvSpPr>
        <p:spPr>
          <a:xfrm>
            <a:off x="5461212" y="549176"/>
            <a:ext cx="609600" cy="507900"/>
          </a:xfrm>
          <a:prstGeom prst="rect">
            <a:avLst/>
          </a:prstGeom>
          <a:solidFill>
            <a:srgbClr val="B6D7A8"/>
          </a:solidFill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6426800" y="549176"/>
            <a:ext cx="609600" cy="507900"/>
          </a:xfrm>
          <a:prstGeom prst="rect">
            <a:avLst/>
          </a:prstGeom>
          <a:solidFill>
            <a:srgbClr val="B6D7A8"/>
          </a:solidFill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8578904" y="549176"/>
            <a:ext cx="609600" cy="507900"/>
          </a:xfrm>
          <a:prstGeom prst="rect">
            <a:avLst/>
          </a:prstGeom>
          <a:solidFill>
            <a:srgbClr val="B6D7A8"/>
          </a:solidFill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/>
          </a:p>
        </p:txBody>
      </p:sp>
      <p:cxnSp>
        <p:nvCxnSpPr>
          <p:cNvPr id="104" name="Google Shape;104;p1"/>
          <p:cNvCxnSpPr/>
          <p:nvPr/>
        </p:nvCxnSpPr>
        <p:spPr>
          <a:xfrm>
            <a:off x="6079746" y="803176"/>
            <a:ext cx="409500" cy="1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/>
          <p:nvPr/>
        </p:nvCxnSpPr>
        <p:spPr>
          <a:xfrm>
            <a:off x="7036400" y="817148"/>
            <a:ext cx="1422600" cy="27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1"/>
          <p:cNvSpPr/>
          <p:nvPr/>
        </p:nvSpPr>
        <p:spPr>
          <a:xfrm>
            <a:off x="5470146" y="1934871"/>
            <a:ext cx="609600" cy="507900"/>
          </a:xfrm>
          <a:prstGeom prst="rect">
            <a:avLst/>
          </a:prstGeom>
          <a:solidFill>
            <a:srgbClr val="FFE599"/>
          </a:solidFill>
          <a:ln cap="flat" cmpd="sng" w="762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6435734" y="1934871"/>
            <a:ext cx="609600" cy="507900"/>
          </a:xfrm>
          <a:prstGeom prst="rect">
            <a:avLst/>
          </a:prstGeom>
          <a:solidFill>
            <a:srgbClr val="FFE599"/>
          </a:solidFill>
          <a:ln cap="flat" cmpd="sng" w="762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5470146" y="2657549"/>
            <a:ext cx="609600" cy="507900"/>
          </a:xfrm>
          <a:prstGeom prst="rect">
            <a:avLst/>
          </a:prstGeom>
          <a:solidFill>
            <a:srgbClr val="FFE599"/>
          </a:solidFill>
          <a:ln cap="flat" cmpd="sng" w="762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/>
          </a:p>
        </p:txBody>
      </p:sp>
      <p:cxnSp>
        <p:nvCxnSpPr>
          <p:cNvPr id="109" name="Google Shape;109;p1"/>
          <p:cNvCxnSpPr/>
          <p:nvPr/>
        </p:nvCxnSpPr>
        <p:spPr>
          <a:xfrm>
            <a:off x="6088680" y="2188871"/>
            <a:ext cx="409500" cy="1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1"/>
          <p:cNvCxnSpPr/>
          <p:nvPr/>
        </p:nvCxnSpPr>
        <p:spPr>
          <a:xfrm>
            <a:off x="7045334" y="2202915"/>
            <a:ext cx="356100" cy="54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Google Shape;111;p1"/>
          <p:cNvSpPr/>
          <p:nvPr/>
        </p:nvSpPr>
        <p:spPr>
          <a:xfrm>
            <a:off x="7439704" y="2657549"/>
            <a:ext cx="609600" cy="507900"/>
          </a:xfrm>
          <a:prstGeom prst="rect">
            <a:avLst/>
          </a:prstGeom>
          <a:solidFill>
            <a:srgbClr val="FFE599"/>
          </a:solidFill>
          <a:ln cap="flat" cmpd="sng" w="762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/>
          </a:p>
        </p:txBody>
      </p:sp>
      <p:cxnSp>
        <p:nvCxnSpPr>
          <p:cNvPr id="112" name="Google Shape;112;p1"/>
          <p:cNvCxnSpPr/>
          <p:nvPr/>
        </p:nvCxnSpPr>
        <p:spPr>
          <a:xfrm flipH="1" rot="10800000">
            <a:off x="6079746" y="2752893"/>
            <a:ext cx="1321500" cy="18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p1"/>
          <p:cNvSpPr/>
          <p:nvPr/>
        </p:nvSpPr>
        <p:spPr>
          <a:xfrm>
            <a:off x="8445932" y="2671521"/>
            <a:ext cx="609600" cy="507900"/>
          </a:xfrm>
          <a:prstGeom prst="rect">
            <a:avLst/>
          </a:prstGeom>
          <a:solidFill>
            <a:srgbClr val="FFE599"/>
          </a:solidFill>
          <a:ln cap="flat" cmpd="sng" w="762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/>
          </a:p>
        </p:txBody>
      </p:sp>
      <p:cxnSp>
        <p:nvCxnSpPr>
          <p:cNvPr id="114" name="Google Shape;114;p1"/>
          <p:cNvCxnSpPr/>
          <p:nvPr/>
        </p:nvCxnSpPr>
        <p:spPr>
          <a:xfrm>
            <a:off x="8049304" y="2939493"/>
            <a:ext cx="409500" cy="1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p1"/>
          <p:cNvSpPr/>
          <p:nvPr/>
        </p:nvSpPr>
        <p:spPr>
          <a:xfrm>
            <a:off x="4168616" y="4458971"/>
            <a:ext cx="609600" cy="507900"/>
          </a:xfrm>
          <a:prstGeom prst="rect">
            <a:avLst/>
          </a:prstGeom>
          <a:solidFill>
            <a:srgbClr val="F9CB9C"/>
          </a:solidFill>
          <a:ln cap="flat" cmpd="sng" w="762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/>
          </a:p>
        </p:txBody>
      </p:sp>
      <p:sp>
        <p:nvSpPr>
          <p:cNvPr id="116" name="Google Shape;116;p1"/>
          <p:cNvSpPr/>
          <p:nvPr/>
        </p:nvSpPr>
        <p:spPr>
          <a:xfrm>
            <a:off x="5378300" y="4445861"/>
            <a:ext cx="609600" cy="507900"/>
          </a:xfrm>
          <a:prstGeom prst="rect">
            <a:avLst/>
          </a:prstGeom>
          <a:solidFill>
            <a:srgbClr val="F9CB9C"/>
          </a:solidFill>
          <a:ln cap="flat" cmpd="sng" w="762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/>
          </a:p>
        </p:txBody>
      </p:sp>
      <p:sp>
        <p:nvSpPr>
          <p:cNvPr id="117" name="Google Shape;117;p1"/>
          <p:cNvSpPr/>
          <p:nvPr/>
        </p:nvSpPr>
        <p:spPr>
          <a:xfrm>
            <a:off x="6384528" y="4445861"/>
            <a:ext cx="609600" cy="507900"/>
          </a:xfrm>
          <a:prstGeom prst="rect">
            <a:avLst/>
          </a:prstGeom>
          <a:solidFill>
            <a:srgbClr val="F9CB9C"/>
          </a:solidFill>
          <a:ln cap="flat" cmpd="sng" w="762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cxnSp>
        <p:nvCxnSpPr>
          <p:cNvPr id="118" name="Google Shape;118;p1"/>
          <p:cNvCxnSpPr/>
          <p:nvPr/>
        </p:nvCxnSpPr>
        <p:spPr>
          <a:xfrm>
            <a:off x="4787150" y="4712971"/>
            <a:ext cx="409500" cy="1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1"/>
          <p:cNvCxnSpPr/>
          <p:nvPr/>
        </p:nvCxnSpPr>
        <p:spPr>
          <a:xfrm>
            <a:off x="5987900" y="4713833"/>
            <a:ext cx="409500" cy="1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" name="Google Shape;120;p1"/>
          <p:cNvSpPr/>
          <p:nvPr/>
        </p:nvSpPr>
        <p:spPr>
          <a:xfrm>
            <a:off x="6377164" y="5137988"/>
            <a:ext cx="609600" cy="507900"/>
          </a:xfrm>
          <a:prstGeom prst="rect">
            <a:avLst/>
          </a:prstGeom>
          <a:solidFill>
            <a:srgbClr val="F9CB9C"/>
          </a:solidFill>
          <a:ln cap="flat" cmpd="sng" w="762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S4</a:t>
            </a:r>
            <a:endParaRPr/>
          </a:p>
        </p:txBody>
      </p:sp>
      <p:sp>
        <p:nvSpPr>
          <p:cNvPr id="121" name="Google Shape;121;p1"/>
          <p:cNvSpPr/>
          <p:nvPr/>
        </p:nvSpPr>
        <p:spPr>
          <a:xfrm>
            <a:off x="7390756" y="4473805"/>
            <a:ext cx="609600" cy="5079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S5</a:t>
            </a:r>
            <a:endParaRPr/>
          </a:p>
        </p:txBody>
      </p:sp>
      <p:sp>
        <p:nvSpPr>
          <p:cNvPr id="122" name="Google Shape;122;p1"/>
          <p:cNvSpPr/>
          <p:nvPr/>
        </p:nvSpPr>
        <p:spPr>
          <a:xfrm>
            <a:off x="7390756" y="5159292"/>
            <a:ext cx="609600" cy="507900"/>
          </a:xfrm>
          <a:prstGeom prst="rect">
            <a:avLst/>
          </a:prstGeom>
          <a:solidFill>
            <a:srgbClr val="F9CB9C"/>
          </a:solidFill>
          <a:ln cap="flat" cmpd="sng" w="762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S6</a:t>
            </a:r>
            <a:endParaRPr/>
          </a:p>
        </p:txBody>
      </p:sp>
      <p:cxnSp>
        <p:nvCxnSpPr>
          <p:cNvPr id="123" name="Google Shape;123;p1"/>
          <p:cNvCxnSpPr/>
          <p:nvPr/>
        </p:nvCxnSpPr>
        <p:spPr>
          <a:xfrm>
            <a:off x="6986764" y="5406306"/>
            <a:ext cx="409500" cy="1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1"/>
          <p:cNvCxnSpPr/>
          <p:nvPr/>
        </p:nvCxnSpPr>
        <p:spPr>
          <a:xfrm>
            <a:off x="4752644" y="4934094"/>
            <a:ext cx="365700" cy="171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1"/>
          <p:cNvCxnSpPr>
            <a:endCxn id="120" idx="1"/>
          </p:cNvCxnSpPr>
          <p:nvPr/>
        </p:nvCxnSpPr>
        <p:spPr>
          <a:xfrm>
            <a:off x="5987764" y="4941638"/>
            <a:ext cx="389400" cy="450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1"/>
          <p:cNvCxnSpPr/>
          <p:nvPr/>
        </p:nvCxnSpPr>
        <p:spPr>
          <a:xfrm>
            <a:off x="6996562" y="4724854"/>
            <a:ext cx="409500" cy="1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1"/>
          <p:cNvCxnSpPr/>
          <p:nvPr/>
        </p:nvCxnSpPr>
        <p:spPr>
          <a:xfrm>
            <a:off x="7016670" y="4934094"/>
            <a:ext cx="389400" cy="450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" name="Google Shape;128;p1"/>
          <p:cNvSpPr/>
          <p:nvPr/>
        </p:nvSpPr>
        <p:spPr>
          <a:xfrm>
            <a:off x="6407070" y="3657773"/>
            <a:ext cx="609600" cy="507900"/>
          </a:xfrm>
          <a:prstGeom prst="rect">
            <a:avLst/>
          </a:prstGeom>
          <a:solidFill>
            <a:srgbClr val="D5A6BD"/>
          </a:solidFill>
          <a:ln cap="flat" cmpd="sng" w="7620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5390330" y="3615643"/>
            <a:ext cx="609600" cy="507900"/>
          </a:xfrm>
          <a:prstGeom prst="rect">
            <a:avLst/>
          </a:prstGeom>
          <a:solidFill>
            <a:srgbClr val="D5A6BD"/>
          </a:solidFill>
          <a:ln cap="flat" cmpd="sng" w="7620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130" name="Google Shape;130;p1"/>
          <p:cNvSpPr/>
          <p:nvPr/>
        </p:nvSpPr>
        <p:spPr>
          <a:xfrm>
            <a:off x="9596856" y="3657773"/>
            <a:ext cx="609600" cy="507900"/>
          </a:xfrm>
          <a:prstGeom prst="rect">
            <a:avLst/>
          </a:prstGeom>
          <a:solidFill>
            <a:srgbClr val="D5A6BD"/>
          </a:solidFill>
          <a:ln cap="flat" cmpd="sng" w="7620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cxnSp>
        <p:nvCxnSpPr>
          <p:cNvPr id="131" name="Google Shape;131;p1"/>
          <p:cNvCxnSpPr>
            <a:endCxn id="130" idx="1"/>
          </p:cNvCxnSpPr>
          <p:nvPr/>
        </p:nvCxnSpPr>
        <p:spPr>
          <a:xfrm>
            <a:off x="7025556" y="3911723"/>
            <a:ext cx="2571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1"/>
          <p:cNvCxnSpPr/>
          <p:nvPr/>
        </p:nvCxnSpPr>
        <p:spPr>
          <a:xfrm flipH="1" rot="10800000">
            <a:off x="6007968" y="4053636"/>
            <a:ext cx="438900" cy="37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1"/>
          <p:cNvCxnSpPr/>
          <p:nvPr/>
        </p:nvCxnSpPr>
        <p:spPr>
          <a:xfrm>
            <a:off x="9148842" y="3179521"/>
            <a:ext cx="439200" cy="47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1"/>
          <p:cNvCxnSpPr/>
          <p:nvPr/>
        </p:nvCxnSpPr>
        <p:spPr>
          <a:xfrm flipH="1" rot="10800000">
            <a:off x="8091690" y="987377"/>
            <a:ext cx="487200" cy="26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p1"/>
          <p:cNvCxnSpPr/>
          <p:nvPr/>
        </p:nvCxnSpPr>
        <p:spPr>
          <a:xfrm flipH="1" rot="10800000">
            <a:off x="5606900" y="5908882"/>
            <a:ext cx="3283200" cy="603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1"/>
          <p:cNvSpPr/>
          <p:nvPr/>
        </p:nvSpPr>
        <p:spPr>
          <a:xfrm rot="5400000">
            <a:off x="7551000" y="4369800"/>
            <a:ext cx="2914800" cy="576000"/>
          </a:xfrm>
          <a:prstGeom prst="bentUpArrow">
            <a:avLst>
              <a:gd fmla="val 8908" name="adj1"/>
              <a:gd fmla="val 26753" name="adj2"/>
              <a:gd fmla="val 35652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 rot="5400000">
            <a:off x="4425090" y="1678932"/>
            <a:ext cx="5310300" cy="3548400"/>
          </a:xfrm>
          <a:prstGeom prst="bentUpArrow">
            <a:avLst>
              <a:gd fmla="val 1681" name="adj1"/>
              <a:gd fmla="val 3226" name="adj2"/>
              <a:gd fmla="val 12312" name="adj3"/>
            </a:avLst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 rot="5400000">
            <a:off x="4617605" y="1937904"/>
            <a:ext cx="4639500" cy="3548400"/>
          </a:xfrm>
          <a:prstGeom prst="bentUpArrow">
            <a:avLst>
              <a:gd fmla="val 2599" name="adj1"/>
              <a:gd fmla="val 2685" name="adj2"/>
              <a:gd fmla="val 7817" name="adj3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" name="Google Shape;139;p1"/>
          <p:cNvGraphicFramePr/>
          <p:nvPr/>
        </p:nvGraphicFramePr>
        <p:xfrm>
          <a:off x="-1" y="7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{82D49456-386E-4A7A-A018-F649FABDDDCC}</a:tableStyleId>
              </a:tblPr>
              <a:tblGrid>
                <a:gridCol w="2035550"/>
                <a:gridCol w="2035550"/>
                <a:gridCol w="2035550"/>
              </a:tblGrid>
              <a:tr h="26195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Appendix B - Schedule, Annex C - PERT Chart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1b312cf964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921078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1a4c07e2ec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6575"/>
            <a:ext cx="12192000" cy="58757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g1a4c07e2ec2_0_7"/>
          <p:cNvGraphicFramePr/>
          <p:nvPr/>
        </p:nvGraphicFramePr>
        <p:xfrm>
          <a:off x="-1" y="7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{82D49456-386E-4A7A-A018-F649FABDDDCC}</a:tableStyleId>
              </a:tblPr>
              <a:tblGrid>
                <a:gridCol w="2035550"/>
                <a:gridCol w="2035550"/>
                <a:gridCol w="2035550"/>
              </a:tblGrid>
              <a:tr h="26195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Appendix B - Schedule, Annex C - Gantt Chart, v2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2022-11-21T13:32:34Z</dcterms:created>
  <dc:creator>Shawn O'Keefe</dc:creator>
</cp:coreProperties>
</file>