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3918-FF50-4551-95E8-B9EE77F4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722D-15F5-4AC8-B488-04D7D2B69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501A-FA6E-4EE0-80D7-264B63D9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027E-ABE1-4197-893D-D283EC87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681C-CB40-4B81-8C54-ACD636E6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604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9A75-8C47-43BE-8EA2-2E5D00EA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6AA25-E13C-4E86-99AA-83099092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CDB3-F60B-437D-B1B6-69CA800D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CCE7-70C9-4EF4-B99B-7BD156BA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0DFD-F4E7-4081-96EB-BF5F75A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96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CCF72-A9A2-4214-B049-C56FEDDDA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E4F6F-A462-4840-AF2E-7EDB238D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257C-3F36-4BF8-90E6-CA093D13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F457-73C6-422A-8A45-2BE13782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4473-EF41-4C7F-803A-0C8C41F6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38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0C7E-402C-4469-956A-EAEA6F91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C81F-23DA-47A3-A20D-DCCECFE2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6B0E-A5C2-436C-A9A9-FDED12F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0D64-9449-4F61-95F6-EE6A0596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A707-904B-4474-9400-0033CAB5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10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94AB-7A5B-4528-B10F-A8FD2F13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FF4E-EC0A-4E5A-9D2C-AA68F268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0FB3-3A0F-423D-89F3-46F88AB0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AD5EB-CACE-4E96-AB27-757680EE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B595-73D8-4A91-8FEF-C6C192D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18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DA72-47B9-412B-90FA-CBBA1519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81F2-C7B5-40DC-859F-74D40F8C2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7194F-6DB5-4EBC-8DBE-DC5D8037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B4BF8-FD34-47FF-B9A2-97DC03A0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7A3C-41CF-429D-BD8C-D382A33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EE01-C826-4E37-B511-1DA114D9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91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7493-3D40-4243-95DA-65B39146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A0177-963A-4453-ACB6-F4BEBCA8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EBF5-31B4-4D65-BAA7-18E426AEF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24168-145F-461A-B109-41DBBFF6C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50A45-D83E-4A25-9AE4-D11913AC9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DA4B-D2AB-42C5-BF3A-A14C2DBE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34D83-0DC9-44C5-93F5-3361701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E872-9B98-40B7-9CEE-798C2B9F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743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CA9C-F8FA-45BD-AF3E-6998FB27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AF552-F1B5-47F1-9133-477F8328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2F3F1-73AE-49F8-9CB7-6D7A4760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40542-2824-4A31-A166-696AD868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33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DAB87-BFC7-45CC-99FD-613355A3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9C6A-5556-42B3-BC89-E9CE9F9D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A7943-2E7C-4624-BFC7-7B901782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30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286D-2C9B-49DC-914C-7AE82A95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471D-EDAD-4779-9ACB-B2EEC31D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2465-5AB8-4DAA-AB3D-0962402E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56B00-A04C-4DFB-B9D3-6D60A332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0CEF-5BE8-4E5C-AB6D-E6C3FDEF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4ED3-834D-43C7-99B9-3BDAFC5A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72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0668-1F90-48DB-879A-9CA5AEA8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1B11C-A568-4A68-AF99-12D8FADF9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7241A-BF1A-4231-8F64-84FD985B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7F6F9-FC59-4DFA-842F-6EA762B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55E0D-E44C-4082-A688-6E464EBB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79387-A434-4026-BEDA-E42FCF4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5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19940-DF64-4478-A54F-9697BD7B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D4A9-AD38-4EB5-901A-3BC0FC35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DEE4-EDF5-4AD8-882D-F48D33CF4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780B-0B4D-4AA8-BBB2-90FA4445CFDA}" type="datetimeFigureOut">
              <a:rPr lang="ro-RO" smtClean="0"/>
              <a:t>15.07.2019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ADAD-0858-4745-8F72-039FA238C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D03C-7A9A-43D2-A89C-C5F5727B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CBCC-45A5-4121-8A28-92A4FB8C75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76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FF7-A34F-4A56-8F08-E713BFC33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PULA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7982E-8D51-406D-9700-D2A57704E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611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PULA</dc:title>
  <dc:creator>Robert</dc:creator>
  <cp:lastModifiedBy>Robert</cp:lastModifiedBy>
  <cp:revision>1</cp:revision>
  <dcterms:created xsi:type="dcterms:W3CDTF">2019-07-15T11:19:43Z</dcterms:created>
  <dcterms:modified xsi:type="dcterms:W3CDTF">2019-07-15T11:19:52Z</dcterms:modified>
</cp:coreProperties>
</file>