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26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F7508-25BC-9B40-9E40-B2F5801FB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A99112-8802-5C40-B421-D619AAAA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BAE5BB-7915-9441-A4C1-F0968104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DCE1-4D2C-354E-9EE6-A72B89917534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1A0250-609C-FA4C-8951-DB27124B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168E0D-BAFE-9A49-9655-645DBBB2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2C8D-B4D0-2A44-B1A5-B3EF8F616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47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C9333-0D15-9F4C-A6A1-15038FD9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56639E-8104-D741-BEE0-FF35DB40F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0F0DFA-41FD-D04D-983A-1BD88105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DCE1-4D2C-354E-9EE6-A72B89917534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11BB6-0E59-2049-8777-6A0E4696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3CA31-75E7-B743-8EFD-54B8E56B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2C8D-B4D0-2A44-B1A5-B3EF8F616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90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9FC8B8-4BA3-AA4B-A352-BF0AFF960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686F42-2531-7545-86C2-A557BCC4E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A32BB-710C-6E43-8C5F-634D8DEF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DCE1-4D2C-354E-9EE6-A72B89917534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C61671-1B92-CD4D-A305-A6ABA9C9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758FC-09E8-0D41-AA10-01D6A83C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2C8D-B4D0-2A44-B1A5-B3EF8F616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60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763E9-BE8B-034C-8A26-DAE9E811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79B6C6-1E15-D140-9B7B-5BAEB4FFB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62958D-EE27-444A-BDEB-5CF6D483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DCE1-4D2C-354E-9EE6-A72B89917534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E9442-AF98-044D-9F13-C35D7CB5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08F7BF-2AF8-BE41-AA93-5F9C20F0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2C8D-B4D0-2A44-B1A5-B3EF8F616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64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82B1-96B9-E54A-9421-36C180B7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DFBF39-04DF-8841-88C6-600787BA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19BC52-CD51-7C48-8BB4-F87138B8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DCE1-4D2C-354E-9EE6-A72B89917534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C8B558-E460-AC44-9CBF-A08E91ED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B4972-23C4-1A44-8F0F-E0B074CD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2C8D-B4D0-2A44-B1A5-B3EF8F616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12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17C81-6287-4A44-86CE-2445FD73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0D909-0A81-3F46-A750-7033886DE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993FC1-F48B-8B46-AABF-F85366F41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81057B-1818-0448-A3E1-8796BAA2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DCE1-4D2C-354E-9EE6-A72B89917534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AE4D80-60C7-7546-81EF-BEBE1350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9F6DC9-4A93-C14F-8F95-5BFF8879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2C8D-B4D0-2A44-B1A5-B3EF8F616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74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153F5-FA19-5E41-9BE7-CD584068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9AEBD-D589-0741-B707-321653620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86957E-E3CD-6846-9849-458C13D46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1772BA-D56B-A247-881C-1BA873D30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BCCCD3-72E7-FE45-B7FE-D73E3A308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777D88-DAA7-CF43-BC49-97ED8841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DCE1-4D2C-354E-9EE6-A72B89917534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38544E-06E9-F841-9D12-45552915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EADFD5-F9DE-3F49-BE72-BAD91F91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2C8D-B4D0-2A44-B1A5-B3EF8F616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8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8AABC-B345-B047-B119-87073C11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2A831E-EFFA-FB44-A812-8C0193E6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DCE1-4D2C-354E-9EE6-A72B89917534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2B9693-5AD2-4D4F-8674-EE76651D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D86786-2F58-534F-8A03-41E486A3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2C8D-B4D0-2A44-B1A5-B3EF8F616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41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4109D7-6D77-F741-968D-3E3AB63B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DCE1-4D2C-354E-9EE6-A72B89917534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FC6198-29BB-D046-8951-ADD78DDB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0C54E2-5749-F643-ADA6-6B477C18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2C8D-B4D0-2A44-B1A5-B3EF8F616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14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96A16-E389-8345-91DB-0C0CA8F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884D67-72FB-0241-B4C8-91C6820D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0B13AB-23C7-404E-A94F-A9ADEEBEA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CEE0E6-8171-8343-A710-1FDA29C5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DCE1-4D2C-354E-9EE6-A72B89917534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D6AF6A-86A3-3541-97B8-C05A7FC1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437C42-856C-D346-95AB-2D4A7ED1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2C8D-B4D0-2A44-B1A5-B3EF8F616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93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F23B-986A-6348-BD55-9BBA495E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6942E1-42EB-FA43-BC7E-87E745D8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6F77B-7998-AC4B-8F23-95EB4C807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DE031C-B7DD-AC41-B279-CEA9FDEC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DCE1-4D2C-354E-9EE6-A72B89917534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B262B1-02BF-EE43-A1AE-FF9D045D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60F697-B80F-044E-B531-242FF046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2C8D-B4D0-2A44-B1A5-B3EF8F616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47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9C4B3D-8A7A-254C-A402-DB9CA0ED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A4F57B-6CCB-8945-86D5-19181F13D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461A02-779B-0D44-9DC8-8371EF823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1DCE1-4D2C-354E-9EE6-A72B89917534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03518-9F5D-6D4A-9702-7BAA6C6F1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8D47D7-8B87-5942-A570-D37204107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62C8D-B4D0-2A44-B1A5-B3EF8F616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01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B315-4751-B64F-A31B-A108A942F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EF71B9-D175-2D46-96C3-704D0CB4D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0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9943A-6331-5942-818B-2BB44111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C1E1CA-AC25-8D4D-914B-B508E880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Data Science</a:t>
            </a:r>
          </a:p>
          <a:p>
            <a:pPr lvl="1"/>
            <a:r>
              <a:rPr lang="en-US" dirty="0"/>
              <a:t>Case Study: Analyzing </a:t>
            </a:r>
            <a:r>
              <a:rPr lang="en-US" dirty="0" err="1"/>
              <a:t>Immomio</a:t>
            </a:r>
            <a:r>
              <a:rPr lang="en-US" dirty="0"/>
              <a:t> </a:t>
            </a:r>
            <a:r>
              <a:rPr lang="en-US" dirty="0" err="1"/>
              <a:t>PropertyTenants</a:t>
            </a:r>
            <a:endParaRPr lang="en-US" dirty="0"/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Neural Nets</a:t>
            </a:r>
          </a:p>
          <a:p>
            <a:pPr lvl="1"/>
            <a:r>
              <a:rPr lang="en-US" dirty="0"/>
              <a:t>Concept</a:t>
            </a:r>
          </a:p>
          <a:p>
            <a:pPr lvl="1"/>
            <a:r>
              <a:rPr lang="en-US" dirty="0"/>
              <a:t>Training a neural network</a:t>
            </a:r>
          </a:p>
          <a:p>
            <a:pPr lvl="1"/>
            <a:r>
              <a:rPr lang="en-US" dirty="0"/>
              <a:t>Reinforcement Learning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3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6C10F-8B22-EF49-A7E9-0AF76DA0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BFBB25C-4F2F-D74B-ADCC-378B12803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97788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AEFE8-EBDE-614E-8B80-8DFEF7E1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</a:t>
            </a:r>
            <a:r>
              <a:rPr lang="en-US" dirty="0" err="1"/>
              <a:t>Immomio</a:t>
            </a:r>
            <a:r>
              <a:rPr lang="en-US" dirty="0"/>
              <a:t> </a:t>
            </a:r>
            <a:r>
              <a:rPr lang="en-US" dirty="0" err="1"/>
              <a:t>PropertyTenants</a:t>
            </a:r>
            <a:r>
              <a:rPr lang="en-US" dirty="0"/>
              <a:t>	</a:t>
            </a:r>
          </a:p>
        </p:txBody>
      </p:sp>
      <p:pic>
        <p:nvPicPr>
          <p:cNvPr id="11" name="Inhaltsplatzhalter 10" descr="Ein Bild, das Bildschirm, Fenster, Zug, Gebäude enthält.&#10;&#10;Automatisch generierte Beschreibung">
            <a:extLst>
              <a:ext uri="{FF2B5EF4-FFF2-40B4-BE49-F238E27FC236}">
                <a16:creationId xmlns:a16="http://schemas.microsoft.com/office/drawing/2014/main" id="{67BECF94-E515-2E4E-8842-77AC28602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466" y="1518892"/>
            <a:ext cx="6705068" cy="4973983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4C5A2BA-53C3-3047-9767-B7091EF5CACD}"/>
              </a:ext>
            </a:extLst>
          </p:cNvPr>
          <p:cNvSpPr txBox="1"/>
          <p:nvPr/>
        </p:nvSpPr>
        <p:spPr>
          <a:xfrm>
            <a:off x="6301409" y="5539409"/>
            <a:ext cx="2816087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3117 Datasets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CDACFE0-D038-D24B-81D1-557F5D699219}"/>
              </a:ext>
            </a:extLst>
          </p:cNvPr>
          <p:cNvSpPr txBox="1"/>
          <p:nvPr/>
        </p:nvSpPr>
        <p:spPr>
          <a:xfrm>
            <a:off x="5607735" y="2844455"/>
            <a:ext cx="488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m = 14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296EB5C-0BEC-1242-8B0C-E1409BA8080A}"/>
              </a:ext>
            </a:extLst>
          </p:cNvPr>
          <p:cNvSpPr txBox="1"/>
          <p:nvPr/>
        </p:nvSpPr>
        <p:spPr>
          <a:xfrm>
            <a:off x="9019310" y="1658724"/>
            <a:ext cx="486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m = 31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4F785A5-84AF-C442-ADA2-1537CE7467D0}"/>
              </a:ext>
            </a:extLst>
          </p:cNvPr>
          <p:cNvSpPr txBox="1"/>
          <p:nvPr/>
        </p:nvSpPr>
        <p:spPr>
          <a:xfrm>
            <a:off x="7217697" y="2909769"/>
            <a:ext cx="554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m = 235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EEBC06E-1660-2D41-9693-25A238462D52}"/>
              </a:ext>
            </a:extLst>
          </p:cNvPr>
          <p:cNvSpPr txBox="1"/>
          <p:nvPr/>
        </p:nvSpPr>
        <p:spPr>
          <a:xfrm>
            <a:off x="3716977" y="4225950"/>
            <a:ext cx="621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m = 2500</a:t>
            </a:r>
          </a:p>
        </p:txBody>
      </p:sp>
    </p:spTree>
    <p:extLst>
      <p:ext uri="{BB962C8B-B14F-4D97-AF65-F5344CB8AC3E}">
        <p14:creationId xmlns:p14="http://schemas.microsoft.com/office/powerpoint/2010/main" val="28980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6305B-A512-CF44-A434-4A2DC1B0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22DDCA-22C1-024D-B136-53BE9F40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5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Agenda </vt:lpstr>
      <vt:lpstr>Data Science</vt:lpstr>
      <vt:lpstr>Analyzing Immomio PropertyTenants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Jäger</dc:creator>
  <cp:lastModifiedBy>Marc Jäger</cp:lastModifiedBy>
  <cp:revision>13</cp:revision>
  <dcterms:created xsi:type="dcterms:W3CDTF">2020-10-28T15:15:46Z</dcterms:created>
  <dcterms:modified xsi:type="dcterms:W3CDTF">2020-11-04T16:51:15Z</dcterms:modified>
</cp:coreProperties>
</file>