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57" r:id="rId4"/>
    <p:sldId id="265" r:id="rId5"/>
    <p:sldId id="267" r:id="rId6"/>
    <p:sldId id="266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29FD4-B314-4DFF-8007-A730F94C361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82ED6-D90E-4BCA-98BA-584E20127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79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82ED6-D90E-4BCA-98BA-584E201272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85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23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41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49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22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830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650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02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611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4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94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4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35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686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49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41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21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7B37326-54B8-432A-B357-50E144A7616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DF8CE9C-995E-4BA5-9713-503ED70B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643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73628-3AA5-46A6-ACF4-27BD2F423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813" y="234682"/>
            <a:ext cx="10054372" cy="1890944"/>
          </a:xfrm>
        </p:spPr>
        <p:txBody>
          <a:bodyPr>
            <a:noAutofit/>
          </a:bodyPr>
          <a:lstStyle/>
          <a:p>
            <a:r>
              <a:rPr lang="ru-RU" sz="6000" dirty="0">
                <a:solidFill>
                  <a:srgbClr val="EF7F1A"/>
                </a:solidFill>
              </a:rPr>
              <a:t>Курсовой проект </a:t>
            </a:r>
            <a:br>
              <a:rPr lang="ru-RU" sz="6000" dirty="0">
                <a:solidFill>
                  <a:srgbClr val="EF7F1A"/>
                </a:solidFill>
              </a:rPr>
            </a:br>
            <a:r>
              <a:rPr lang="en-US" sz="6000" dirty="0">
                <a:solidFill>
                  <a:srgbClr val="EF7F1A"/>
                </a:solidFill>
              </a:rPr>
              <a:t>“Ball blast”</a:t>
            </a:r>
            <a:endParaRPr lang="ru-RU" sz="6000" dirty="0">
              <a:solidFill>
                <a:srgbClr val="EF7F1A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4246D4-92C8-44E1-AB68-9348DABF5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4965" y="6447408"/>
            <a:ext cx="5722069" cy="41059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Подготовил презентацию: Гладкий Максим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330E0B-8524-496B-A7E8-4ED01F8BA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14" y="2807232"/>
            <a:ext cx="2958570" cy="295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0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FDDED-E178-4F2F-ABA7-E5E342EA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55527" cy="1174812"/>
          </a:xfrm>
        </p:spPr>
        <p:txBody>
          <a:bodyPr>
            <a:normAutofit fontScale="90000"/>
          </a:bodyPr>
          <a:lstStyle/>
          <a:p>
            <a:r>
              <a:rPr lang="ru-RU" sz="7200" dirty="0">
                <a:solidFill>
                  <a:srgbClr val="EF7F1A"/>
                </a:solidFill>
              </a:rPr>
              <a:t>Правила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66CBEC-3DF7-40F1-B09E-0F69F430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36199"/>
            <a:ext cx="9905998" cy="5021801"/>
          </a:xfrm>
        </p:spPr>
        <p:txBody>
          <a:bodyPr/>
          <a:lstStyle/>
          <a:p>
            <a:r>
              <a:rPr lang="ru-RU" dirty="0">
                <a:effectLst/>
              </a:rPr>
              <a:t>Игра заключается в том, чтобы выстрелами сбивать как можно больше шаров.</a:t>
            </a:r>
          </a:p>
          <a:p>
            <a:r>
              <a:rPr lang="ru-RU" dirty="0">
                <a:effectLst/>
              </a:rPr>
              <a:t>За нанесение урона цели пользователю начисляются очки, которые после игры переводятся в монеты, за которые игрок сможет приобрести специальные улучшения, ускоряющие зарабатывание монет. </a:t>
            </a:r>
          </a:p>
          <a:p>
            <a:r>
              <a:rPr lang="ru-RU" dirty="0">
                <a:effectLst/>
              </a:rPr>
              <a:t>Однако с покупкой улучшением сложность игры также повышается, увеличивается количество ударов, необходимых для уничтожения мишеней.</a:t>
            </a:r>
          </a:p>
          <a:p>
            <a:r>
              <a:rPr lang="ru-RU" dirty="0">
                <a:effectLst/>
              </a:rPr>
              <a:t>Игрок управляет пушкой, передвижение по полю которой осуществляется посредством нажатия клавиш со стрелками “</a:t>
            </a:r>
            <a:r>
              <a:rPr lang="en-US" dirty="0">
                <a:effectLst/>
              </a:rPr>
              <a:t>Left</a:t>
            </a:r>
            <a:r>
              <a:rPr lang="ru-RU" dirty="0">
                <a:effectLst/>
              </a:rPr>
              <a:t>” и “</a:t>
            </a:r>
            <a:r>
              <a:rPr lang="en-US" dirty="0">
                <a:effectLst/>
              </a:rPr>
              <a:t>Right</a:t>
            </a:r>
            <a:r>
              <a:rPr lang="ru-RU" dirty="0">
                <a:effectLst/>
              </a:rPr>
              <a:t>”.</a:t>
            </a:r>
          </a:p>
          <a:p>
            <a:r>
              <a:rPr lang="ru-RU" dirty="0">
                <a:effectLst/>
              </a:rPr>
              <a:t>Стрельба происходит автоматически.</a:t>
            </a:r>
          </a:p>
          <a:p>
            <a:r>
              <a:rPr lang="ru-RU" dirty="0">
                <a:effectLst/>
              </a:rPr>
              <a:t>При соприкосновении мишени и пушки игра оканчивается, заработанные очки переводятся в монеты, которые можно потратить в магазине.</a:t>
            </a:r>
          </a:p>
          <a:p>
            <a:endParaRPr lang="ru-RU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536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9330F-7C76-40EE-A5ED-DE220F41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60218" cy="1148179"/>
          </a:xfrm>
        </p:spPr>
        <p:txBody>
          <a:bodyPr>
            <a:normAutofit fontScale="90000"/>
          </a:bodyPr>
          <a:lstStyle/>
          <a:p>
            <a:r>
              <a:rPr lang="ru-RU" sz="8000" dirty="0">
                <a:solidFill>
                  <a:srgbClr val="EF7F1A"/>
                </a:solidFill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C9D5D-6ADF-46FF-BAD5-2FEAC1A4201F}"/>
              </a:ext>
            </a:extLst>
          </p:cNvPr>
          <p:cNvSpPr txBox="1"/>
          <p:nvPr/>
        </p:nvSpPr>
        <p:spPr>
          <a:xfrm>
            <a:off x="640820" y="2698811"/>
            <a:ext cx="1091035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Существует большое количество возможных улучшений приложения:</a:t>
            </a:r>
          </a:p>
          <a:p>
            <a:r>
              <a:rPr lang="ru-RU" sz="2000" dirty="0"/>
              <a:t>- Создание новых уровней сложности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en-US" sz="2000" dirty="0"/>
              <a:t>- </a:t>
            </a:r>
            <a:r>
              <a:rPr lang="ru-RU" sz="2000" dirty="0"/>
              <a:t>Добавления новых умений во внутриигровой магазин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en-US" sz="2000" dirty="0"/>
              <a:t>- </a:t>
            </a:r>
            <a:r>
              <a:rPr lang="ru-RU" sz="2000" dirty="0"/>
              <a:t>Адаптация проекта для запуска на устройствах с низким разрешением экрана</a:t>
            </a:r>
            <a:r>
              <a:rPr lang="en-US" sz="2000" dirty="0"/>
              <a:t>;</a:t>
            </a:r>
            <a:r>
              <a:rPr lang="ru-RU" sz="2000" dirty="0"/>
              <a:t> </a:t>
            </a:r>
          </a:p>
          <a:p>
            <a:r>
              <a:rPr lang="en-US" sz="2000" dirty="0"/>
              <a:t>- </a:t>
            </a:r>
            <a:r>
              <a:rPr lang="ru-RU" sz="2000" dirty="0"/>
              <a:t>Переход к кроссплатформенной разработке.</a:t>
            </a:r>
          </a:p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44F161-7BB7-4E43-9EDA-43147A56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45" y="1693250"/>
            <a:ext cx="7680310" cy="3471500"/>
          </a:xfrm>
        </p:spPr>
      </p:pic>
    </p:spTree>
    <p:extLst>
      <p:ext uri="{BB962C8B-B14F-4D97-AF65-F5344CB8AC3E}">
        <p14:creationId xmlns:p14="http://schemas.microsoft.com/office/powerpoint/2010/main" val="2113713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728EA-CEED-4FFC-828B-104B1BB04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55" y="390601"/>
            <a:ext cx="9108489" cy="607679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768793-2FCB-411C-865A-3CD6ACB2A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2442"/>
            <a:ext cx="1047565" cy="8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7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A19B3-D151-4B3C-804D-6110A0D5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35604" cy="1112668"/>
          </a:xfrm>
        </p:spPr>
        <p:txBody>
          <a:bodyPr>
            <a:normAutofit fontScale="90000"/>
          </a:bodyPr>
          <a:lstStyle/>
          <a:p>
            <a:r>
              <a:rPr lang="ru-RU" sz="8000" dirty="0">
                <a:solidFill>
                  <a:srgbClr val="EF7F1A"/>
                </a:solidFill>
              </a:rPr>
              <a:t>Аналоги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D77D3A-E08A-4BFA-B9CF-4173119FE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60" y="1866893"/>
            <a:ext cx="2139571" cy="379883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86FC42-E700-4409-B3E7-DD9A0CCBF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38" y="1866898"/>
            <a:ext cx="2139570" cy="37988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CAB40C-C333-4BFC-826A-9A3CCB820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16" y="1866899"/>
            <a:ext cx="2139570" cy="38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538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8FD26-39A8-462F-A8A7-32AF66CE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45966" cy="1032769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EF7F1A"/>
                </a:solidFill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F829C-6729-49BF-B202-C26B908B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5621045"/>
            <a:ext cx="4558051" cy="819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800" dirty="0"/>
              <a:t>Начало начал..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56DD8-B723-45A4-9C0D-030E2FBFCCF3}"/>
              </a:ext>
            </a:extLst>
          </p:cNvPr>
          <p:cNvSpPr txBox="1"/>
          <p:nvPr/>
        </p:nvSpPr>
        <p:spPr>
          <a:xfrm>
            <a:off x="236062" y="2172745"/>
            <a:ext cx="117198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Планируются следующие функции:</a:t>
            </a:r>
          </a:p>
          <a:p>
            <a:r>
              <a:rPr lang="ru-RU" sz="2400" dirty="0"/>
              <a:t>– Смена заднего фона игрового поля;</a:t>
            </a:r>
          </a:p>
          <a:p>
            <a:r>
              <a:rPr lang="ru-RU" sz="2400" dirty="0"/>
              <a:t>– Смена вида пушки;</a:t>
            </a:r>
          </a:p>
          <a:p>
            <a:r>
              <a:rPr lang="ru-RU" sz="2400" dirty="0"/>
              <a:t>– Встроенный магазин, в котором будет реализована покупка улучшений;</a:t>
            </a:r>
          </a:p>
          <a:p>
            <a:r>
              <a:rPr lang="ru-RU" sz="2400" dirty="0"/>
              <a:t>– Возможность отключения музыки;</a:t>
            </a:r>
          </a:p>
          <a:p>
            <a:r>
              <a:rPr lang="ru-RU" sz="2400" dirty="0"/>
              <a:t>– Отображение количества заработанных очков и монет;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A5900A-C3CB-4F4F-B48B-E168D4C16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11" y="4658668"/>
            <a:ext cx="3566109" cy="192475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20911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C9418-E53E-45A4-A86D-21E72BDB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92373" cy="1148179"/>
          </a:xfrm>
        </p:spPr>
        <p:txBody>
          <a:bodyPr>
            <a:normAutofit fontScale="90000"/>
          </a:bodyPr>
          <a:lstStyle/>
          <a:p>
            <a:r>
              <a:rPr lang="ru-RU" sz="7200" dirty="0">
                <a:solidFill>
                  <a:srgbClr val="EF7F1A"/>
                </a:solidFill>
              </a:rPr>
              <a:t>Создание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2308D21-F92D-4365-93E4-54A9F074C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9" y="2039476"/>
            <a:ext cx="1625397" cy="162539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5DF0C9-1E78-4D36-8271-022EFD45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611" y="2039477"/>
            <a:ext cx="1625397" cy="16253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3547791-9FD5-49DD-B653-9C7D628A4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903" y="2044718"/>
            <a:ext cx="1625397" cy="162539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89042B-5DED-436E-A944-2E602A7E6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18" y="4659477"/>
            <a:ext cx="1606498" cy="162539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63327C9-FFAF-4AC1-9091-31D7AAE57A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612" y="4697722"/>
            <a:ext cx="1625397" cy="158715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EE06996-537E-4733-BC22-C74BB65E76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06" y="4697722"/>
            <a:ext cx="1606497" cy="16253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1D719FC-35EC-43A2-9D87-237E16BAA12D}"/>
              </a:ext>
            </a:extLst>
          </p:cNvPr>
          <p:cNvSpPr txBox="1"/>
          <p:nvPr/>
        </p:nvSpPr>
        <p:spPr>
          <a:xfrm>
            <a:off x="2336340" y="3916951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Варианты внешнего вида пушки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ADECBF-90CE-4615-84CD-379C3668FDBC}"/>
              </a:ext>
            </a:extLst>
          </p:cNvPr>
          <p:cNvSpPr txBox="1"/>
          <p:nvPr/>
        </p:nvSpPr>
        <p:spPr>
          <a:xfrm>
            <a:off x="62405" y="1328757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Кнопка </a:t>
            </a:r>
            <a:r>
              <a:rPr lang="en-US" sz="3200" dirty="0"/>
              <a:t>“Exit”</a:t>
            </a:r>
            <a:endParaRPr lang="ru-RU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4B193B-DE34-48AE-9E5F-F3F7D3219D78}"/>
              </a:ext>
            </a:extLst>
          </p:cNvPr>
          <p:cNvSpPr txBox="1"/>
          <p:nvPr/>
        </p:nvSpPr>
        <p:spPr>
          <a:xfrm>
            <a:off x="4094033" y="1328757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Кнопка </a:t>
            </a:r>
            <a:r>
              <a:rPr lang="en-US" sz="3200" dirty="0"/>
              <a:t>“Music”</a:t>
            </a:r>
            <a:endParaRPr lang="ru-RU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811420-5F96-44C5-A774-6EB4BFF86A26}"/>
              </a:ext>
            </a:extLst>
          </p:cNvPr>
          <p:cNvSpPr txBox="1"/>
          <p:nvPr/>
        </p:nvSpPr>
        <p:spPr>
          <a:xfrm>
            <a:off x="7881205" y="1328758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Иконка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57038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C9418-E53E-45A4-A86D-21E72BDB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92373" cy="1148179"/>
          </a:xfrm>
        </p:spPr>
        <p:txBody>
          <a:bodyPr>
            <a:normAutofit fontScale="90000"/>
          </a:bodyPr>
          <a:lstStyle/>
          <a:p>
            <a:r>
              <a:rPr lang="ru-RU" sz="7200" dirty="0">
                <a:solidFill>
                  <a:srgbClr val="EF7F1A"/>
                </a:solidFill>
              </a:rPr>
              <a:t>Создание игры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3AB6D-AB63-490A-9184-4B499A106972}"/>
              </a:ext>
            </a:extLst>
          </p:cNvPr>
          <p:cNvSpPr txBox="1"/>
          <p:nvPr/>
        </p:nvSpPr>
        <p:spPr>
          <a:xfrm>
            <a:off x="1496006" y="172519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A4D2B-5DD7-42D8-80FA-68AE78C0A447}"/>
              </a:ext>
            </a:extLst>
          </p:cNvPr>
          <p:cNvSpPr txBox="1"/>
          <p:nvPr/>
        </p:nvSpPr>
        <p:spPr>
          <a:xfrm>
            <a:off x="0" y="1848306"/>
            <a:ext cx="118609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 реализации игрового средства были созданы следующие алгоритмы: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Стрельба из пушки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Появление целей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Учёт очков во время игры и перевод их в монеты по её окончанию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Проверка попадания пули по мишени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Проверка на проигрыш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Передвижение пушки по игровому полю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Уничтожение целей и пуль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Смена заднего фона игрового поля и изображения пушки.</a:t>
            </a:r>
          </a:p>
        </p:txBody>
      </p:sp>
    </p:spTree>
    <p:extLst>
      <p:ext uri="{BB962C8B-B14F-4D97-AF65-F5344CB8AC3E}">
        <p14:creationId xmlns:p14="http://schemas.microsoft.com/office/powerpoint/2010/main" val="405674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C9418-E53E-45A4-A86D-21E72BDB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92373" cy="1148179"/>
          </a:xfrm>
        </p:spPr>
        <p:txBody>
          <a:bodyPr>
            <a:normAutofit fontScale="90000"/>
          </a:bodyPr>
          <a:lstStyle/>
          <a:p>
            <a:r>
              <a:rPr lang="ru-RU" sz="7200" dirty="0">
                <a:solidFill>
                  <a:srgbClr val="EF7F1A"/>
                </a:solidFill>
              </a:rPr>
              <a:t>Создание игры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3F55783-9027-48E7-8B4D-8EF3A9F3A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348" y="3379431"/>
            <a:ext cx="2166152" cy="2888202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6C99BDE-84F1-449A-9CFA-7EA02280B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39" y="3379431"/>
            <a:ext cx="2166152" cy="2888202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55F46E5-A27D-4F8A-8A0D-DBFA57C17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0" y="3379431"/>
            <a:ext cx="2166152" cy="288820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7484653-25C1-4B79-ACBF-2103A27413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01" y="1148179"/>
            <a:ext cx="2166152" cy="2888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58856A-5C07-4B40-800F-0DAB0CCDBEFB}"/>
              </a:ext>
            </a:extLst>
          </p:cNvPr>
          <p:cNvSpPr txBox="1"/>
          <p:nvPr/>
        </p:nvSpPr>
        <p:spPr>
          <a:xfrm>
            <a:off x="8174234" y="479394"/>
            <a:ext cx="318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Главное меню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3AB6D-AB63-490A-9184-4B499A106972}"/>
              </a:ext>
            </a:extLst>
          </p:cNvPr>
          <p:cNvSpPr txBox="1"/>
          <p:nvPr/>
        </p:nvSpPr>
        <p:spPr>
          <a:xfrm>
            <a:off x="1496006" y="1725196"/>
            <a:ext cx="5404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Варианты заднего фона </a:t>
            </a:r>
          </a:p>
          <a:p>
            <a:pPr algn="ctr"/>
            <a:r>
              <a:rPr lang="ru-RU" sz="3200" dirty="0"/>
              <a:t>игрового поля</a:t>
            </a:r>
          </a:p>
        </p:txBody>
      </p:sp>
    </p:spTree>
    <p:extLst>
      <p:ext uri="{BB962C8B-B14F-4D97-AF65-F5344CB8AC3E}">
        <p14:creationId xmlns:p14="http://schemas.microsoft.com/office/powerpoint/2010/main" val="385386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6C9AE-6C39-4EB0-B8DE-B20AD03A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42284" cy="190500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EF7F1A"/>
                </a:solidFill>
              </a:rPr>
              <a:t>Реализованная программа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C7395D2-1BE7-493B-B17D-D8691311A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58" y="1967144"/>
            <a:ext cx="7594284" cy="368090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F7E4C1-5202-4723-8E85-CE8537E22698}"/>
              </a:ext>
            </a:extLst>
          </p:cNvPr>
          <p:cNvSpPr txBox="1"/>
          <p:nvPr/>
        </p:nvSpPr>
        <p:spPr>
          <a:xfrm>
            <a:off x="0" y="5585903"/>
            <a:ext cx="8768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Итоги проделанной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36076284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3871B-3284-4951-86A2-7EBAC89C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03270" cy="1210322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EF7F1A"/>
                </a:solidFill>
              </a:rPr>
              <a:t>интерфейс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6086FD-72A1-45EB-A450-B81C95461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6" y="2300651"/>
            <a:ext cx="2876952" cy="405991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B1D77B-3F92-4962-B841-574075A13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390" y="2300652"/>
            <a:ext cx="2871411" cy="4059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3FBD6-8D59-4CB9-B4D0-E6C964E08CCC}"/>
              </a:ext>
            </a:extLst>
          </p:cNvPr>
          <p:cNvSpPr txBox="1"/>
          <p:nvPr/>
        </p:nvSpPr>
        <p:spPr>
          <a:xfrm>
            <a:off x="300439" y="1715876"/>
            <a:ext cx="318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Главное меню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E55A2-15D7-4723-A164-CEE246BC8158}"/>
              </a:ext>
            </a:extLst>
          </p:cNvPr>
          <p:cNvSpPr txBox="1"/>
          <p:nvPr/>
        </p:nvSpPr>
        <p:spPr>
          <a:xfrm>
            <a:off x="3663734" y="1727096"/>
            <a:ext cx="4270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Поле во время игры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014D03-6070-4EB8-B7FF-A8AEE8537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510" y="2311871"/>
            <a:ext cx="3467584" cy="4048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BD2334-994D-4B07-8275-AAE97F8C8C6F}"/>
              </a:ext>
            </a:extLst>
          </p:cNvPr>
          <p:cNvSpPr txBox="1"/>
          <p:nvPr/>
        </p:nvSpPr>
        <p:spPr>
          <a:xfrm>
            <a:off x="8220801" y="1715876"/>
            <a:ext cx="3567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Окончание игры</a:t>
            </a:r>
          </a:p>
        </p:txBody>
      </p:sp>
    </p:spTree>
    <p:extLst>
      <p:ext uri="{BB962C8B-B14F-4D97-AF65-F5344CB8AC3E}">
        <p14:creationId xmlns:p14="http://schemas.microsoft.com/office/powerpoint/2010/main" val="210600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3871B-3284-4951-86A2-7EBAC89C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03270" cy="1210322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EF7F1A"/>
                </a:solidFill>
              </a:rPr>
              <a:t>интерфейс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3FBD6-8D59-4CB9-B4D0-E6C964E08CCC}"/>
              </a:ext>
            </a:extLst>
          </p:cNvPr>
          <p:cNvSpPr txBox="1"/>
          <p:nvPr/>
        </p:nvSpPr>
        <p:spPr>
          <a:xfrm>
            <a:off x="162954" y="1682821"/>
            <a:ext cx="3355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Внутриигровой </a:t>
            </a:r>
          </a:p>
          <a:p>
            <a:pPr algn="ctr"/>
            <a:r>
              <a:rPr lang="ru-RU" sz="3200" dirty="0"/>
              <a:t>магазин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E55A2-15D7-4723-A164-CEE246BC8158}"/>
              </a:ext>
            </a:extLst>
          </p:cNvPr>
          <p:cNvSpPr txBox="1"/>
          <p:nvPr/>
        </p:nvSpPr>
        <p:spPr>
          <a:xfrm>
            <a:off x="4088737" y="1682821"/>
            <a:ext cx="33778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Выбор заднего </a:t>
            </a:r>
          </a:p>
          <a:p>
            <a:pPr algn="ctr"/>
            <a:r>
              <a:rPr lang="ru-RU" sz="3200" dirty="0"/>
              <a:t>фона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F37CC6F-A904-48DE-8208-050E90A45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2" y="2987929"/>
            <a:ext cx="3021969" cy="2722080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984C0F4-4939-476C-B705-678051C9C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36" y="2987929"/>
            <a:ext cx="3557426" cy="224989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AB098F0-4776-437F-B9CB-172798A7D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259" y="2987929"/>
            <a:ext cx="3479069" cy="17971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FA67F6-1A3F-41A8-AF3B-B8F10E497ACE}"/>
              </a:ext>
            </a:extLst>
          </p:cNvPr>
          <p:cNvSpPr txBox="1"/>
          <p:nvPr/>
        </p:nvSpPr>
        <p:spPr>
          <a:xfrm>
            <a:off x="7487418" y="1682821"/>
            <a:ext cx="45416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Выбор отображения </a:t>
            </a:r>
          </a:p>
          <a:p>
            <a:pPr algn="ctr"/>
            <a:r>
              <a:rPr lang="ru-RU" sz="3200" dirty="0"/>
              <a:t>пушки</a:t>
            </a:r>
          </a:p>
        </p:txBody>
      </p:sp>
    </p:spTree>
    <p:extLst>
      <p:ext uri="{BB962C8B-B14F-4D97-AF65-F5344CB8AC3E}">
        <p14:creationId xmlns:p14="http://schemas.microsoft.com/office/powerpoint/2010/main" val="300267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172</TotalTime>
  <Words>309</Words>
  <Application>Microsoft Office PowerPoint</Application>
  <PresentationFormat>Широкоэкранный</PresentationFormat>
  <Paragraphs>57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Сетка</vt:lpstr>
      <vt:lpstr>Курсовой проект  “Ball blast”</vt:lpstr>
      <vt:lpstr>Аналоги</vt:lpstr>
      <vt:lpstr>Постановка задачи</vt:lpstr>
      <vt:lpstr>Создание игры</vt:lpstr>
      <vt:lpstr>Создание игры</vt:lpstr>
      <vt:lpstr>Создание игры</vt:lpstr>
      <vt:lpstr>Реализованная программа</vt:lpstr>
      <vt:lpstr>интерфейс</vt:lpstr>
      <vt:lpstr>интерфейс</vt:lpstr>
      <vt:lpstr>Правила игры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“Ball blast”</dc:title>
  <dc:creator>Максим Гладкий</dc:creator>
  <cp:lastModifiedBy>Максим Гладкий</cp:lastModifiedBy>
  <cp:revision>26</cp:revision>
  <dcterms:created xsi:type="dcterms:W3CDTF">2019-06-04T17:57:02Z</dcterms:created>
  <dcterms:modified xsi:type="dcterms:W3CDTF">2019-06-04T20:50:01Z</dcterms:modified>
</cp:coreProperties>
</file>