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79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22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03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0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05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8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0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76AEC4-C214-4FC0-9E3C-8ADE76DC98B8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151A-B7B2-443D-9F47-2E268A16A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6C0B6-4A6F-4943-B491-43B01296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2305"/>
            <a:ext cx="8825658" cy="2197066"/>
          </a:xfrm>
        </p:spPr>
        <p:txBody>
          <a:bodyPr/>
          <a:lstStyle/>
          <a:p>
            <a:pPr algn="ctr"/>
            <a:r>
              <a:rPr lang="ru-RU" dirty="0"/>
              <a:t>Новости </a:t>
            </a:r>
            <a:br>
              <a:rPr lang="ru-RU" dirty="0"/>
            </a:br>
            <a:r>
              <a:rPr lang="ru-RU" dirty="0"/>
              <a:t>Беларуси и мира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7DFEF-24D5-4F8A-BBC6-158789AAD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503" y="4735435"/>
            <a:ext cx="8332994" cy="465739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Информирование подготовил студент гладкий максим</a:t>
            </a:r>
          </a:p>
        </p:txBody>
      </p:sp>
    </p:spTree>
    <p:extLst>
      <p:ext uri="{BB962C8B-B14F-4D97-AF65-F5344CB8AC3E}">
        <p14:creationId xmlns:p14="http://schemas.microsoft.com/office/powerpoint/2010/main" val="265626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4D45-09A7-4B0E-BC5C-593575F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0" y="301717"/>
            <a:ext cx="9789794" cy="1099245"/>
          </a:xfrm>
        </p:spPr>
        <p:txBody>
          <a:bodyPr/>
          <a:lstStyle/>
          <a:p>
            <a:pPr fontAlgn="ctr"/>
            <a:r>
              <a:rPr lang="ru-RU" sz="3200" b="1" dirty="0"/>
              <a:t>Крупные нефтяные объекты загорелись из-за атаки дронов в Саудовской Аравии</a:t>
            </a: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08103-3D0C-4AEB-A258-0D3CE9AB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07" y="2463979"/>
            <a:ext cx="6421612" cy="22925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В ночь на субботу на </a:t>
            </a:r>
            <a:r>
              <a:rPr lang="ru-RU" b="1" dirty="0">
                <a:solidFill>
                  <a:srgbClr val="FFFF00"/>
                </a:solidFill>
              </a:rPr>
              <a:t>двух крупных нефтяных объектах</a:t>
            </a:r>
            <a:r>
              <a:rPr lang="ru-RU" dirty="0">
                <a:solidFill>
                  <a:srgbClr val="FFFF00"/>
                </a:solidFill>
              </a:rPr>
              <a:t> в Саудовской Аравии произошел </a:t>
            </a:r>
            <a:r>
              <a:rPr lang="ru-RU" b="1" dirty="0">
                <a:solidFill>
                  <a:srgbClr val="FFFF00"/>
                </a:solidFill>
              </a:rPr>
              <a:t>пожар</a:t>
            </a:r>
            <a:r>
              <a:rPr lang="ru-RU" dirty="0">
                <a:solidFill>
                  <a:srgbClr val="FFFF00"/>
                </a:solidFill>
              </a:rPr>
              <a:t>. По некоторым данным, это произошло в результате </a:t>
            </a:r>
            <a:r>
              <a:rPr lang="ru-RU" b="1" dirty="0">
                <a:solidFill>
                  <a:srgbClr val="FFFF00"/>
                </a:solidFill>
              </a:rPr>
              <a:t>атаки беспилотников</a:t>
            </a:r>
            <a:r>
              <a:rPr lang="ru-RU" dirty="0">
                <a:solidFill>
                  <a:srgbClr val="FFFF00"/>
                </a:solidFill>
              </a:rPr>
              <a:t>. По предварительным данным, один из пострадавших объектов — </a:t>
            </a:r>
            <a:r>
              <a:rPr lang="ru-RU" b="1" dirty="0">
                <a:solidFill>
                  <a:srgbClr val="FFFF00"/>
                </a:solidFill>
              </a:rPr>
              <a:t>крупнейший в мире нефтеперерабатывающий завод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79546-40DD-462B-8750-35A00B26A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03" y="2172393"/>
            <a:ext cx="4304084" cy="28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524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4D45-09A7-4B0E-BC5C-593575F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89" y="310106"/>
            <a:ext cx="8044884" cy="1099245"/>
          </a:xfrm>
        </p:spPr>
        <p:txBody>
          <a:bodyPr/>
          <a:lstStyle/>
          <a:p>
            <a:pPr fontAlgn="ctr"/>
            <a:r>
              <a:rPr lang="ru-RU" sz="3200" b="1" dirty="0"/>
              <a:t>Российские инженеры представили супер-винтовку «Фантом»</a:t>
            </a: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08103-3D0C-4AEB-A258-0D3CE9AB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84" y="1592691"/>
            <a:ext cx="6421612" cy="2292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Инженеры российского холдинга </a:t>
            </a:r>
            <a:r>
              <a:rPr lang="ru-RU" b="1" dirty="0" err="1">
                <a:solidFill>
                  <a:srgbClr val="FFFF00"/>
                </a:solidFill>
              </a:rPr>
              <a:t>Bespoke</a:t>
            </a:r>
            <a:r>
              <a:rPr lang="ru-RU" b="1" dirty="0">
                <a:solidFill>
                  <a:srgbClr val="FFFF00"/>
                </a:solidFill>
              </a:rPr>
              <a:t> </a:t>
            </a:r>
            <a:r>
              <a:rPr lang="ru-RU" b="1" dirty="0" err="1">
                <a:solidFill>
                  <a:srgbClr val="FFFF00"/>
                </a:solidFill>
              </a:rPr>
              <a:t>Gun</a:t>
            </a:r>
            <a:r>
              <a:rPr lang="ru-RU" b="1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удивили любителей и профессионалов, представив </a:t>
            </a:r>
            <a:r>
              <a:rPr lang="ru-RU" b="1" dirty="0">
                <a:solidFill>
                  <a:srgbClr val="FFFF00"/>
                </a:solidFill>
              </a:rPr>
              <a:t>высокоточную винтовку «Фантом» </a:t>
            </a:r>
            <a:r>
              <a:rPr lang="ru-RU" dirty="0">
                <a:solidFill>
                  <a:srgbClr val="FFFF00"/>
                </a:solidFill>
              </a:rPr>
              <a:t>- это стало знаковым событием для отечественной оружейной отрасли. «Изюминка» нового карабина — это </a:t>
            </a:r>
            <a:r>
              <a:rPr lang="ru-RU" b="1" dirty="0">
                <a:solidFill>
                  <a:srgbClr val="FFFF00"/>
                </a:solidFill>
              </a:rPr>
              <a:t>инновационное ложе и затворная группа собственной разработки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107BEC-3656-4B13-93C1-D9C5D841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39" y="1226650"/>
            <a:ext cx="4689857" cy="35131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1227B4-2D96-4006-8E19-0DDE94B37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23" y="3885270"/>
            <a:ext cx="4232807" cy="28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3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4D45-09A7-4B0E-BC5C-593575F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0" y="301717"/>
            <a:ext cx="8976062" cy="1560639"/>
          </a:xfrm>
        </p:spPr>
        <p:txBody>
          <a:bodyPr/>
          <a:lstStyle/>
          <a:p>
            <a:pPr fontAlgn="ctr"/>
            <a:r>
              <a:rPr lang="ru-RU" sz="3200" b="1" dirty="0"/>
              <a:t>Белорус Максим </a:t>
            </a:r>
            <a:r>
              <a:rPr lang="ru-RU" sz="3200" b="1" dirty="0" err="1"/>
              <a:t>Недосеков</a:t>
            </a:r>
            <a:r>
              <a:rPr lang="ru-RU" sz="3200" b="1" dirty="0"/>
              <a:t> выиграл соревнования прыгунов в высоту в матче Европа - США</a:t>
            </a: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08103-3D0C-4AEB-A258-0D3CE9AB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07" y="2463979"/>
            <a:ext cx="6421612" cy="22925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В своей лучшей попытке </a:t>
            </a:r>
            <a:r>
              <a:rPr lang="ru-RU" b="1" dirty="0">
                <a:solidFill>
                  <a:srgbClr val="FFFF00"/>
                </a:solidFill>
              </a:rPr>
              <a:t>Максим </a:t>
            </a:r>
            <a:r>
              <a:rPr lang="ru-RU" b="1" dirty="0" err="1">
                <a:solidFill>
                  <a:srgbClr val="FFFF00"/>
                </a:solidFill>
              </a:rPr>
              <a:t>Недосеков</a:t>
            </a:r>
            <a:r>
              <a:rPr lang="ru-RU" b="1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преодолел планку на высоте </a:t>
            </a:r>
            <a:r>
              <a:rPr lang="ru-RU" b="1" dirty="0">
                <a:solidFill>
                  <a:srgbClr val="FFFF00"/>
                </a:solidFill>
              </a:rPr>
              <a:t>2 м 35 см </a:t>
            </a:r>
            <a:r>
              <a:rPr lang="ru-RU" dirty="0">
                <a:solidFill>
                  <a:srgbClr val="FFFF00"/>
                </a:solidFill>
              </a:rPr>
              <a:t>- это </a:t>
            </a:r>
            <a:r>
              <a:rPr lang="ru-RU" b="1" dirty="0">
                <a:solidFill>
                  <a:srgbClr val="FFFF00"/>
                </a:solidFill>
              </a:rPr>
              <a:t>лучший </a:t>
            </a:r>
            <a:r>
              <a:rPr lang="ru-RU" dirty="0">
                <a:solidFill>
                  <a:srgbClr val="FFFF00"/>
                </a:solidFill>
              </a:rPr>
              <a:t>результат сезона </a:t>
            </a:r>
            <a:r>
              <a:rPr lang="ru-RU" b="1" dirty="0">
                <a:solidFill>
                  <a:srgbClr val="FFFF00"/>
                </a:solidFill>
              </a:rPr>
              <a:t>в мире</a:t>
            </a:r>
            <a:r>
              <a:rPr lang="ru-RU" dirty="0">
                <a:solidFill>
                  <a:srgbClr val="FFFF00"/>
                </a:solidFill>
              </a:rPr>
              <a:t>. Белорус пытался прыгнуть еще выше, но 2 м 37 см взять не смог. Второе место занял российский прыгун </a:t>
            </a:r>
            <a:r>
              <a:rPr lang="ru-RU" b="1" dirty="0">
                <a:solidFill>
                  <a:srgbClr val="FFFF00"/>
                </a:solidFill>
              </a:rPr>
              <a:t>Илья Иванюк </a:t>
            </a:r>
            <a:r>
              <a:rPr lang="ru-RU" dirty="0">
                <a:solidFill>
                  <a:srgbClr val="FFFF00"/>
                </a:solidFill>
              </a:rPr>
              <a:t>(2 м 31 см), третий результат у американца </a:t>
            </a:r>
            <a:r>
              <a:rPr lang="ru-RU" b="1" dirty="0" err="1">
                <a:solidFill>
                  <a:srgbClr val="FFFF00"/>
                </a:solidFill>
              </a:rPr>
              <a:t>Джерона</a:t>
            </a:r>
            <a:r>
              <a:rPr lang="ru-RU" b="1" dirty="0">
                <a:solidFill>
                  <a:srgbClr val="FFFF00"/>
                </a:solidFill>
              </a:rPr>
              <a:t> Робинсона </a:t>
            </a:r>
            <a:r>
              <a:rPr lang="ru-RU" dirty="0">
                <a:solidFill>
                  <a:srgbClr val="FFFF00"/>
                </a:solidFill>
              </a:rPr>
              <a:t>(2 м 29 см). Еще один белорус </a:t>
            </a:r>
            <a:r>
              <a:rPr lang="ru-RU" b="1" dirty="0">
                <a:solidFill>
                  <a:srgbClr val="FFFF00"/>
                </a:solidFill>
              </a:rPr>
              <a:t>Дмитрий Набоков </a:t>
            </a:r>
            <a:r>
              <a:rPr lang="ru-RU" dirty="0">
                <a:solidFill>
                  <a:srgbClr val="FFFF00"/>
                </a:solidFill>
              </a:rPr>
              <a:t>оказался четвертым (2 м 26 см).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6B80C3-A800-42C8-BBFD-C198ECCB5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64" y="1409351"/>
            <a:ext cx="2612489" cy="52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32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4D45-09A7-4B0E-BC5C-593575F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0" y="301717"/>
            <a:ext cx="9789794" cy="1099245"/>
          </a:xfrm>
        </p:spPr>
        <p:txBody>
          <a:bodyPr/>
          <a:lstStyle/>
          <a:p>
            <a:pPr fontAlgn="ctr"/>
            <a:r>
              <a:rPr lang="ru-RU" sz="3200" b="1" dirty="0"/>
              <a:t>Подразделение сил специальных операций успешно выполнили поставленные задачи</a:t>
            </a: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08103-3D0C-4AEB-A258-0D3CE9AB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07" y="1809638"/>
            <a:ext cx="6421612" cy="3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В ходе тактического розыгрыша одного из эпизодов в рамках </a:t>
            </a:r>
            <a:r>
              <a:rPr lang="ru-RU" b="1" dirty="0">
                <a:solidFill>
                  <a:srgbClr val="FFFF00"/>
                </a:solidFill>
              </a:rPr>
              <a:t>совместного оперативного учения вооруженных сил Беларуси и России «Щит Союза-2019» </a:t>
            </a:r>
            <a:r>
              <a:rPr lang="ru-RU" dirty="0">
                <a:solidFill>
                  <a:srgbClr val="FFFF00"/>
                </a:solidFill>
              </a:rPr>
              <a:t>на полигоне Мулино парашютно-десантный батальон 103-й отдельной воздушно-десантной бригады выполнял разведывательно-боевые действия в назначенном районе.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В ходе уничтожения условного противника задачи огневого поражения </a:t>
            </a:r>
            <a:r>
              <a:rPr lang="ru-RU" b="1" dirty="0">
                <a:solidFill>
                  <a:srgbClr val="FFFF00"/>
                </a:solidFill>
              </a:rPr>
              <a:t>выполнены успешно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Наиболее отличившихся военнослужащих наградил руководитель учения – </a:t>
            </a:r>
            <a:r>
              <a:rPr lang="ru-RU" b="1" dirty="0">
                <a:solidFill>
                  <a:srgbClr val="FFFF00"/>
                </a:solidFill>
              </a:rPr>
              <a:t>начальник Генерального штаба Вооруженных Сил </a:t>
            </a:r>
            <a:r>
              <a:rPr lang="ru-RU" dirty="0">
                <a:solidFill>
                  <a:srgbClr val="FFFF00"/>
                </a:solidFill>
              </a:rPr>
              <a:t>– первый заместитель Министра обороны Республики Беларусь генерал-майор </a:t>
            </a:r>
            <a:r>
              <a:rPr lang="ru-RU" b="1" dirty="0">
                <a:solidFill>
                  <a:srgbClr val="FFFF00"/>
                </a:solidFill>
              </a:rPr>
              <a:t>Олег Белоконев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F3D2E5-61DE-457A-940E-0AA3D71A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19" y="1973017"/>
            <a:ext cx="4949504" cy="32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702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4D45-09A7-4B0E-BC5C-593575F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0" y="301717"/>
            <a:ext cx="9789794" cy="1099245"/>
          </a:xfrm>
        </p:spPr>
        <p:txBody>
          <a:bodyPr/>
          <a:lstStyle/>
          <a:p>
            <a:pPr fontAlgn="ctr"/>
            <a:r>
              <a:rPr lang="ru-RU" sz="3200" b="1" dirty="0"/>
              <a:t>В БГУИР создали онлайн-сервис "</a:t>
            </a:r>
            <a:r>
              <a:rPr lang="ru-RU" sz="3200" b="1" dirty="0" err="1"/>
              <a:t>Змест</a:t>
            </a:r>
            <a:r>
              <a:rPr lang="ru-RU" sz="3200" b="1" dirty="0"/>
              <a:t>" по работе с текстовыми документами</a:t>
            </a: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08103-3D0C-4AEB-A258-0D3CE9AB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2" y="1918694"/>
            <a:ext cx="6421612" cy="3836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Идея создания сервиса принадлежит доценту кафедры инженерной психологии и эргономики ФКП </a:t>
            </a:r>
            <a:r>
              <a:rPr lang="ru-RU" b="1" dirty="0">
                <a:solidFill>
                  <a:srgbClr val="FFFF00"/>
                </a:solidFill>
              </a:rPr>
              <a:t>Виталию Осиповичу</a:t>
            </a:r>
            <a:r>
              <a:rPr lang="ru-RU" dirty="0">
                <a:solidFill>
                  <a:srgbClr val="FFFF00"/>
                </a:solidFill>
              </a:rPr>
              <a:t>. Над проектом работает инициативная группа программистов, среди которых студенты факультета компьютерного проектирования </a:t>
            </a:r>
            <a:r>
              <a:rPr lang="ru-RU" b="1" dirty="0">
                <a:solidFill>
                  <a:srgbClr val="FFFF00"/>
                </a:solidFill>
              </a:rPr>
              <a:t>Илья </a:t>
            </a:r>
            <a:r>
              <a:rPr lang="ru-RU" b="1" dirty="0" err="1">
                <a:solidFill>
                  <a:srgbClr val="FFFF00"/>
                </a:solidFill>
              </a:rPr>
              <a:t>Булах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b="1" dirty="0">
                <a:solidFill>
                  <a:srgbClr val="FFFF00"/>
                </a:solidFill>
              </a:rPr>
              <a:t>Игорь </a:t>
            </a:r>
            <a:r>
              <a:rPr lang="ru-RU" b="1" dirty="0" err="1">
                <a:solidFill>
                  <a:srgbClr val="FFFF00"/>
                </a:solidFill>
              </a:rPr>
              <a:t>Толопило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b="1" dirty="0">
                <a:solidFill>
                  <a:srgbClr val="FFFF00"/>
                </a:solidFill>
              </a:rPr>
              <a:t>Артём </a:t>
            </a:r>
            <a:r>
              <a:rPr lang="ru-RU" b="1" dirty="0" err="1">
                <a:solidFill>
                  <a:srgbClr val="FFFF00"/>
                </a:solidFill>
              </a:rPr>
              <a:t>Титовец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Онлайн-сервис позволяет в соответствии с заданным стандартом </a:t>
            </a:r>
            <a:r>
              <a:rPr lang="ru-RU" b="1" dirty="0">
                <a:solidFill>
                  <a:srgbClr val="FFFF00"/>
                </a:solidFill>
              </a:rPr>
              <a:t>автоматически</a:t>
            </a:r>
            <a:r>
              <a:rPr lang="ru-RU" dirty="0">
                <a:solidFill>
                  <a:srgbClr val="FFFF00"/>
                </a:solidFill>
              </a:rPr>
              <a:t> оформлять содержание любых документов: контрольных, курсовых и дипломных работ, рефератов, магистерских диссертаций, диссертационных исследований на получение степени кандидат и доктор наук, монографий, учебных пособий.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EAC93F-4D81-4BF7-AA68-63FFF584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4" y="1918693"/>
            <a:ext cx="4790306" cy="28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033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D4D45-09A7-4B0E-BC5C-593575F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0" y="301717"/>
            <a:ext cx="8506278" cy="1099245"/>
          </a:xfrm>
        </p:spPr>
        <p:txBody>
          <a:bodyPr/>
          <a:lstStyle/>
          <a:p>
            <a:pPr fontAlgn="ctr"/>
            <a:r>
              <a:rPr lang="ru-RU" sz="3200" b="1" dirty="0"/>
              <a:t>На военный факультет БГУИР впервые поступили девушки</a:t>
            </a:r>
            <a:br>
              <a:rPr lang="ru-RU" b="1" dirty="0"/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08103-3D0C-4AEB-A258-0D3CE9AB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07" y="2463979"/>
            <a:ext cx="6421612" cy="2292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Вуз выделил </a:t>
            </a:r>
            <a:r>
              <a:rPr lang="ru-RU" b="1" dirty="0">
                <a:solidFill>
                  <a:srgbClr val="FFFF00"/>
                </a:solidFill>
              </a:rPr>
              <a:t>четыре</a:t>
            </a:r>
            <a:r>
              <a:rPr lang="ru-RU" dirty="0">
                <a:solidFill>
                  <a:srgbClr val="FFFF00"/>
                </a:solidFill>
              </a:rPr>
              <a:t> места, и на них претендовали </a:t>
            </a:r>
            <a:r>
              <a:rPr lang="ru-RU" b="1" dirty="0">
                <a:solidFill>
                  <a:srgbClr val="FFFF00"/>
                </a:solidFill>
              </a:rPr>
              <a:t>девять</a:t>
            </a:r>
            <a:r>
              <a:rPr lang="ru-RU" dirty="0">
                <a:solidFill>
                  <a:srgbClr val="FFFF00"/>
                </a:solidFill>
              </a:rPr>
              <a:t> абитуриенток. 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Чтобы поступить на факультет, девушкам пришлось пройти три медкомиссии, несколько тестов на профпригодность, беседы с психологом и сдать нормативы по физподготовке. В итоге взяли троих: </a:t>
            </a:r>
            <a:r>
              <a:rPr lang="ru-RU" b="1" dirty="0">
                <a:solidFill>
                  <a:srgbClr val="FFFF00"/>
                </a:solidFill>
              </a:rPr>
              <a:t>Валерию </a:t>
            </a:r>
            <a:r>
              <a:rPr lang="ru-RU" b="1" dirty="0" err="1">
                <a:solidFill>
                  <a:srgbClr val="FFFF00"/>
                </a:solidFill>
              </a:rPr>
              <a:t>Рымченок</a:t>
            </a:r>
            <a:r>
              <a:rPr lang="ru-RU" b="1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из Витебска, </a:t>
            </a:r>
            <a:r>
              <a:rPr lang="ru-RU" b="1" dirty="0">
                <a:solidFill>
                  <a:srgbClr val="FFFF00"/>
                </a:solidFill>
              </a:rPr>
              <a:t>Ангелину </a:t>
            </a:r>
            <a:r>
              <a:rPr lang="ru-RU" b="1" dirty="0" err="1">
                <a:solidFill>
                  <a:srgbClr val="FFFF00"/>
                </a:solidFill>
              </a:rPr>
              <a:t>Кудлач</a:t>
            </a:r>
            <a:r>
              <a:rPr lang="ru-RU" dirty="0">
                <a:solidFill>
                  <a:srgbClr val="FFFF00"/>
                </a:solidFill>
              </a:rPr>
              <a:t> из Минска и </a:t>
            </a:r>
            <a:r>
              <a:rPr lang="ru-RU" b="1" dirty="0">
                <a:solidFill>
                  <a:srgbClr val="FFFF00"/>
                </a:solidFill>
              </a:rPr>
              <a:t>Дарью Горбачеву </a:t>
            </a:r>
            <a:r>
              <a:rPr lang="ru-RU" dirty="0">
                <a:solidFill>
                  <a:srgbClr val="FFFF00"/>
                </a:solidFill>
              </a:rPr>
              <a:t>из агрогородка </a:t>
            </a:r>
            <a:r>
              <a:rPr lang="ru-RU" dirty="0" err="1">
                <a:solidFill>
                  <a:srgbClr val="FFFF00"/>
                </a:solidFill>
              </a:rPr>
              <a:t>Турец</a:t>
            </a:r>
            <a:r>
              <a:rPr lang="ru-RU" dirty="0">
                <a:solidFill>
                  <a:srgbClr val="FFFF00"/>
                </a:solidFill>
              </a:rPr>
              <a:t>. Из них только </a:t>
            </a:r>
            <a:r>
              <a:rPr lang="ru-RU" b="1" dirty="0">
                <a:solidFill>
                  <a:srgbClr val="FFFF00"/>
                </a:solidFill>
              </a:rPr>
              <a:t>Ангелина</a:t>
            </a:r>
            <a:r>
              <a:rPr lang="ru-RU" dirty="0">
                <a:solidFill>
                  <a:srgbClr val="FFFF00"/>
                </a:solidFill>
              </a:rPr>
              <a:t> закончила кадетское училище.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37F491-0393-4EC9-8B0C-0729E127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2" y="1824112"/>
            <a:ext cx="2679233" cy="17861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12D70C-B267-4963-8FD2-9BE9725B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2" y="3880259"/>
            <a:ext cx="2679233" cy="17861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BD06E8-61F5-4CA6-BA0D-73D3CAAB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56" y="4770127"/>
            <a:ext cx="2679233" cy="17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186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391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Новости  Беларуси и мира</vt:lpstr>
      <vt:lpstr>Крупные нефтяные объекты загорелись из-за атаки дронов в Саудовской Аравии   </vt:lpstr>
      <vt:lpstr>Российские инженеры представили супер-винтовку «Фантом»   </vt:lpstr>
      <vt:lpstr>Белорус Максим Недосеков выиграл соревнования прыгунов в высоту в матче Европа - США   </vt:lpstr>
      <vt:lpstr>Подразделение сил специальных операций успешно выполнили поставленные задачи   </vt:lpstr>
      <vt:lpstr>В БГУИР создали онлайн-сервис "Змест" по работе с текстовыми документами   </vt:lpstr>
      <vt:lpstr>На военный факультет БГУИР впервые поступили девушки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Новости  Беларуси и мира</dc:title>
  <dc:creator>Максим Гладкий</dc:creator>
  <cp:lastModifiedBy>Максим Гладкий</cp:lastModifiedBy>
  <cp:revision>8</cp:revision>
  <dcterms:created xsi:type="dcterms:W3CDTF">2019-09-15T11:45:41Z</dcterms:created>
  <dcterms:modified xsi:type="dcterms:W3CDTF">2019-09-15T12:20:46Z</dcterms:modified>
</cp:coreProperties>
</file>