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859A-B755-72AB-15C9-6588A6B43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F2674-B0D7-4BEF-EDDB-DEADC3BF5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AE2A3-5022-3E66-5B0E-E422A954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808-6031-4E3A-86C1-4FA4DFAF954F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68B55-1064-932F-D7AE-127A9EB5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ECC2E-C82A-C223-19FC-AC0D8942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2521-E062-4A89-8ABA-3A47E2355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72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35F5-C8C6-B098-FB9D-727CF8FA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F3142-ED3F-B122-C245-A2F55981D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CDD0-C728-12FA-E9DF-4ED76306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808-6031-4E3A-86C1-4FA4DFAF954F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207F-363F-D753-B25D-4423576A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0CFB-0969-C6D9-B35E-2832381B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2521-E062-4A89-8ABA-3A47E2355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52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8C695-7A38-A533-9BFB-3B442C3FB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2BB68-C857-1C60-C191-500B9F4DC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3CBE2-C7D4-9770-84F4-D6E73EE6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808-6031-4E3A-86C1-4FA4DFAF954F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8EE6F-9584-9E88-805A-068549DE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E16FB-49CB-B7DF-0794-B0A93A78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2521-E062-4A89-8ABA-3A47E2355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71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98C8-001D-454B-7487-73CD7231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D2FD-B41D-CF5E-D38E-0A9636E7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C7523-EE6B-340A-45C0-14CE8F2B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808-6031-4E3A-86C1-4FA4DFAF954F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3385E-4032-15C4-4AD6-D4065B91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2B0C8-B38D-6F4D-7D81-B4242DC3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2521-E062-4A89-8ABA-3A47E2355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8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E6C3-E9CB-7057-DE0E-C4B9610A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D0638-0758-BDCF-3575-6F61C671A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F90C-130E-E5BF-CF1B-6E1DA2B7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808-6031-4E3A-86C1-4FA4DFAF954F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662D-B752-9BF4-469B-077C2F22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FA96B-D7CE-F25D-9FC3-517007FF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2521-E062-4A89-8ABA-3A47E2355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51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952D-85E1-D47B-236C-48EEEE67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09FA-D128-49A3-ECCA-0449BC37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EB265-E7E1-8530-170D-EA6298016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69A17-ED68-396D-C2E2-B8B8BB11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808-6031-4E3A-86C1-4FA4DFAF954F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77189-8C16-D007-40BA-B5D40FF0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EB6E4-AA1D-68F5-F3C6-1E1F9D9B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2521-E062-4A89-8ABA-3A47E2355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4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2506-C22E-1F3F-04F5-2A4BD8C5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73461-CE4A-3CF1-E7EA-1D45F944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34FD5-A411-4BCF-9EAF-7D68AB28C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742B4-FF31-C47E-D237-0738A5988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43B97-A602-2A5A-7E44-39C1AC725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B0709-5D57-1B2A-93A0-442A57DF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808-6031-4E3A-86C1-4FA4DFAF954F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EA357-3E05-4B79-2318-BCC2633F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D4427-4F17-0108-F4AC-C3058A2E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2521-E062-4A89-8ABA-3A47E2355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85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7200-7DF1-3B65-31A2-64F08BE0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C8358-718C-B868-BA21-1E9FBFF2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808-6031-4E3A-86C1-4FA4DFAF954F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C8F2E-DB65-7294-3D13-C62D97BB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0DA38-A706-A31A-D18E-6797B936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2521-E062-4A89-8ABA-3A47E2355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81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549FE-D827-AA0C-4E4A-0CA79874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808-6031-4E3A-86C1-4FA4DFAF954F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4AF16-6288-4607-B8EB-3D4B0240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AAE9D-B138-4741-40F7-A6EE96A4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2521-E062-4A89-8ABA-3A47E2355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17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4D3E-6C8D-A4F2-9591-EBA8F8A6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BE54-23BA-D4E5-5FC1-3CE675ED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85AA6-1FC9-BE08-8ED6-7CE19CFCB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F41BB-B912-AAB9-2B3A-2BF78765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808-6031-4E3A-86C1-4FA4DFAF954F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32E75-8B58-81E3-3045-5EFC192F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AC85E-6756-AF90-3CFC-21B3D50D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2521-E062-4A89-8ABA-3A47E2355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00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FEA4-7247-231C-7961-28801CDB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F2675-7510-D537-FD81-3421A9C76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50693-46CC-838C-F210-B191EEDFB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C5BDB-614A-6EC1-6C84-76E7041E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808-6031-4E3A-86C1-4FA4DFAF954F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2E085-5CAF-7CE2-60FC-BC0A1803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87340-BA1B-9DAB-F5CC-A2D05720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2521-E062-4A89-8ABA-3A47E2355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3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8C328-9A2F-CDC7-19F8-3C7D42DD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7405F-A540-439A-3AEC-CD27AC5A9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80141-0DCE-72E6-BC67-C9EF863CC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04808-6031-4E3A-86C1-4FA4DFAF954F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533A-0EF6-2D3C-E888-19B357A75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CF6C-C514-28BC-7B89-A05AB2E32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B2521-E062-4A89-8ABA-3A47E2355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32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5C16-09A8-CEEA-BF02-CCDE0CDDB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For </a:t>
            </a:r>
            <a:r>
              <a:rPr lang="en-GB" dirty="0" err="1"/>
              <a:t>MobileNet</a:t>
            </a:r>
            <a:r>
              <a:rPr lang="en-GB" dirty="0"/>
              <a:t> V2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BFEE7-8349-807C-42F2-4AE0E2F95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822898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2E9-2649-45BD-1380-FC7F00B5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MV2 – 0.01 – E30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327D1-C207-FC25-0D90-D68C03B2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76775" cy="464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423EA-ECD1-CC93-F52E-CFAE4302D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5" y="1690688"/>
            <a:ext cx="5857875" cy="514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6462B5-E2ED-FB5C-6E4B-B6EAB0692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170" y="1947863"/>
            <a:ext cx="28289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5C16-09A8-CEEA-BF02-CCDE0CDDB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For </a:t>
            </a:r>
            <a:r>
              <a:rPr lang="en-GB" dirty="0" err="1"/>
              <a:t>ResNet</a:t>
            </a:r>
            <a:r>
              <a:rPr lang="en-GB" dirty="0"/>
              <a:t> 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BFEE7-8349-807C-42F2-4AE0E2F95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338777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7BB-AB7E-330A-4B19-C4803F70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R50 – 0.0001 – E10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1C68F-AB98-2816-B04B-4567A3FD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24400" cy="464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F3A69-82E9-69FE-0DF3-19CD531B3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2" y="1690688"/>
            <a:ext cx="4648200" cy="4638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575E46-047B-3B9B-F46C-DBFAF9078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365122"/>
            <a:ext cx="5838825" cy="542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0071A0-34C7-99A0-05E8-6BE0F8129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036" y="645847"/>
            <a:ext cx="2538566" cy="76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5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7BB-AB7E-330A-4B19-C4803F70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R50 – 0.0001 – E20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B5A00-32B9-C20C-F233-A2A113942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33925" cy="4619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40113-917F-45AF-3C8E-3A344EFAC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2588"/>
            <a:ext cx="4657725" cy="4657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AB85C-AAB6-F6F5-CB61-CBED50404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175" y="365125"/>
            <a:ext cx="5762625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FC2037-AD40-FABB-98A6-8AE7B8B48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613568"/>
            <a:ext cx="28575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9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7BB-AB7E-330A-4B19-C4803F70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R50 – 0.0001 – E30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E5952-01E6-2959-D16C-1D0C54C4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24400" cy="465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9BB562-2FED-C9D6-2BB2-A7121274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1690687"/>
            <a:ext cx="4743450" cy="4657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524086-11BF-ACD2-B52F-6BEF427AD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365124"/>
            <a:ext cx="5838825" cy="485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112F6E-068F-8F55-75FC-6A1D64962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5825" y="589756"/>
            <a:ext cx="2895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4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7BB-AB7E-330A-4B19-C4803F70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R50 – 0.001 – E10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8EDC4-822B-CDF5-F968-2AB923EA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76775" cy="468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6219B-78CC-4396-B5D8-D750BFDE9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5" y="1690688"/>
            <a:ext cx="5838825" cy="52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B78A74-396D-C457-5F3D-3F37B80BB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387" y="1952625"/>
            <a:ext cx="28289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55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7BB-AB7E-330A-4B19-C4803F70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R50 – 0.001 – E20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D58A6-AC87-29B5-3841-6E31E0A2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76775" cy="4619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F454AA-8529-C9A2-5294-413539902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13" y="1690688"/>
            <a:ext cx="5848350" cy="504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E6C4AD-AAB5-93F8-3883-817EA7E0B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388" y="1943100"/>
            <a:ext cx="28670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4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7BB-AB7E-330A-4B19-C4803F70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R50 – 0.001 – E30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28BEC-EFE5-E3AB-C7C0-A6DCD441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38675" cy="468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D5E4A4-5102-5C02-27EF-D1C7556A6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1690688"/>
            <a:ext cx="582930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994BDF-23A1-AADE-A5EB-9DA8F75F7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525" y="1957388"/>
            <a:ext cx="28765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8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7BB-AB7E-330A-4B19-C4803F70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R50 – 0.01 – E10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8DB6F-21D1-8064-1E9C-457B5BB84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24400" cy="4676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20E70C-2EFC-621A-5B2C-6BA29BE89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690688"/>
            <a:ext cx="5876925" cy="51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1CD1BD-6502-4A38-653E-01D81DFE6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062" y="1947863"/>
            <a:ext cx="27908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70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7BB-AB7E-330A-4B19-C4803F70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R50 – 0.01 – E20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CFD8E-248E-63F7-B0FD-16FABF0E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67250" cy="4676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832923-B976-96E1-66B4-BFD9A98BC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1690688"/>
            <a:ext cx="5838825" cy="504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5B8CB4-9E75-BEDE-91D5-FD00207E8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862" y="1943100"/>
            <a:ext cx="28194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0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813C-3E1D-B6A2-8FA5-5D7B5EFC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MV2 – 0.0001 – E10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4F24FA-A1CC-161C-E5A2-4E4BB536B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33925" cy="4657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01383E-9E2D-D538-4AB0-C0E260FB2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1719263"/>
            <a:ext cx="4695825" cy="4629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60612A-5462-9C4F-B083-01DB6B169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365125"/>
            <a:ext cx="5838825" cy="552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E03C84-7FD1-6A4E-A56E-95044FECE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250" y="795338"/>
            <a:ext cx="28194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62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7BB-AB7E-330A-4B19-C4803F70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R50 – 0.01 – E30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8AD59-F410-B604-3F2E-6103B65C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86300" cy="466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2309E-44DD-7C09-FF57-D7893D6B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1690688"/>
            <a:ext cx="5876925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BCCA19-BC61-8305-905C-3A5DE7F10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275" y="1984905"/>
            <a:ext cx="29146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0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2E9-2649-45BD-1380-FC7F00B5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MV2 – 0.0001 – E20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86B77-4D9E-046C-CE52-8E4E43A9C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33925" cy="461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8EF5D-A3F5-47B9-BC25-2D1C3FFA8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1662113"/>
            <a:ext cx="4714875" cy="464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BAAADF-8663-0630-8989-5D671FA80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365125"/>
            <a:ext cx="5867400" cy="49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6727ED-B90C-AE1C-348E-56B4606E9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675" y="645583"/>
            <a:ext cx="29146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7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2E9-2649-45BD-1380-FC7F00B5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MV2 – 0.0001 – E30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B9ABD-D77F-1EF5-081B-6F93CCC80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76775" cy="461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9BDB4B-F1F3-1822-7078-D272B15EE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667250" cy="4610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717C78-B78C-C220-4C50-D003BA1F8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975" y="365125"/>
            <a:ext cx="5848350" cy="504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494C40-844A-D4D8-2634-22DEB05F2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5825" y="617537"/>
            <a:ext cx="2857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0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2E9-2649-45BD-1380-FC7F00B5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MV2 – 0.001 – E10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3480B-9A7D-0DB8-82DE-190F6D68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05350" cy="461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42F99-8A49-AE4B-C4EF-EF293E90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2588"/>
            <a:ext cx="4657725" cy="4657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01F05E-5DC6-96B3-173A-5611CEB0A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50" y="365125"/>
            <a:ext cx="5867400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7AFE66-A008-2398-C1A3-24B896F45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862" y="604043"/>
            <a:ext cx="29241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7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2E9-2649-45BD-1380-FC7F00B5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MV2 – 0.001 – E20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FA33A-0DE8-441C-63D5-D6FC0C91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95825" cy="461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8C0D4F-CE32-E233-A6BC-59612D67A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657725" cy="4629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0C0664-0866-340C-13FF-1B0C5471C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025" y="365125"/>
            <a:ext cx="5819775" cy="49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1EFB27-0E93-B5B2-99CA-80D6DA249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0" y="638175"/>
            <a:ext cx="28194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7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2E9-2649-45BD-1380-FC7F00B5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MV2 – 0.001 – E30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77D95-8DD0-9E5F-0D59-6CD1FF0B8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95825" cy="463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B0AB7-D782-B177-C50D-76521097D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676775" cy="4629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9E9927-A4D4-326E-4702-DF2F156B0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025" y="365125"/>
            <a:ext cx="5876925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23B38E-0296-F0C3-6661-FC43F74E2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975" y="800895"/>
            <a:ext cx="28479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1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2E9-2649-45BD-1380-FC7F00B5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MV2 – 0.01 – E10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17588-D33E-7FF8-6B15-E8D5E0D4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86300" cy="463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F104D-93C6-45AE-1B66-EEBC7C86B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1665288"/>
            <a:ext cx="5953125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344A59-7845-3D55-2295-C783E8807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062" y="1931988"/>
            <a:ext cx="28384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4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2E9-2649-45BD-1380-FC7F00B5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MV2 – 0.01 – E20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C9F87-9BE4-C3F6-FDF0-90143970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33925" cy="467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567575-0481-D6C0-D501-A1C733F44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1690688"/>
            <a:ext cx="5857875" cy="514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E87AC7-C481-2078-15ED-7ADAE7EC4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0" y="1947863"/>
            <a:ext cx="28765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8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98</Words>
  <Application>Microsoft Office PowerPoint</Application>
  <PresentationFormat>Widescreen</PresentationFormat>
  <Paragraphs>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For MobileNet V2</vt:lpstr>
      <vt:lpstr>MV2 – 0.0001 – E10</vt:lpstr>
      <vt:lpstr>MV2 – 0.0001 – E20</vt:lpstr>
      <vt:lpstr>MV2 – 0.0001 – E30</vt:lpstr>
      <vt:lpstr>MV2 – 0.001 – E10</vt:lpstr>
      <vt:lpstr>MV2 – 0.001 – E20</vt:lpstr>
      <vt:lpstr>MV2 – 0.001 – E30</vt:lpstr>
      <vt:lpstr>MV2 – 0.01 – E10</vt:lpstr>
      <vt:lpstr>MV2 – 0.01 – E20</vt:lpstr>
      <vt:lpstr>MV2 – 0.01 – E30</vt:lpstr>
      <vt:lpstr>For ResNet 50</vt:lpstr>
      <vt:lpstr>R50 – 0.0001 – E10</vt:lpstr>
      <vt:lpstr>R50 – 0.0001 – E20</vt:lpstr>
      <vt:lpstr>R50 – 0.0001 – E30</vt:lpstr>
      <vt:lpstr>R50 – 0.001 – E10</vt:lpstr>
      <vt:lpstr>R50 – 0.001 – E20</vt:lpstr>
      <vt:lpstr>R50 – 0.001 – E30</vt:lpstr>
      <vt:lpstr>R50 – 0.01 – E10</vt:lpstr>
      <vt:lpstr>R50 – 0.01 – E20</vt:lpstr>
      <vt:lpstr>R50 – 0.01 – E30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Ideal Situation</dc:title>
  <dc:creator>GARCIA JOSE ALFREDO JAVIER</dc:creator>
  <cp:lastModifiedBy>GARCIA JOSE ALFREDO JAVIER</cp:lastModifiedBy>
  <cp:revision>2</cp:revision>
  <dcterms:created xsi:type="dcterms:W3CDTF">2022-07-17T18:38:17Z</dcterms:created>
  <dcterms:modified xsi:type="dcterms:W3CDTF">2022-07-20T17:53:07Z</dcterms:modified>
</cp:coreProperties>
</file>