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00" r:id="rId3"/>
    <p:sldId id="328" r:id="rId4"/>
    <p:sldId id="358" r:id="rId5"/>
    <p:sldId id="359" r:id="rId6"/>
    <p:sldId id="360" r:id="rId7"/>
    <p:sldId id="354" r:id="rId8"/>
    <p:sldId id="361" r:id="rId9"/>
    <p:sldId id="362" r:id="rId10"/>
    <p:sldId id="321" r:id="rId11"/>
    <p:sldId id="322" r:id="rId12"/>
    <p:sldId id="352" r:id="rId13"/>
    <p:sldId id="357" r:id="rId14"/>
    <p:sldId id="315" r:id="rId15"/>
    <p:sldId id="316" r:id="rId16"/>
    <p:sldId id="363" r:id="rId17"/>
    <p:sldId id="364" r:id="rId18"/>
    <p:sldId id="349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4428-DEA7-4778-B3EB-AA03B396866E}" v="5" dt="2024-01-23T08:43:09.787"/>
    <p1510:client id="{BE2CDC14-19A0-4A5C-A0B9-E493A96B0179}" v="213" dt="2024-01-23T10:50:59.858"/>
    <p1510:client id="{FCCAC63D-308D-4697-9CF2-666BEB50A0F5}" v="229" dt="2024-01-23T08:41:5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76" autoAdjust="0"/>
  </p:normalViewPr>
  <p:slideViewPr>
    <p:cSldViewPr snapToGrid="0">
      <p:cViewPr>
        <p:scale>
          <a:sx n="125" d="100"/>
          <a:sy n="125" d="100"/>
        </p:scale>
        <p:origin x="1032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2A85-37BE-4C58-BEDA-7785D7D19C6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77D7-9955-48CC-97ED-6C9114DAF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077D7-9955-48CC-97ED-6C9114DAF1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077D7-9955-48CC-97ED-6C9114DAF1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077D7-9955-48CC-97ED-6C9114DAF1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3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6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922B-A3B0-4799-A944-D05B143F1B8C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/>
              </a:rPr>
              <a:t>알고리즘 스터디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/>
              </a:rPr>
              <a:t>5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/>
              </a:rPr>
              <a:t>주차</a:t>
            </a:r>
            <a:endParaRPr lang="en-US" altLang="ko-KR" sz="5000" dirty="0">
              <a:latin typeface="Noto Sans KR Medium" panose="020B0600000000000000" pitchFamily="34" charset="-127"/>
              <a:ea typeface="Noto Sans KR Medium"/>
            </a:endParaRPr>
          </a:p>
          <a:p>
            <a:pPr algn="ctr"/>
            <a:r>
              <a:rPr lang="en-US" altLang="ko-KR" sz="5000" dirty="0">
                <a:latin typeface="Noto Sans KR Medium" panose="020B0600000000000000" pitchFamily="34" charset="-127"/>
                <a:ea typeface="Noto Sans KR Medium"/>
              </a:rPr>
              <a:t>Greedy</a:t>
            </a:r>
            <a:endParaRPr lang="ko-KR" altLang="en-US" sz="5000" dirty="0">
              <a:latin typeface="Noto Sans KR Medium" panose="020B0600000000000000" pitchFamily="34" charset="-127"/>
              <a:ea typeface="Noto Sans KR Mediu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pPr algn="ctr"/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2076"/>
      </p:ext>
    </p:extLst>
  </p:cSld>
  <p:clrMapOvr>
    <a:masterClrMapping/>
  </p:clrMapOvr>
  <p:transition spd="slow"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A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</a:p>
          <a:p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CC0142-C42C-FCE8-D954-ADCF76D9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57" y="1455420"/>
            <a:ext cx="7262887" cy="518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48296822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A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</a:p>
          <a:p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70866-89EC-C977-B86A-B71F60592422}"/>
              </a:ext>
            </a:extLst>
          </p:cNvPr>
          <p:cNvSpPr txBox="1"/>
          <p:nvPr/>
        </p:nvSpPr>
        <p:spPr>
          <a:xfrm>
            <a:off x="918633" y="2351113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S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를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T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로 만들 수 있느냐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 T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복원했을 때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S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가 나오냐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?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58FB5-4AD5-E5BB-9E5A-76609F16283D}"/>
              </a:ext>
            </a:extLst>
          </p:cNvPr>
          <p:cNvSpPr txBox="1"/>
          <p:nvPr/>
        </p:nvSpPr>
        <p:spPr>
          <a:xfrm>
            <a:off x="918633" y="3770724"/>
            <a:ext cx="10354734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A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를 추가한다면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결과물은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~~~A</a:t>
            </a: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뒤집고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B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추가 한다면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결과물은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~~~B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복원과정은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A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가 맨 뒤에 있으면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A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때고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B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가 있으면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B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때고 뒤집는 상황 고정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89180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A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</a:p>
          <a:p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3BB639-3508-4D6A-85DB-02E8F014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70" y="1880755"/>
            <a:ext cx="6195060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iostream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algorithm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using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namespace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nsolas" panose="020B0609020204030204" pitchFamily="49" charset="0"/>
                <a:ea typeface="JetBrains Mono"/>
              </a:rPr>
              <a:t>can_change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source.size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target.pop_back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can_change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target.pop_back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reverse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target.begin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target.end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can_change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can_change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endl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621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카드 정렬하기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(1715)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84649"/>
      </p:ext>
    </p:extLst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카드 정렬하기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EE8BE-06F4-1504-C14E-9B32D410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41" y="1484756"/>
            <a:ext cx="8034717" cy="4871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54685951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카드 정렬하기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71268A-4051-740D-0CA1-A478A7FE1EA7}"/>
              </a:ext>
            </a:extLst>
          </p:cNvPr>
          <p:cNvGrpSpPr/>
          <p:nvPr/>
        </p:nvGrpSpPr>
        <p:grpSpPr>
          <a:xfrm>
            <a:off x="918633" y="2887980"/>
            <a:ext cx="4526280" cy="2065020"/>
            <a:chOff x="3832860" y="2887980"/>
            <a:chExt cx="4526280" cy="20650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74E629E-532E-9015-E147-5690DE3199D3}"/>
                </a:ext>
              </a:extLst>
            </p:cNvPr>
            <p:cNvSpPr/>
            <p:nvPr/>
          </p:nvSpPr>
          <p:spPr>
            <a:xfrm>
              <a:off x="3832860" y="2887980"/>
              <a:ext cx="1432560" cy="2065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A7367A-00BF-2CE7-8262-944818E2E2C1}"/>
                </a:ext>
              </a:extLst>
            </p:cNvPr>
            <p:cNvSpPr/>
            <p:nvPr/>
          </p:nvSpPr>
          <p:spPr>
            <a:xfrm>
              <a:off x="5379720" y="2887980"/>
              <a:ext cx="1432560" cy="2065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20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26A0D5-425E-E077-CA4D-C139CAB9B897}"/>
                </a:ext>
              </a:extLst>
            </p:cNvPr>
            <p:cNvSpPr/>
            <p:nvPr/>
          </p:nvSpPr>
          <p:spPr>
            <a:xfrm>
              <a:off x="6926580" y="2887980"/>
              <a:ext cx="1432560" cy="2065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40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FD7342A-F61B-C0B6-E566-E4FED62206E7}"/>
              </a:ext>
            </a:extLst>
          </p:cNvPr>
          <p:cNvSpPr txBox="1"/>
          <p:nvPr/>
        </p:nvSpPr>
        <p:spPr>
          <a:xfrm>
            <a:off x="6096000" y="2950994"/>
            <a:ext cx="3939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10 + 20</a:t>
            </a:r>
          </a:p>
          <a:p>
            <a:endParaRPr lang="en-US" altLang="ko-KR" sz="4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4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(10 + 20) + 40</a:t>
            </a:r>
          </a:p>
        </p:txBody>
      </p:sp>
    </p:spTree>
    <p:extLst>
      <p:ext uri="{BB962C8B-B14F-4D97-AF65-F5344CB8AC3E}">
        <p14:creationId xmlns:p14="http://schemas.microsoft.com/office/powerpoint/2010/main" val="77117098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카드 정렬하기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4DE407-7D82-F1DE-391E-1B464E64DB94}"/>
              </a:ext>
            </a:extLst>
          </p:cNvPr>
          <p:cNvGrpSpPr/>
          <p:nvPr/>
        </p:nvGrpSpPr>
        <p:grpSpPr>
          <a:xfrm>
            <a:off x="1365991" y="2987040"/>
            <a:ext cx="3562139" cy="883920"/>
            <a:chOff x="712893" y="2887980"/>
            <a:chExt cx="3562139" cy="8839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74E629E-532E-9015-E147-5690DE3199D3}"/>
                </a:ext>
              </a:extLst>
            </p:cNvPr>
            <p:cNvSpPr/>
            <p:nvPr/>
          </p:nvSpPr>
          <p:spPr>
            <a:xfrm>
              <a:off x="712893" y="2887980"/>
              <a:ext cx="613199" cy="88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A7367A-00BF-2CE7-8262-944818E2E2C1}"/>
                </a:ext>
              </a:extLst>
            </p:cNvPr>
            <p:cNvSpPr/>
            <p:nvPr/>
          </p:nvSpPr>
          <p:spPr>
            <a:xfrm>
              <a:off x="1450128" y="2887980"/>
              <a:ext cx="613199" cy="88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26A0D5-425E-E077-CA4D-C139CAB9B897}"/>
                </a:ext>
              </a:extLst>
            </p:cNvPr>
            <p:cNvSpPr/>
            <p:nvPr/>
          </p:nvSpPr>
          <p:spPr>
            <a:xfrm>
              <a:off x="2187363" y="2887980"/>
              <a:ext cx="613199" cy="88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2FB0C8-8C00-D4E1-A4FC-B0D3AEDBF4F1}"/>
                </a:ext>
              </a:extLst>
            </p:cNvPr>
            <p:cNvSpPr/>
            <p:nvPr/>
          </p:nvSpPr>
          <p:spPr>
            <a:xfrm>
              <a:off x="2924598" y="2887980"/>
              <a:ext cx="613199" cy="88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10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499C8F-D5CB-E6D6-8709-0D8EC1565220}"/>
                </a:ext>
              </a:extLst>
            </p:cNvPr>
            <p:cNvSpPr/>
            <p:nvPr/>
          </p:nvSpPr>
          <p:spPr>
            <a:xfrm>
              <a:off x="3661833" y="2887980"/>
              <a:ext cx="613199" cy="88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40</a:t>
              </a:r>
              <a:endParaRPr lang="ko-KR" altLang="en-US" b="1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F6BA17-737D-C532-E5BE-859F009CD9ED}"/>
              </a:ext>
            </a:extLst>
          </p:cNvPr>
          <p:cNvSpPr txBox="1"/>
          <p:nvPr/>
        </p:nvSpPr>
        <p:spPr>
          <a:xfrm>
            <a:off x="6345662" y="2690336"/>
            <a:ext cx="478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1. 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항상 가장 낮은 카드더미 두개를 고른다</a:t>
            </a:r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2. 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두 더미를 합친다</a:t>
            </a:r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“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일단 작은놈들부터 싹 합쳐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!”</a:t>
            </a:r>
            <a:endParaRPr lang="ko-KR" altLang="en-US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15843-E551-AA7D-853B-C186AE18CC88}"/>
              </a:ext>
            </a:extLst>
          </p:cNvPr>
          <p:cNvSpPr txBox="1"/>
          <p:nvPr/>
        </p:nvSpPr>
        <p:spPr>
          <a:xfrm>
            <a:off x="2698486" y="5099817"/>
            <a:ext cx="679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단순히 정렬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(X)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  <a:sym typeface="Wingdings" panose="05000000000000000000" pitchFamily="2" charset="2"/>
              </a:rPr>
              <a:t>항상 작은 두 더미를 골라야 하므로 우선순위 큐 사용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69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카드 정렬하기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244567-0623-635C-5FD4-39255E03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360" y="1679181"/>
            <a:ext cx="4907280" cy="455509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iostream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algorithm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queue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using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namespace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priority_queue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&gt;,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greater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&lt;&gt;&gt;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pq.push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pq.top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pq.pop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pq.top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pq.pop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pq.push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endl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877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문제</a:t>
            </a:r>
            <a:endParaRPr lang="ko-KR" altLang="en-US" dirty="0">
              <a:solidFill>
                <a:srgbClr val="C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011A1-ACD4-27E9-E9F5-A61867506B81}"/>
              </a:ext>
            </a:extLst>
          </p:cNvPr>
          <p:cNvSpPr txBox="1"/>
          <p:nvPr/>
        </p:nvSpPr>
        <p:spPr>
          <a:xfrm>
            <a:off x="918633" y="1574733"/>
            <a:ext cx="1022688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센서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(2212)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문자열 복사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(2195)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우체국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(2141)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댄스 파티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(2831)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도서관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(1461)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합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(1132)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코딩은 예쁘게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(2879)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동전 문제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(1398)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컵라면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(1781)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숫자 게임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(2923) </a:t>
            </a:r>
            <a:r>
              <a:rPr lang="en-US" altLang="ko-KR" sz="1200" dirty="0">
                <a:solidFill>
                  <a:srgbClr val="C000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“</a:t>
            </a:r>
            <a:r>
              <a:rPr lang="ko-KR" altLang="en-US" sz="1200" dirty="0">
                <a:solidFill>
                  <a:srgbClr val="C000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투 포인터</a:t>
            </a:r>
            <a:r>
              <a:rPr lang="en-US" altLang="ko-KR" sz="1200" dirty="0">
                <a:solidFill>
                  <a:srgbClr val="C000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”</a:t>
            </a:r>
            <a:r>
              <a:rPr lang="ko-KR" altLang="en-US" sz="1200" dirty="0">
                <a:solidFill>
                  <a:srgbClr val="C00000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태그 선행공부 필요</a:t>
            </a:r>
            <a:endParaRPr lang="en-US" altLang="ko-KR" sz="1200" dirty="0">
              <a:solidFill>
                <a:srgbClr val="C00000"/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깊콘이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넘쳐흘러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(17420)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택배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(8980)</a:t>
            </a:r>
          </a:p>
          <a:p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828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27B0C-0532-0B86-C2C3-EDBCB37A2109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 동전 문제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(</a:t>
            </a:r>
            <a:r>
              <a:rPr lang="en-US" altLang="ko-KR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Tablulation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풀이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)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AE6CB8-E2DC-DD90-5365-0EED9274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60" y="2137051"/>
            <a:ext cx="8323280" cy="43646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81F7FB-F13D-89C4-1B99-1A77338F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790" y="623726"/>
            <a:ext cx="2170422" cy="4264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31607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C82-2E70-7FFE-C1C0-3E22AEC3A85C}"/>
              </a:ext>
            </a:extLst>
          </p:cNvPr>
          <p:cNvSpPr txBox="1"/>
          <p:nvPr/>
        </p:nvSpPr>
        <p:spPr>
          <a:xfrm>
            <a:off x="918633" y="1488658"/>
            <a:ext cx="103547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똑같은 동전문제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..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근데 뭔가 다르다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C25F7-8DB7-A7E5-235F-5666FF77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40" y="723122"/>
            <a:ext cx="5010472" cy="5411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8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C82-2E70-7FFE-C1C0-3E22AEC3A85C}"/>
              </a:ext>
            </a:extLst>
          </p:cNvPr>
          <p:cNvSpPr txBox="1"/>
          <p:nvPr/>
        </p:nvSpPr>
        <p:spPr>
          <a:xfrm>
            <a:off x="918633" y="1488658"/>
            <a:ext cx="103547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똑같은 동전문제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..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근데 뭔가 다르다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C25F7-8DB7-A7E5-235F-5666FF77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7723"/>
            <a:ext cx="12365923" cy="13356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3889EE-351D-BC9B-C0C4-E59A1CD4A528}"/>
              </a:ext>
            </a:extLst>
          </p:cNvPr>
          <p:cNvSpPr/>
          <p:nvPr/>
        </p:nvSpPr>
        <p:spPr>
          <a:xfrm>
            <a:off x="10096500" y="3517900"/>
            <a:ext cx="1663700" cy="419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0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C82-2E70-7FFE-C1C0-3E22AEC3A85C}"/>
              </a:ext>
            </a:extLst>
          </p:cNvPr>
          <p:cNvSpPr txBox="1"/>
          <p:nvPr/>
        </p:nvSpPr>
        <p:spPr>
          <a:xfrm>
            <a:off x="918633" y="1488658"/>
            <a:ext cx="103547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똑같은 동전문제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..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근데 뭔가 다르다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C25F7-8DB7-A7E5-235F-5666FF77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98297"/>
            <a:ext cx="12365923" cy="13356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A8B783-6B28-853E-FFDB-EF48B64C8A4F}"/>
              </a:ext>
            </a:extLst>
          </p:cNvPr>
          <p:cNvSpPr/>
          <p:nvPr/>
        </p:nvSpPr>
        <p:spPr>
          <a:xfrm>
            <a:off x="190500" y="2648968"/>
            <a:ext cx="1663700" cy="40947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생각하는 얼굴(이모지) - 나무위키">
            <a:extLst>
              <a:ext uri="{FF2B5EF4-FFF2-40B4-BE49-F238E27FC236}">
                <a16:creationId xmlns:a16="http://schemas.microsoft.com/office/drawing/2014/main" id="{CA843728-D212-9D20-1420-C03BC9B3F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6422323" cy="64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클립아트, 만화 영화, 창의성이(가) 표시된 사진&#10;&#10;자동 생성된 설명">
            <a:extLst>
              <a:ext uri="{FF2B5EF4-FFF2-40B4-BE49-F238E27FC236}">
                <a16:creationId xmlns:a16="http://schemas.microsoft.com/office/drawing/2014/main" id="{E6120F96-3F1A-1410-5F7B-B3E6730E8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2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C82-2E70-7FFE-C1C0-3E22AEC3A85C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EZ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466E95-5EDF-D508-4E9F-B413B7EF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4345"/>
            <a:ext cx="5295900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iostream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Consolas" panose="020B0609020204030204" pitchFamily="49" charset="0"/>
                <a:ea typeface="JetBrains Mono"/>
              </a:rPr>
              <a:t>#include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using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namespace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, k;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k;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&gt;(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&amp; c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&gt;=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--)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+= k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    k %=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cout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answer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endl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68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Greedy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4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탐욕법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3F66B-564B-A90E-2F0C-2790325A2382}"/>
              </a:ext>
            </a:extLst>
          </p:cNvPr>
          <p:cNvSpPr txBox="1"/>
          <p:nvPr/>
        </p:nvSpPr>
        <p:spPr>
          <a:xfrm>
            <a:off x="918633" y="1639389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“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매 선택에서 지금 이 순간 당장 최적인 답을 선택하여 적합한 결과를 도출하자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BC166-D8EC-74E6-4E03-A51C7736FD43}"/>
              </a:ext>
            </a:extLst>
          </p:cNvPr>
          <p:cNvSpPr txBox="1"/>
          <p:nvPr/>
        </p:nvSpPr>
        <p:spPr>
          <a:xfrm>
            <a:off x="918633" y="4354513"/>
            <a:ext cx="103547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마시멜로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실험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A : </a:t>
            </a:r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마시멜로를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기다리고 두 개를 먹겠어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B : (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눈앞에 </a:t>
            </a:r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마시멜로가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보이니까 먹는다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)    &lt;&lt;&lt;&lt;&lt;&lt;&lt;&lt;&lt; </a:t>
            </a:r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알고리즘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861BF-1F1C-E399-2251-B9ABC49450A3}"/>
              </a:ext>
            </a:extLst>
          </p:cNvPr>
          <p:cNvSpPr txBox="1"/>
          <p:nvPr/>
        </p:nvSpPr>
        <p:spPr>
          <a:xfrm>
            <a:off x="918633" y="2843063"/>
            <a:ext cx="10354734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다익스트라도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그리디의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일종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“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최단거리가 일단 가장 짧은 정점부터 찾아서 거기부터 거리를 갱신한다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66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Greedy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4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탐욕법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3F66B-564B-A90E-2F0C-2790325A2382}"/>
              </a:ext>
            </a:extLst>
          </p:cNvPr>
          <p:cNvSpPr txBox="1"/>
          <p:nvPr/>
        </p:nvSpPr>
        <p:spPr>
          <a:xfrm>
            <a:off x="918633" y="1639389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“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이딴게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알고리즘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B8BCC-1FB5-E048-092E-00F5C14B2B2F}"/>
              </a:ext>
            </a:extLst>
          </p:cNvPr>
          <p:cNvSpPr txBox="1"/>
          <p:nvPr/>
        </p:nvSpPr>
        <p:spPr>
          <a:xfrm>
            <a:off x="918633" y="3429000"/>
            <a:ext cx="1035473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문제를 잘 한다 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! = </a:t>
            </a:r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코드를 잘 짤 줄 안다</a:t>
            </a:r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문제를 잘 한다 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== 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이게 </a:t>
            </a:r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그리디로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풀리는 문제인지 아닌지 잘 파악하고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, 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 로직을 잘 생각해낸다</a:t>
            </a:r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 어느때보다 </a:t>
            </a:r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능지를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  <a:r>
              <a:rPr lang="ko-KR" altLang="en-US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써야하는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순간일 수도 있습니다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6124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Greedy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4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탐욕법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3F66B-564B-A90E-2F0C-2790325A2382}"/>
              </a:ext>
            </a:extLst>
          </p:cNvPr>
          <p:cNvSpPr txBox="1"/>
          <p:nvPr/>
        </p:nvSpPr>
        <p:spPr>
          <a:xfrm>
            <a:off x="918633" y="2182505"/>
            <a:ext cx="10354734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문제를 부분으로 나눈다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부분문제의 최적해가 곧 전체문제의 최적해가 됨을 증명해낸다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코드를 작성한다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9204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알고리즘 스터디 4주차 다익스트라 알고리즘</Template>
  <TotalTime>251</TotalTime>
  <Words>900</Words>
  <Application>Microsoft Office PowerPoint</Application>
  <PresentationFormat>와이드스크린</PresentationFormat>
  <Paragraphs>95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KR</vt:lpstr>
      <vt:lpstr>Noto Sans KR Black</vt:lpstr>
      <vt:lpstr>Noto Sans KR ExtraBold</vt:lpstr>
      <vt:lpstr>Noto Sans KR Medium</vt:lpstr>
      <vt:lpstr>Noto Sans KR Thin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이번주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3second</dc:creator>
  <cp:lastModifiedBy>. 3second</cp:lastModifiedBy>
  <cp:revision>1</cp:revision>
  <dcterms:created xsi:type="dcterms:W3CDTF">2024-01-30T09:15:12Z</dcterms:created>
  <dcterms:modified xsi:type="dcterms:W3CDTF">2024-01-30T13:26:51Z</dcterms:modified>
</cp:coreProperties>
</file>