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58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4EA9C-0B82-497C-9B12-340CB4F19642}" v="195" dt="2024-01-02T21:23:10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8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1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12 24575,'-71'-6'0,"49"3"0,-41 0 0,-38 13 0,-148 31 0,196-30 0,-48 10 0,100-20 0,-1-1 0,1 1 0,0 0 0,-1-1 0,1 1 0,0 0 0,-1 0 0,1-1 0,0 1 0,0 0 0,0 0 0,0 1 0,0-1 0,0 0 0,0 0 0,0 0 0,0 1 0,1-1 0,-1 0 0,0 1 0,1-1 0,-1 0 0,1 1 0,0-1 0,-1 1 0,1-1 0,0 1 0,0-1 0,0 3 0,-1 8 0,1 0 0,2 22 0,0-14 0,-2 246 0,-2-80 0,24 195 0,53 145 0,-18-113 0,-16-133 0,8 22 0,-25-165 0,-4 1 0,0 154 0,-18 143 0,-4-211 0,5-159 0,12 70 0,3 61 0,-18-167 0,2-1 0,1 1 0,8 29 0,-10-55 0,0-1 0,0 0 0,0 0 0,0 0 0,0 0 0,0 0 0,1 0 0,-1 0 0,1 0 0,-1 0 0,1 0 0,0-1 0,-1 1 0,1-1 0,0 1 0,0-1 0,0 0 0,1 0 0,-1 0 0,0 0 0,0 0 0,0 0 0,1-1 0,-1 1 0,0-1 0,1 1 0,-1-1 0,4 0 0,8 0 0,-1 0 0,1-1 0,23-4 0,-27 4 0,20-5-682,57-18-1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24575,'14'-1'0,"1"0"0,17-5 0,-2 1 0,39-2-52,114 3 0,-113 5-1209,-60-1-5565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1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12 24575,'-71'-6'0,"49"3"0,-41 0 0,-38 13 0,-148 31 0,196-30 0,-48 10 0,100-20 0,-1-1 0,1 1 0,0 0 0,-1-1 0,1 1 0,0 0 0,-1 0 0,1-1 0,0 1 0,0 0 0,0 0 0,0 1 0,0-1 0,0 0 0,0 0 0,0 0 0,0 1 0,1-1 0,-1 0 0,0 1 0,1-1 0,-1 0 0,1 1 0,0-1 0,-1 1 0,1-1 0,0 1 0,0-1 0,0 3 0,-1 8 0,1 0 0,2 22 0,0-14 0,-2 246 0,-2-80 0,24 195 0,53 145 0,-18-113 0,-16-133 0,8 22 0,-25-165 0,-4 1 0,0 154 0,-18 143 0,-4-211 0,5-159 0,12 70 0,3 61 0,-18-167 0,2-1 0,1 1 0,8 29 0,-10-55 0,0-1 0,0 0 0,0 0 0,0 0 0,0 0 0,0 0 0,1 0 0,-1 0 0,1 0 0,-1 0 0,1 0 0,0-1 0,-1 1 0,1-1 0,0 1 0,0-1 0,0 0 0,1 0 0,-1 0 0,0 0 0,0 0 0,0 0 0,1-1 0,-1 1 0,0-1 0,1 1 0,-1-1 0,4 0 0,8 0 0,-1 0 0,1-1 0,23-4 0,-27 4 0,20-5-682,57-18-1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1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47 24575,'-2'-1'0,"1"-1"0,-1 1 0,0-1 0,1 1 0,-1-1 0,0 1 0,0 0 0,0 0 0,0 0 0,0 0 0,0 0 0,0 1 0,0-1 0,-4 0 0,0-1 0,-8-3 0,0 1 0,-1 1 0,1 0 0,-28-1 0,-63 4 0,9 1 0,33-6 0,12 1 0,-59 3 0,102 2 0,-1 1 0,0-1 0,1 1 0,-1 1 0,1-1 0,0 2 0,0-1 0,0 1 0,0 0 0,1 0 0,0 1 0,0 0 0,0 1 0,0 0 0,1 0 0,0 0 0,0 0 0,-9 13 0,-3 10 0,1 0 0,1 1 0,-18 48 0,20-44 0,2-7 0,2 2 0,0-1 0,2 1 0,1 1 0,2-1 0,1 1 0,1 0 0,1 0 0,2 0 0,1 0 0,5 34 0,-3-53 0,0 0 0,1 0 0,0-1 0,1 0 0,0 1 0,1-1 0,-1-1 0,2 1 0,0-1 0,0 0 0,0-1 0,10 8 0,3 3 0,2-2 0,0 0 0,43 24 0,-35-24 0,1-2 0,44 17 0,-59-27 0,1 0 0,-1-2 0,1 1 0,0-2 0,-1 0 0,33-1 0,-44-2 0,0 1 0,-1-1 0,1 0 0,0 0 0,-1-1 0,1 1 0,-1-1 0,0 0 0,0 0 0,0 0 0,0-1 0,0 0 0,0 1 0,0-1 0,-1-1 0,1 1 0,-1 0 0,4-7 0,-3 8 0,-1-1 0,0 1 0,0 0 0,1 0 0,-1 1 0,1-1 0,-1 1 0,1 0 0,0 0 0,0 0 0,5-1 0,25-7 0,-28 6-80,-1 0 0,1 0-1,-1-1 1,0 1 0,0-1-1,0 0 1,-1 0 0,1-1-1,-1 0 1,0 1 0,0-1 0,-1-1-1,1 1 1,-1 0 0,-1-1-1,3-5 1,-2 1-6746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38 24575,'0'-1'0,"0"-1"0,1 1 0,-1-1 0,1 1 0,-1 0 0,1-1 0,-1 1 0,1 0 0,0 0 0,-1 0 0,1-1 0,0 1 0,0 0 0,0 0 0,0 0 0,0 0 0,0 0 0,0 0 0,0 1 0,0-1 0,1 0 0,-1 0 0,0 1 0,1-1 0,1 0 0,2-1 0,1 1 0,-1-1 0,0 1 0,0 0 0,8 0 0,3 0 0,0 0 0,0 2 0,0 0 0,0 1 0,0 0 0,21 6 0,-32-6 0,-1 0 0,1-1 0,0 2 0,0-1 0,-1 0 0,0 1 0,1 0 0,-1 0 0,0 0 0,0 1 0,-1-1 0,1 1 0,-1 0 0,0 0 0,0 0 0,0 0 0,0 1 0,-1-1 0,1 1 0,-1 0 0,-1 0 0,1 0 0,1 9 0,-1-6 0,-1 1 0,0-1 0,0 1 0,-1-1 0,0 1 0,-1 0 0,-2 13 0,2-18 0,0 0 0,0-1 0,0 1 0,-1-1 0,0 1 0,1-1 0,-1 0 0,0 1 0,0-1 0,-1 0 0,1-1 0,-1 1 0,1 0 0,-1-1 0,0 1 0,0-1 0,0 0 0,-1 0 0,-4 3 0,-118 44 0,127-49 0,-1 0 0,0 0 0,0 0 0,0 0 0,0 0 0,0 0 0,0 1 0,0-1 0,0 0 0,0 0 0,0 0 0,0 0 0,0 0 0,1 0 0,-1 0 0,0 0 0,0 1 0,0-1 0,0 0 0,0 0 0,0 0 0,0 0 0,0 0 0,0 0 0,0 1 0,0-1 0,0 0 0,0 0 0,0 0 0,0 0 0,-1 0 0,1 0 0,0 0 0,0 1 0,0-1 0,0 0 0,0 0 0,0 0 0,0 0 0,0 0 0,0 0 0,0 0 0,0 0 0,-1 0 0,1 0 0,0 1 0,0-1 0,0 0 0,0 0 0,0 0 0,0 0 0,0 0 0,0 0 0,-1 0 0,1 0 0,0 0 0,0 0 0,0 0 0,0 0 0,0 0 0,0 0 0,-1 0 0,1 0 0,0 0 0,0 0 0,0 0 0,0 0 0,14 2 0,20-1 0,-27-2 0,0 1 0,1 1 0,-1 0 0,0 0 0,1 0 0,-1 0 0,0 1 0,0 1 0,8 2 0,-13-3 0,1 0 0,0-1 0,0 1 0,-1 0 0,0 0 0,1 1 0,-1-1 0,0 0 0,0 1 0,0-1 0,0 1 0,0 0 0,-1 0 0,1 0 0,-1 0 0,0 0 0,0 0 0,0 0 0,0 0 0,0 0 0,-1 0 0,0 1 0,1 3 0,-1 1 0,1-1 0,-1 1 0,-1-1 0,1 0 0,-1 1 0,-2 9 0,2-15 0,0 1 0,-1-1 0,1 0 0,0 1 0,-1-1 0,1 0 0,-1 0 0,0 1 0,1-1 0,-1-1 0,0 1 0,0 0 0,-1 0 0,1-1 0,0 1 0,0-1 0,-1 0 0,1 0 0,-1 0 0,-3 2 0,-40 11 0,-1-1 0,-71 10 0,111-22 36,-32 2 259,37-3-416,0 0-1,0 0 1,-1 0 0,1 0 0,0-1 0,0 1 0,0-1 0,0 1 0,0-1-1,0 0 1,0 0 0,0 0 0,-4-2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 24575,'-23'-1'0,"0"2"0,0 0 0,0 1 0,0 1 0,-37 11 0,3 3 0,-1-2 0,-1-3 0,-76 6 0,89-17-1365,36-2-5461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730 120 24575,'-2'-5'0,"0"1"0,1 0 0,-2 0 0,1 0 0,0 0 0,-1 0 0,0 0 0,0 1 0,-4-5 0,3 3 0,-2-1 0,-1 0 0,0 0 0,0 0 0,-1 1 0,0 0 0,1 1 0,-2-1 0,1 2 0,0-1 0,-1 1 0,0 0 0,1 1 0,-1 0 0,-10-1 0,-19-1 0,-75 0 0,99 5 0,1-2 0,0 2 0,0 0 0,0 1 0,-16 3 0,22-3 0,1 1 0,0-1 0,0 1 0,0 0 0,0 0 0,0 1 0,1 0 0,0 0 0,0 0 0,-6 6 0,-12 15 0,1 0 0,1 2 0,2 0 0,0 1 0,2 1 0,1 0 0,2 1 0,1 1 0,-13 44 0,16-43 0,-27 96 0,32-104 0,0 0 0,2 0 0,-1 33 0,4-52 0,1-1 0,0 1 0,-1-1 0,1 0 0,1 1 0,-1-1 0,1 0 0,0 0 0,0 0 0,0 0 0,0 0 0,1 0 0,-1-1 0,1 1 0,0-1 0,0 0 0,0 0 0,1 0 0,-1 0 0,1 0 0,0-1 0,6 4 0,8 4 0,1-2 0,0 0 0,32 8 0,-42-13 0,52 12 0,1-2 0,0-4 0,1-2 0,95-1 0,-155-6 17,0 0-1,0 0 1,0-1-1,0 1 1,-1-1 0,1 1-1,0-1 1,0 0-1,0 0 1,-1 0-1,1-1 1,0 1 0,-1-1-1,0 1 1,1-1-1,-1 0 1,0 0-1,0 0 1,4-3-1,-1-3-211,0 0-1,-1 0 0,1 0 1,5-16-1,-5 11-522,0 3-6108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7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62 24575,'1'-3'0,"-1"0"0,0 0 0,1 1 0,0-1 0,0 0 0,-1 1 0,2-1 0,-1 0 0,0 1 0,0-1 0,1 1 0,-1 0 0,1 0 0,0-1 0,0 1 0,0 0 0,0 0 0,0 1 0,0-1 0,1 0 0,-1 1 0,0-1 0,1 1 0,-1 0 0,1 0 0,0 0 0,-1 0 0,1 0 0,0 0 0,-1 1 0,1 0 0,0-1 0,3 1 0,-3 0 0,0-1 0,0 1 0,0 0 0,-1 0 0,1 0 0,0 1 0,0-1 0,0 1 0,0-1 0,-1 1 0,1 0 0,0 0 0,-1 0 0,1 1 0,-1-1 0,1 1 0,-1-1 0,0 1 0,0 0 0,1-1 0,-1 1 0,0 0 0,-1 1 0,1-1 0,0 0 0,-1 1 0,1-1 0,-1 0 0,1 1 0,-1 0 0,0-1 0,1 6 0,0 14 0,-1 1 0,-2 36 0,-1-7 0,2-47 0,-1-1 0,0 1 0,0 0 0,0-1 0,0 1 0,-1 0 0,1-1 0,-1 0 0,-1 1 0,1-1 0,0 0 0,-1 0 0,-5 6 0,1-2 0,0 0 0,-1-1 0,0 0 0,0 0 0,-11 6 0,12-9 0,0 0 0,-1 0 0,1-1 0,-1 0 0,1-1 0,-1 0 0,0 0 0,-11 1 0,-6-1 0,-33-2 0,-19 2 0,88 4 0,11 1 0,19 2 0,0-2 0,1-2 0,0-2 0,0-2 0,44-4 0,-75 2-170,-1-1-1,1-1 0,0 0 1,-1 0-1,0-1 0,0 0 1,19-11-1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48 24575,'-1'1'0,"1"-1"0,0 1 0,-1 0 0,1-1 0,-1 1 0,1 0 0,-1-1 0,1 1 0,-1-1 0,0 1 0,1-1 0,-1 1 0,0-1 0,1 1 0,-1-1 0,0 0 0,0 1 0,1-1 0,-1 0 0,0 0 0,0 1 0,1-1 0,-1 0 0,0 0 0,0 0 0,0 0 0,0 0 0,-29 1 0,26-1 0,-569 0 0,502-4 0,0-2 0,-131-31 0,150 27-1365,33 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731 139 24575,'0'-2'0,"-1"0"0,0-1 0,1 1 0,-1 0 0,0 0 0,0-1 0,0 1 0,-1 0 0,1 0 0,-1 0 0,1 0 0,-1 0 0,1 1 0,-1-1 0,0 0 0,0 1 0,0 0 0,0-1 0,0 1 0,-3-2 0,-46-21 0,48 23 0,-56-19 0,-1 3 0,-72-12 0,108 24 0,17 4 0,0 1 0,0-1 0,0 1 0,-1 0 0,1 1 0,0-1 0,0 2 0,0-1 0,0 1 0,1 0 0,-1 0 0,-13 7 0,1 1 0,0 2 0,-32 25 0,39-26 0,1 0 0,0 1 0,1 1 0,1 0 0,-11 19 0,7-13 0,-2 5 0,1-1 0,1 2 0,-11 28 0,19-38 0,0 0 0,1 1 0,0-1 0,2 1 0,0 0 0,0 29 0,2-39 0,0 1 0,1 0 0,0 0 0,0 0 0,1 0 0,0 0 0,0-1 0,1 1 0,-1-1 0,1 0 0,7 11 0,-4-9 0,0-1 0,1 0 0,-1 0 0,1-1 0,1 0 0,-1 0 0,1-1 0,10 6 0,3 0 0,1 0 0,0-2 0,1 0 0,30 6 0,97 14 0,-58-12 0,-59-10 0,-21-3 0,1-1 0,-1-1 0,1 0 0,0-1 0,23 0 0,-34-1 14,-1 0-1,1-1 1,0 1 0,-1-1-1,1 1 1,-1-1 0,1 0-1,-1 1 1,0-1-1,1 0 1,-1 0 0,0 0-1,1 0 1,-1 0-1,0 0 1,0-1 0,0 1-1,0 0 1,0-1 0,0 1-1,1-2 1,10-35-419,-7 18-855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24575,'0'-3'0,"1"-1"0,0 0 0,-1 0 0,2 1 0,-1-1 0,0 0 0,1 1 0,-1-1 0,1 1 0,0 0 0,1 0 0,3-5 0,3-2 0,0 0 0,13-11 0,-21 20 0,0 0 0,-1 1 0,1-1 0,0 0 0,-1 1 0,1-1 0,0 1 0,0-1 0,-1 1 0,1-1 0,0 1 0,0 0 0,0-1 0,0 1 0,0 0 0,0 0 0,-1-1 0,1 1 0,0 0 0,0 0 0,0 0 0,0 0 0,0 0 0,1 1 0,-1-1 0,0 1 0,0 0 0,-1 0 0,1-1 0,0 1 0,-1 0 0,1 0 0,0 0 0,-1 0 0,1 0 0,-1-1 0,0 1 0,1 0 0,-1 0 0,0 0 0,1 0 0,-1 0 0,0 2 0,1 7 0,0 1 0,0 1 0,-2 13 0,0-16 0,0 230-1365,1-229-5461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1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47 24575,'-2'-1'0,"1"-1"0,-1 1 0,0-1 0,1 1 0,-1-1 0,0 1 0,0 0 0,0 0 0,0 0 0,0 0 0,0 0 0,0 1 0,0-1 0,-4 0 0,0-1 0,-8-3 0,0 1 0,-1 1 0,1 0 0,-28-1 0,-63 4 0,9 1 0,33-6 0,12 1 0,-59 3 0,102 2 0,-1 1 0,0-1 0,1 1 0,-1 1 0,1-1 0,0 2 0,0-1 0,0 1 0,0 0 0,1 0 0,0 1 0,0 0 0,0 1 0,0 0 0,1 0 0,0 0 0,0 0 0,-9 13 0,-3 10 0,1 0 0,1 1 0,-18 48 0,20-44 0,2-7 0,2 2 0,0-1 0,2 1 0,1 1 0,2-1 0,1 1 0,1 0 0,1 0 0,2 0 0,1 0 0,5 34 0,-3-53 0,0 0 0,1 0 0,0-1 0,1 0 0,0 1 0,1-1 0,-1-1 0,2 1 0,0-1 0,0 0 0,0-1 0,10 8 0,3 3 0,2-2 0,0 0 0,43 24 0,-35-24 0,1-2 0,44 17 0,-59-27 0,1 0 0,-1-2 0,1 1 0,0-2 0,-1 0 0,33-1 0,-44-2 0,0 1 0,-1-1 0,1 0 0,0 0 0,-1-1 0,1 1 0,-1-1 0,0 0 0,0 0 0,0 0 0,0-1 0,0 0 0,0 1 0,0-1 0,-1-1 0,1 1 0,-1 0 0,4-7 0,-3 8 0,-1-1 0,0 1 0,0 0 0,1 0 0,-1 1 0,1-1 0,-1 1 0,1 0 0,0 0 0,0 0 0,5-1 0,25-7 0,-28 6-80,-1 0 0,1 0-1,-1-1 1,0 1 0,0-1-1,0 0 1,-1 0 0,1-1-1,-1 0 1,0 1 0,0-1 0,-1-1-1,1 1 1,-1 0 0,-1-1-1,3-5 1,-2 1-6746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24575,'14'-1'0,"1"0"0,17-5 0,-2 1 0,39-2-52,114 3 0,-113 5-1209,-60-1-5565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1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12 24575,'-71'-6'0,"49"3"0,-41 0 0,-38 13 0,-148 31 0,196-30 0,-48 10 0,100-20 0,-1-1 0,1 1 0,0 0 0,-1-1 0,1 1 0,0 0 0,-1 0 0,1-1 0,0 1 0,0 0 0,0 0 0,0 1 0,0-1 0,0 0 0,0 0 0,0 0 0,0 1 0,1-1 0,-1 0 0,0 1 0,1-1 0,-1 0 0,1 1 0,0-1 0,-1 1 0,1-1 0,0 1 0,0-1 0,0 3 0,-1 8 0,1 0 0,2 22 0,0-14 0,-2 246 0,-2-80 0,24 195 0,53 145 0,-18-113 0,-16-133 0,8 22 0,-25-165 0,-4 1 0,0 154 0,-18 143 0,-4-211 0,5-159 0,12 70 0,3 61 0,-18-167 0,2-1 0,1 1 0,8 29 0,-10-55 0,0-1 0,0 0 0,0 0 0,0 0 0,0 0 0,0 0 0,1 0 0,-1 0 0,1 0 0,-1 0 0,1 0 0,0-1 0,-1 1 0,1-1 0,0 1 0,0-1 0,0 0 0,1 0 0,-1 0 0,0 0 0,0 0 0,0 0 0,1-1 0,-1 1 0,0-1 0,1 1 0,-1-1 0,4 0 0,8 0 0,-1 0 0,1-1 0,23-4 0,-27 4 0,20-5-682,57-18-1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1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47 24575,'-2'-1'0,"1"-1"0,-1 1 0,0-1 0,1 1 0,-1-1 0,0 1 0,0 0 0,0 0 0,0 0 0,0 0 0,0 0 0,0 1 0,0-1 0,-4 0 0,0-1 0,-8-3 0,0 1 0,-1 1 0,1 0 0,-28-1 0,-63 4 0,9 1 0,33-6 0,12 1 0,-59 3 0,102 2 0,-1 1 0,0-1 0,1 1 0,-1 1 0,1-1 0,0 2 0,0-1 0,0 1 0,0 0 0,1 0 0,0 1 0,0 0 0,0 1 0,0 0 0,1 0 0,0 0 0,0 0 0,-9 13 0,-3 10 0,1 0 0,1 1 0,-18 48 0,20-44 0,2-7 0,2 2 0,0-1 0,2 1 0,1 1 0,2-1 0,1 1 0,1 0 0,1 0 0,2 0 0,1 0 0,5 34 0,-3-53 0,0 0 0,1 0 0,0-1 0,1 0 0,0 1 0,1-1 0,-1-1 0,2 1 0,0-1 0,0 0 0,0-1 0,10 8 0,3 3 0,2-2 0,0 0 0,43 24 0,-35-24 0,1-2 0,44 17 0,-59-27 0,1 0 0,-1-2 0,1 1 0,0-2 0,-1 0 0,33-1 0,-44-2 0,0 1 0,-1-1 0,1 0 0,0 0 0,-1-1 0,1 1 0,-1-1 0,0 0 0,0 0 0,0 0 0,0-1 0,0 0 0,0 1 0,0-1 0,-1-1 0,1 1 0,-1 0 0,4-7 0,-3 8 0,-1-1 0,0 1 0,0 0 0,1 0 0,-1 1 0,1-1 0,-1 1 0,1 0 0,0 0 0,0 0 0,5-1 0,25-7 0,-28 6-80,-1 0 0,1 0-1,-1-1 1,0 1 0,0-1-1,0 0 1,-1 0 0,1-1-1,-1 0 1,0 1 0,0-1 0,-1-1-1,1 1 1,-1 0 0,-1-1-1,3-5 1,-2 1-6746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38 24575,'0'-1'0,"0"-1"0,1 1 0,-1-1 0,1 1 0,-1 0 0,1-1 0,-1 1 0,1 0 0,0 0 0,-1 0 0,1-1 0,0 1 0,0 0 0,0 0 0,0 0 0,0 0 0,0 0 0,0 0 0,0 1 0,0-1 0,1 0 0,-1 0 0,0 1 0,1-1 0,1 0 0,2-1 0,1 1 0,-1-1 0,0 1 0,0 0 0,8 0 0,3 0 0,0 0 0,0 2 0,0 0 0,0 1 0,0 0 0,21 6 0,-32-6 0,-1 0 0,1-1 0,0 2 0,0-1 0,-1 0 0,0 1 0,1 0 0,-1 0 0,0 0 0,0 1 0,-1-1 0,1 1 0,-1 0 0,0 0 0,0 0 0,0 0 0,0 1 0,-1-1 0,1 1 0,-1 0 0,-1 0 0,1 0 0,1 9 0,-1-6 0,-1 1 0,0-1 0,0 1 0,-1-1 0,0 1 0,-1 0 0,-2 13 0,2-18 0,0 0 0,0-1 0,0 1 0,-1-1 0,0 1 0,1-1 0,-1 0 0,0 1 0,0-1 0,-1 0 0,1-1 0,-1 1 0,1 0 0,-1-1 0,0 1 0,0-1 0,0 0 0,-1 0 0,-4 3 0,-118 44 0,127-49 0,-1 0 0,0 0 0,0 0 0,0 0 0,0 0 0,0 0 0,0 1 0,0-1 0,0 0 0,0 0 0,0 0 0,0 0 0,0 0 0,1 0 0,-1 0 0,0 0 0,0 1 0,0-1 0,0 0 0,0 0 0,0 0 0,0 0 0,0 0 0,0 0 0,0 1 0,0-1 0,0 0 0,0 0 0,0 0 0,0 0 0,-1 0 0,1 0 0,0 0 0,0 1 0,0-1 0,0 0 0,0 0 0,0 0 0,0 0 0,0 0 0,0 0 0,0 0 0,0 0 0,-1 0 0,1 0 0,0 1 0,0-1 0,0 0 0,0 0 0,0 0 0,0 0 0,0 0 0,0 0 0,-1 0 0,1 0 0,0 0 0,0 0 0,0 0 0,0 0 0,0 0 0,0 0 0,-1 0 0,1 0 0,0 0 0,0 0 0,0 0 0,0 0 0,14 2 0,20-1 0,-27-2 0,0 1 0,1 1 0,-1 0 0,0 0 0,1 0 0,-1 0 0,0 1 0,0 1 0,8 2 0,-13-3 0,1 0 0,0-1 0,0 1 0,-1 0 0,0 0 0,1 1 0,-1-1 0,0 0 0,0 1 0,0-1 0,0 1 0,0 0 0,-1 0 0,1 0 0,-1 0 0,0 0 0,0 0 0,0 0 0,0 0 0,0 0 0,-1 0 0,0 1 0,1 3 0,-1 1 0,1-1 0,-1 1 0,-1-1 0,1 0 0,-1 1 0,-2 9 0,2-15 0,0 1 0,-1-1 0,1 0 0,0 1 0,-1-1 0,1 0 0,-1 0 0,0 1 0,1-1 0,-1-1 0,0 1 0,0 0 0,-1 0 0,1-1 0,0 1 0,0-1 0,-1 0 0,1 0 0,-1 0 0,-3 2 0,-40 11 0,-1-1 0,-71 10 0,111-22 36,-32 2 259,37-3-416,0 0-1,0 0 1,-1 0 0,1 0 0,0-1 0,0 1 0,0-1 0,0 1 0,0-1-1,0 0 1,0 0 0,0 0 0,-4-2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 24575,'-23'-1'0,"0"2"0,0 0 0,0 1 0,0 1 0,-37 11 0,3 3 0,-1-2 0,-1-3 0,-76 6 0,89-17-1365,36-2-5461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730 120 24575,'-2'-5'0,"0"1"0,1 0 0,-2 0 0,1 0 0,0 0 0,-1 0 0,0 0 0,0 1 0,-4-5 0,3 3 0,-2-1 0,-1 0 0,0 0 0,0 0 0,-1 1 0,0 0 0,1 1 0,-2-1 0,1 2 0,0-1 0,-1 1 0,0 0 0,1 1 0,-1 0 0,-10-1 0,-19-1 0,-75 0 0,99 5 0,1-2 0,0 2 0,0 0 0,0 1 0,-16 3 0,22-3 0,1 1 0,0-1 0,0 1 0,0 0 0,0 0 0,0 1 0,1 0 0,0 0 0,0 0 0,-6 6 0,-12 15 0,1 0 0,1 2 0,2 0 0,0 1 0,2 1 0,1 0 0,2 1 0,1 1 0,-13 44 0,16-43 0,-27 96 0,32-104 0,0 0 0,2 0 0,-1 33 0,4-52 0,1-1 0,0 1 0,-1-1 0,1 0 0,1 1 0,-1-1 0,1 0 0,0 0 0,0 0 0,0 0 0,0 0 0,1 0 0,-1-1 0,1 1 0,0-1 0,0 0 0,0 0 0,1 0 0,-1 0 0,1 0 0,0-1 0,6 4 0,8 4 0,1-2 0,0 0 0,32 8 0,-42-13 0,52 12 0,1-2 0,0-4 0,1-2 0,95-1 0,-155-6 17,0 0-1,0 0 1,0-1-1,0 1 1,-1-1 0,1 1-1,0-1 1,0 0-1,0 0 1,-1 0-1,1-1 1,0 1 0,-1-1-1,0 1 1,1-1-1,-1 0 1,0 0-1,0 0 1,4-3-1,-1-3-211,0 0-1,-1 0 0,1 0 1,5-16-1,-5 11-522,0 3-6108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7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62 24575,'1'-3'0,"-1"0"0,0 0 0,1 1 0,0-1 0,0 0 0,-1 1 0,2-1 0,-1 0 0,0 1 0,0-1 0,1 1 0,-1 0 0,1 0 0,0-1 0,0 1 0,0 0 0,0 0 0,0 1 0,0-1 0,1 0 0,-1 1 0,0-1 0,1 1 0,-1 0 0,1 0 0,0 0 0,-1 0 0,1 0 0,0 0 0,-1 1 0,1 0 0,0-1 0,3 1 0,-3 0 0,0-1 0,0 1 0,0 0 0,-1 0 0,1 0 0,0 1 0,0-1 0,0 1 0,0-1 0,-1 1 0,1 0 0,0 0 0,-1 0 0,1 1 0,-1-1 0,1 1 0,-1-1 0,0 1 0,0 0 0,1-1 0,-1 1 0,0 0 0,-1 1 0,1-1 0,0 0 0,-1 1 0,1-1 0,-1 0 0,1 1 0,-1 0 0,0-1 0,1 6 0,0 14 0,-1 1 0,-2 36 0,-1-7 0,2-47 0,-1-1 0,0 1 0,0 0 0,0-1 0,0 1 0,-1 0 0,1-1 0,-1 0 0,-1 1 0,1-1 0,0 0 0,-1 0 0,-5 6 0,1-2 0,0 0 0,-1-1 0,0 0 0,0 0 0,-11 6 0,12-9 0,0 0 0,-1 0 0,1-1 0,-1 0 0,1-1 0,-1 0 0,0 0 0,-11 1 0,-6-1 0,-33-2 0,-19 2 0,88 4 0,11 1 0,19 2 0,0-2 0,1-2 0,0-2 0,0-2 0,44-4 0,-75 2-170,-1-1-1,1-1 0,0 0 1,-1 0-1,0-1 0,0 0 1,19-11-1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48 24575,'-1'1'0,"1"-1"0,0 1 0,-1 0 0,1-1 0,-1 1 0,1 0 0,-1-1 0,1 1 0,-1-1 0,0 1 0,1-1 0,-1 1 0,0-1 0,1 1 0,-1-1 0,0 0 0,0 1 0,1-1 0,-1 0 0,0 0 0,0 1 0,1-1 0,-1 0 0,0 0 0,0 0 0,0 0 0,0 0 0,-29 1 0,26-1 0,-569 0 0,502-4 0,0-2 0,-131-31 0,150 27-1365,33 8-5461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731 139 24575,'0'-2'0,"-1"0"0,0-1 0,1 1 0,-1 0 0,0 0 0,0-1 0,0 1 0,-1 0 0,1 0 0,-1 0 0,1 0 0,-1 0 0,1 1 0,-1-1 0,0 0 0,0 1 0,0 0 0,0-1 0,0 1 0,-3-2 0,-46-21 0,48 23 0,-56-19 0,-1 3 0,-72-12 0,108 24 0,17 4 0,0 1 0,0-1 0,0 1 0,-1 0 0,1 1 0,0-1 0,0 2 0,0-1 0,0 1 0,1 0 0,-1 0 0,-13 7 0,1 1 0,0 2 0,-32 25 0,39-26 0,1 0 0,0 1 0,1 1 0,1 0 0,-11 19 0,7-13 0,-2 5 0,1-1 0,1 2 0,-11 28 0,19-38 0,0 0 0,1 1 0,0-1 0,2 1 0,0 0 0,0 29 0,2-39 0,0 1 0,1 0 0,0 0 0,0 0 0,1 0 0,0 0 0,0-1 0,1 1 0,-1-1 0,1 0 0,7 11 0,-4-9 0,0-1 0,1 0 0,-1 0 0,1-1 0,1 0 0,-1 0 0,1-1 0,10 6 0,3 0 0,1 0 0,0-2 0,1 0 0,30 6 0,97 14 0,-58-12 0,-59-10 0,-21-3 0,1-1 0,-1-1 0,1 0 0,0-1 0,23 0 0,-34-1 14,-1 0-1,1-1 1,0 1 0,-1-1-1,1 1 1,-1-1 0,1 0-1,-1 1 1,0-1-1,1 0 1,-1 0 0,0 0-1,1 0 1,-1 0-1,0 0 1,0-1 0,0 1-1,0 0 1,0-1 0,0 1-1,1-2 1,10-35-419,-7 18-855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24575,'0'-3'0,"1"-1"0,0 0 0,-1 0 0,2 1 0,-1-1 0,0 0 0,1 1 0,-1-1 0,1 1 0,0 0 0,1 0 0,3-5 0,3-2 0,0 0 0,13-11 0,-21 20 0,0 0 0,-1 1 0,1-1 0,0 0 0,-1 1 0,1-1 0,0 1 0,0-1 0,-1 1 0,1-1 0,0 1 0,0 0 0,0-1 0,0 1 0,0 0 0,0 0 0,-1-1 0,1 1 0,0 0 0,0 0 0,0 0 0,0 0 0,0 0 0,1 1 0,-1-1 0,0 1 0,0 0 0,-1 0 0,1-1 0,0 1 0,-1 0 0,1 0 0,0 0 0,-1 0 0,1 0 0,-1-1 0,0 1 0,1 0 0,-1 0 0,0 0 0,1 0 0,-1 0 0,0 2 0,1 7 0,0 1 0,0 1 0,-2 13 0,0-16 0,0 230-1365,1-229-5461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38 24575,'0'-1'0,"0"-1"0,1 1 0,-1-1 0,1 1 0,-1 0 0,1-1 0,-1 1 0,1 0 0,0 0 0,-1 0 0,1-1 0,0 1 0,0 0 0,0 0 0,0 0 0,0 0 0,0 0 0,0 0 0,0 1 0,0-1 0,1 0 0,-1 0 0,0 1 0,1-1 0,1 0 0,2-1 0,1 1 0,-1-1 0,0 1 0,0 0 0,8 0 0,3 0 0,0 0 0,0 2 0,0 0 0,0 1 0,0 0 0,21 6 0,-32-6 0,-1 0 0,1-1 0,0 2 0,0-1 0,-1 0 0,0 1 0,1 0 0,-1 0 0,0 0 0,0 1 0,-1-1 0,1 1 0,-1 0 0,0 0 0,0 0 0,0 0 0,0 1 0,-1-1 0,1 1 0,-1 0 0,-1 0 0,1 0 0,1 9 0,-1-6 0,-1 1 0,0-1 0,0 1 0,-1-1 0,0 1 0,-1 0 0,-2 13 0,2-18 0,0 0 0,0-1 0,0 1 0,-1-1 0,0 1 0,1-1 0,-1 0 0,0 1 0,0-1 0,-1 0 0,1-1 0,-1 1 0,1 0 0,-1-1 0,0 1 0,0-1 0,0 0 0,-1 0 0,-4 3 0,-118 44 0,127-49 0,-1 0 0,0 0 0,0 0 0,0 0 0,0 0 0,0 0 0,0 1 0,0-1 0,0 0 0,0 0 0,0 0 0,0 0 0,0 0 0,1 0 0,-1 0 0,0 0 0,0 1 0,0-1 0,0 0 0,0 0 0,0 0 0,0 0 0,0 0 0,0 0 0,0 1 0,0-1 0,0 0 0,0 0 0,0 0 0,0 0 0,-1 0 0,1 0 0,0 0 0,0 1 0,0-1 0,0 0 0,0 0 0,0 0 0,0 0 0,0 0 0,0 0 0,0 0 0,0 0 0,-1 0 0,1 0 0,0 1 0,0-1 0,0 0 0,0 0 0,0 0 0,0 0 0,0 0 0,0 0 0,-1 0 0,1 0 0,0 0 0,0 0 0,0 0 0,0 0 0,0 0 0,0 0 0,-1 0 0,1 0 0,0 0 0,0 0 0,0 0 0,0 0 0,14 2 0,20-1 0,-27-2 0,0 1 0,1 1 0,-1 0 0,0 0 0,1 0 0,-1 0 0,0 1 0,0 1 0,8 2 0,-13-3 0,1 0 0,0-1 0,0 1 0,-1 0 0,0 0 0,1 1 0,-1-1 0,0 0 0,0 1 0,0-1 0,0 1 0,0 0 0,-1 0 0,1 0 0,-1 0 0,0 0 0,0 0 0,0 0 0,0 0 0,0 0 0,-1 0 0,0 1 0,1 3 0,-1 1 0,1-1 0,-1 1 0,-1-1 0,1 0 0,-1 1 0,-2 9 0,2-15 0,0 1 0,-1-1 0,1 0 0,0 1 0,-1-1 0,1 0 0,-1 0 0,0 1 0,1-1 0,-1-1 0,0 1 0,0 0 0,-1 0 0,1-1 0,0 1 0,0-1 0,-1 0 0,1 0 0,-1 0 0,-3 2 0,-40 11 0,-1-1 0,-71 10 0,111-22 36,-32 2 259,37-3-416,0 0-1,0 0 1,-1 0 0,1 0 0,0-1 0,0 1 0,0-1 0,0 1 0,0-1-1,0 0 1,0 0 0,0 0 0,-4-2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24575,'14'-1'0,"1"0"0,17-5 0,-2 1 0,39-2-52,114 3 0,-113 5-1209,-60-1-5565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 24575,'-23'-1'0,"0"2"0,0 0 0,0 1 0,0 1 0,-37 11 0,3 3 0,-1-2 0,-1-3 0,-76 6 0,89-17-1365,36-2-5461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730 120 24575,'-2'-5'0,"0"1"0,1 0 0,-2 0 0,1 0 0,0 0 0,-1 0 0,0 0 0,0 1 0,-4-5 0,3 3 0,-2-1 0,-1 0 0,0 0 0,0 0 0,-1 1 0,0 0 0,1 1 0,-2-1 0,1 2 0,0-1 0,-1 1 0,0 0 0,1 1 0,-1 0 0,-10-1 0,-19-1 0,-75 0 0,99 5 0,1-2 0,0 2 0,0 0 0,0 1 0,-16 3 0,22-3 0,1 1 0,0-1 0,0 1 0,0 0 0,0 0 0,0 1 0,1 0 0,0 0 0,0 0 0,-6 6 0,-12 15 0,1 0 0,1 2 0,2 0 0,0 1 0,2 1 0,1 0 0,2 1 0,1 1 0,-13 44 0,16-43 0,-27 96 0,32-104 0,0 0 0,2 0 0,-1 33 0,4-52 0,1-1 0,0 1 0,-1-1 0,1 0 0,1 1 0,-1-1 0,1 0 0,0 0 0,0 0 0,0 0 0,0 0 0,1 0 0,-1-1 0,1 1 0,0-1 0,0 0 0,0 0 0,1 0 0,-1 0 0,1 0 0,0-1 0,6 4 0,8 4 0,1-2 0,0 0 0,32 8 0,-42-13 0,52 12 0,1-2 0,0-4 0,1-2 0,95-1 0,-155-6 17,0 0-1,0 0 1,0-1-1,0 1 1,-1-1 0,1 1-1,0-1 1,0 0-1,0 0 1,-1 0-1,1-1 1,0 1 0,-1-1-1,0 1 1,1-1-1,-1 0 1,0 0-1,0 0 1,4-3-1,-1-3-211,0 0-1,-1 0 0,1 0 1,5-16-1,-5 11-522,0 3-6108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7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62 24575,'1'-3'0,"-1"0"0,0 0 0,1 1 0,0-1 0,0 0 0,-1 1 0,2-1 0,-1 0 0,0 1 0,0-1 0,1 1 0,-1 0 0,1 0 0,0-1 0,0 1 0,0 0 0,0 0 0,0 1 0,0-1 0,1 0 0,-1 1 0,0-1 0,1 1 0,-1 0 0,1 0 0,0 0 0,-1 0 0,1 0 0,0 0 0,-1 1 0,1 0 0,0-1 0,3 1 0,-3 0 0,0-1 0,0 1 0,0 0 0,-1 0 0,1 0 0,0 1 0,0-1 0,0 1 0,0-1 0,-1 1 0,1 0 0,0 0 0,-1 0 0,1 1 0,-1-1 0,1 1 0,-1-1 0,0 1 0,0 0 0,1-1 0,-1 1 0,0 0 0,-1 1 0,1-1 0,0 0 0,-1 1 0,1-1 0,-1 0 0,1 1 0,-1 0 0,0-1 0,1 6 0,0 14 0,-1 1 0,-2 36 0,-1-7 0,2-47 0,-1-1 0,0 1 0,0 0 0,0-1 0,0 1 0,-1 0 0,1-1 0,-1 0 0,-1 1 0,1-1 0,0 0 0,-1 0 0,-5 6 0,1-2 0,0 0 0,-1-1 0,0 0 0,0 0 0,-11 6 0,12-9 0,0 0 0,-1 0 0,1-1 0,-1 0 0,1-1 0,-1 0 0,0 0 0,-11 1 0,-6-1 0,-33-2 0,-19 2 0,88 4 0,11 1 0,19 2 0,0-2 0,1-2 0,0-2 0,0-2 0,44-4 0,-75 2-170,-1-1-1,1-1 0,0 0 1,-1 0-1,0-1 0,0 0 1,19-11-1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2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48 24575,'-1'1'0,"1"-1"0,0 1 0,-1 0 0,1-1 0,-1 1 0,1 0 0,-1-1 0,1 1 0,-1-1 0,0 1 0,1-1 0,-1 1 0,0-1 0,1 1 0,-1-1 0,0 0 0,0 1 0,1-1 0,-1 0 0,0 0 0,0 1 0,1-1 0,-1 0 0,0 0 0,0 0 0,0 0 0,0 0 0,-29 1 0,26-1 0,-569 0 0,502-4 0,0-2 0,-131-31 0,150 27-1365,33 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731 139 24575,'0'-2'0,"-1"0"0,0-1 0,1 1 0,-1 0 0,0 0 0,0-1 0,0 1 0,-1 0 0,1 0 0,-1 0 0,1 0 0,-1 0 0,1 1 0,-1-1 0,0 0 0,0 1 0,0 0 0,0-1 0,0 1 0,-3-2 0,-46-21 0,48 23 0,-56-19 0,-1 3 0,-72-12 0,108 24 0,17 4 0,0 1 0,0-1 0,0 1 0,-1 0 0,1 1 0,0-1 0,0 2 0,0-1 0,0 1 0,1 0 0,-1 0 0,-13 7 0,1 1 0,0 2 0,-32 25 0,39-26 0,1 0 0,0 1 0,1 1 0,1 0 0,-11 19 0,7-13 0,-2 5 0,1-1 0,1 2 0,-11 28 0,19-38 0,0 0 0,1 1 0,0-1 0,2 1 0,0 0 0,0 29 0,2-39 0,0 1 0,1 0 0,0 0 0,0 0 0,1 0 0,0 0 0,0-1 0,1 1 0,-1-1 0,1 0 0,7 11 0,-4-9 0,0-1 0,1 0 0,-1 0 0,1-1 0,1 0 0,-1 0 0,1-1 0,10 6 0,3 0 0,1 0 0,0-2 0,1 0 0,30 6 0,97 14 0,-58-12 0,-59-10 0,-21-3 0,1-1 0,-1-1 0,1 0 0,0-1 0,23 0 0,-34-1 14,-1 0-1,1-1 1,0 1 0,-1-1-1,1 1 1,-1-1 0,1 0-1,-1 1 1,0-1-1,1 0 1,-1 0 0,0 0-1,1 0 1,-1 0-1,0 0 1,0-1 0,0 1-1,0 0 1,0-1 0,0 1-1,1-2 1,10-35-419,-7 18-855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20:59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24575,'0'-3'0,"1"-1"0,0 0 0,-1 0 0,2 1 0,-1-1 0,0 0 0,1 1 0,-1-1 0,1 1 0,0 0 0,1 0 0,3-5 0,3-2 0,0 0 0,13-11 0,-21 20 0,0 0 0,-1 1 0,1-1 0,0 0 0,-1 1 0,1-1 0,0 1 0,0-1 0,-1 1 0,1-1 0,0 1 0,0 0 0,0-1 0,0 1 0,0 0 0,0 0 0,-1-1 0,1 1 0,0 0 0,0 0 0,0 0 0,0 0 0,0 0 0,1 1 0,-1-1 0,0 1 0,0 0 0,-1 0 0,1-1 0,0 1 0,-1 0 0,1 0 0,0 0 0,-1 0 0,1 0 0,-1-1 0,0 1 0,1 0 0,-1 0 0,0 0 0,1 0 0,-1 0 0,0 2 0,1 7 0,0 1 0,0 1 0,-2 13 0,0-16 0,0 230-1365,1-229-5461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F6B3-BF2A-B27A-3847-D10D4EDE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023428-52A7-446D-8CE8-7263E6CC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0E1AF-947F-463D-6FF8-E4DE2E7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8B8D-A85D-3143-263F-AFB3A1A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61141-3D3B-1E35-2636-D244C70C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2647-68D8-071A-999C-2B556A30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5E72A-0F7C-4EAA-70B9-E243D82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766AB-C70B-B3FF-530D-73107A24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9E158-D599-3F84-3A54-8F5E9DF2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670B9-E88B-39AE-FCF2-95D61972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485A7B-FF9C-6923-1F9F-CEA39AB37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5C394-7DD7-83F0-D52B-988714A8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4390B-FDEA-1E9D-6F33-64D88A87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907AA-1F71-92B9-B6BE-2AA2F7BE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B0DF5-2706-FD01-82E6-BF2B406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7434E-8EB4-6D3F-E7E7-E151F775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A9339-8777-4CCB-8035-5BF8543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2EBC4-ADEE-EA19-1888-3224FE9A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CBF91-4EEF-FD3B-48B5-22786B26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AF02F-1C4C-9F7D-027B-53C159B2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3E876-688A-9ADB-BCC6-00304709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21FC4-9430-34A7-11DF-48C27975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B537-9D78-3BAC-80ED-D98BFB44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08594-5E01-5E42-8409-0C3BC139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A566-E4A3-D91A-509F-F59FECD7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7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DC1E3-F36B-A733-8191-A6DE2EE7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11754-BC3C-08F2-E8AE-7805E5EE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B95FB-F7C3-CC84-4A42-55CD41D3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D41C9-EC25-3B93-C266-25B9AEC7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1709A-6A1C-7567-C4A7-36A8C83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ADE1C-EAB3-A4F6-A724-A531957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1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4A231-204B-DCE2-FFCA-FA4AA445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C06B6-EA25-11B4-25B1-29EC33A4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5B301-3912-A8E5-56C8-D646D771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986A70-EB91-223C-B325-7807E32A5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7EE6F-480D-6A7E-5061-2D1DEAC70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4C001-C55C-44C6-27DF-1B15FC9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CBED21-68CB-3F15-6EAD-8F2366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78A5E-CB5C-45CC-07B2-36C6B6F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EB3C-B4FC-B4E6-D8BB-AEC0BA9F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A98D9-CF82-A28D-5A61-0675FAA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1B766-D18F-6899-4F45-00A3691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79F2E-9ACA-857F-4203-FD39A5C8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793EA-C42D-4EC7-02BD-23D76D52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958F39-3C64-B9AB-17B2-0715036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2E0DB-910E-6266-66A3-E1BCB82F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7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EF29-43AF-1A3E-1EF9-89FD08FB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5D840-13EA-EE07-5C78-088848CE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83E50-5177-F6E1-85ED-7CB7FDE3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10AD-4CA7-E3C4-3845-91B4E33F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AF1B2-D70D-D902-774D-B52441D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536FD-5CE0-1CE1-70CA-AF35A58F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E498-61E7-6FF6-30C5-19CD1B5D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C7DE7C-C38D-5DE3-5C88-6096E720F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7B037-6C36-2B7F-BE9F-2CB10F8A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6FB8E-481F-8F6B-95A4-C79A647B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C30E0-3E29-87BD-7AE1-5A755D27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EA101-A082-5814-29C9-EBC41837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D4BE89-6CF4-3ABB-6D60-CC794FEA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130C9-74AF-30FC-1F0C-72D8DB26B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F2954-E149-28C7-492B-09B0ECE1E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78D21-9F2F-0AAD-D724-933ABB183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4BB5-8CA3-E591-45FA-805ABAE0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8.png"/><Relationship Id="rId18" Type="http://schemas.openxmlformats.org/officeDocument/2006/relationships/customXml" Target="../ink/ink9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6.xml"/><Relationship Id="rId17" Type="http://schemas.openxmlformats.org/officeDocument/2006/relationships/image" Target="../media/image2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5.xml"/><Relationship Id="rId19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14" Type="http://schemas.openxmlformats.org/officeDocument/2006/relationships/customXml" Target="../ink/ink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8.png"/><Relationship Id="rId18" Type="http://schemas.openxmlformats.org/officeDocument/2006/relationships/customXml" Target="../ink/ink19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6.xml"/><Relationship Id="rId17" Type="http://schemas.openxmlformats.org/officeDocument/2006/relationships/image" Target="../media/image20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5.xml"/><Relationship Id="rId19" Type="http://schemas.openxmlformats.org/officeDocument/2006/relationships/image" Target="../media/image21.png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4" Type="http://schemas.openxmlformats.org/officeDocument/2006/relationships/customXml" Target="../ink/ink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29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26.xml"/><Relationship Id="rId17" Type="http://schemas.openxmlformats.org/officeDocument/2006/relationships/image" Target="../media/image20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25.xml"/><Relationship Id="rId19" Type="http://schemas.openxmlformats.org/officeDocument/2006/relationships/image" Target="../media/image21.png"/><Relationship Id="rId4" Type="http://schemas.openxmlformats.org/officeDocument/2006/relationships/customXml" Target="../ink/ink22.xml"/><Relationship Id="rId9" Type="http://schemas.openxmlformats.org/officeDocument/2006/relationships/image" Target="../media/image16.png"/><Relationship Id="rId14" Type="http://schemas.openxmlformats.org/officeDocument/2006/relationships/customXml" Target="../ink/ink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주차</a:t>
            </a:r>
            <a:endParaRPr lang="en-US" altLang="ko-KR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오리엔테이션</a:t>
            </a:r>
            <a:endParaRPr lang="en-US" altLang="ko-KR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31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2D122-E6D9-3BC7-3B0C-A33397FB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860469"/>
            <a:ext cx="7309226" cy="3137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502790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정리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05CCC-94D5-2071-BFE7-4A3B2A8D9F20}"/>
              </a:ext>
            </a:extLst>
          </p:cNvPr>
          <p:cNvSpPr txBox="1"/>
          <p:nvPr/>
        </p:nvSpPr>
        <p:spPr>
          <a:xfrm>
            <a:off x="918634" y="2044700"/>
            <a:ext cx="963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새로운 알고리즘 유형도 정리하면서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각자의 코딩 피지컬 향상을 위한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싱크빅과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언어 숙련도가 중요한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문제를 섞어서 제시할 예정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3EABD-5692-84BC-6C02-D32B5B6A30C8}"/>
              </a:ext>
            </a:extLst>
          </p:cNvPr>
          <p:cNvSpPr txBox="1"/>
          <p:nvPr/>
        </p:nvSpPr>
        <p:spPr>
          <a:xfrm>
            <a:off x="918633" y="3327175"/>
            <a:ext cx="963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진행 방식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후술하겠지만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각자가 짠 코드를 직접 발표하는 과정을 통해서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코드의 가독성에도 힘을 쓰는 습관을 들이는 것을 목적으로 함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445A6-F12E-2F75-04A1-68510F32CD1A}"/>
              </a:ext>
            </a:extLst>
          </p:cNvPr>
          <p:cNvSpPr txBox="1"/>
          <p:nvPr/>
        </p:nvSpPr>
        <p:spPr>
          <a:xfrm>
            <a:off x="918633" y="4609650"/>
            <a:ext cx="963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티어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골드 이상의 분들은 따로 이야기해서 필요하다 판단 될 경우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그룹을 따로 나눠서 두 팀으로 스터디 진행 할 예정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7714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998113"/>
            <a:ext cx="10354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5300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294B7-7AD3-05A6-5B0D-6CC2BE93D9A4}"/>
              </a:ext>
            </a:extLst>
          </p:cNvPr>
          <p:cNvSpPr/>
          <p:nvPr/>
        </p:nvSpPr>
        <p:spPr>
          <a:xfrm>
            <a:off x="2280496" y="1896249"/>
            <a:ext cx="4220634" cy="53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%%% 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알고리즘에 대해서 학습 진행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A3AB-E686-E0B9-449D-223EF74713C3}"/>
              </a:ext>
            </a:extLst>
          </p:cNvPr>
          <p:cNvSpPr txBox="1"/>
          <p:nvPr/>
        </p:nvSpPr>
        <p:spPr>
          <a:xfrm>
            <a:off x="918633" y="1976967"/>
            <a:ext cx="11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492252432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294B7-7AD3-05A6-5B0D-6CC2BE93D9A4}"/>
              </a:ext>
            </a:extLst>
          </p:cNvPr>
          <p:cNvSpPr/>
          <p:nvPr/>
        </p:nvSpPr>
        <p:spPr>
          <a:xfrm>
            <a:off x="2280496" y="1896249"/>
            <a:ext cx="4220634" cy="53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%%% 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알고리즘에 대해서 학습 진행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A3AB-E686-E0B9-449D-223EF74713C3}"/>
              </a:ext>
            </a:extLst>
          </p:cNvPr>
          <p:cNvSpPr txBox="1"/>
          <p:nvPr/>
        </p:nvSpPr>
        <p:spPr>
          <a:xfrm>
            <a:off x="918633" y="1976967"/>
            <a:ext cx="11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DFA11F-743B-A2D6-26F7-DDFA666BE5D9}"/>
              </a:ext>
            </a:extLst>
          </p:cNvPr>
          <p:cNvSpPr/>
          <p:nvPr/>
        </p:nvSpPr>
        <p:spPr>
          <a:xfrm>
            <a:off x="3736763" y="3429000"/>
            <a:ext cx="4220634" cy="53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제시된 </a:t>
            </a:r>
            <a:r>
              <a:rPr lang="ko-KR" altLang="en-US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문제중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 택하여 풀어오기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98938-4EC1-CA74-7760-CE2CA3B0F351}"/>
              </a:ext>
            </a:extLst>
          </p:cNvPr>
          <p:cNvSpPr txBox="1"/>
          <p:nvPr/>
        </p:nvSpPr>
        <p:spPr>
          <a:xfrm>
            <a:off x="2374900" y="3509718"/>
            <a:ext cx="13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주동안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…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42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294B7-7AD3-05A6-5B0D-6CC2BE93D9A4}"/>
              </a:ext>
            </a:extLst>
          </p:cNvPr>
          <p:cNvSpPr/>
          <p:nvPr/>
        </p:nvSpPr>
        <p:spPr>
          <a:xfrm>
            <a:off x="2280496" y="1896249"/>
            <a:ext cx="4220634" cy="53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%%% 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알고리즘에 대해서 학습 진행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A3AB-E686-E0B9-449D-223EF74713C3}"/>
              </a:ext>
            </a:extLst>
          </p:cNvPr>
          <p:cNvSpPr txBox="1"/>
          <p:nvPr/>
        </p:nvSpPr>
        <p:spPr>
          <a:xfrm>
            <a:off x="918633" y="1976967"/>
            <a:ext cx="11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DFA11F-743B-A2D6-26F7-DDFA666BE5D9}"/>
              </a:ext>
            </a:extLst>
          </p:cNvPr>
          <p:cNvSpPr/>
          <p:nvPr/>
        </p:nvSpPr>
        <p:spPr>
          <a:xfrm>
            <a:off x="3677496" y="3429000"/>
            <a:ext cx="4220634" cy="53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제시된 </a:t>
            </a:r>
            <a:r>
              <a:rPr lang="ko-KR" altLang="en-US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문제중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 택하여 풀어오기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98938-4EC1-CA74-7760-CE2CA3B0F351}"/>
              </a:ext>
            </a:extLst>
          </p:cNvPr>
          <p:cNvSpPr txBox="1"/>
          <p:nvPr/>
        </p:nvSpPr>
        <p:spPr>
          <a:xfrm>
            <a:off x="2315633" y="3509718"/>
            <a:ext cx="13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주동안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…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DF853F-3500-03FC-4B88-661062950851}"/>
              </a:ext>
            </a:extLst>
          </p:cNvPr>
          <p:cNvSpPr/>
          <p:nvPr/>
        </p:nvSpPr>
        <p:spPr>
          <a:xfrm>
            <a:off x="6556163" y="5042469"/>
            <a:ext cx="4220634" cy="53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풀어온 </a:t>
            </a:r>
            <a:r>
              <a:rPr lang="ko-KR" altLang="en-US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문제중</a:t>
            </a: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하나를 직접 해설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새로운 알고리즘에 대해서 학습 진행</a:t>
            </a:r>
            <a:endParaRPr lang="en-US" altLang="ko-KR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781D2-5749-C1CF-EBAC-B804F887CCED}"/>
              </a:ext>
            </a:extLst>
          </p:cNvPr>
          <p:cNvSpPr txBox="1"/>
          <p:nvPr/>
        </p:nvSpPr>
        <p:spPr>
          <a:xfrm>
            <a:off x="5194300" y="5123187"/>
            <a:ext cx="13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44790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6E088-188E-70F5-B43B-B01DB257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2318435"/>
            <a:ext cx="4356361" cy="277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88C6E2-F36F-74CA-44BD-E9EF8A5A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38" y="2318435"/>
            <a:ext cx="5510571" cy="277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40554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1580-4AF7-BA7D-D437-E8D5314DF293}"/>
              </a:ext>
            </a:extLst>
          </p:cNvPr>
          <p:cNvSpPr txBox="1"/>
          <p:nvPr/>
        </p:nvSpPr>
        <p:spPr>
          <a:xfrm>
            <a:off x="918634" y="1557020"/>
            <a:ext cx="9635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매주 문제 리스트가 주어집니다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각자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주일 내로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개의 문제를 선택하여 풀고 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어려운 문제가 섞이면 몰아서 절대 못합니다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해결되었습니다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!”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화면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캡쳐해서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알고리즘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톡방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또는 제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개인톡으로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보내주시면 됩니다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소스코드도 제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개인톡으로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보내주시면 스터디 시작 전에 미리 다 띄워 놓을 수 있도록 하겠습니다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Txt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파일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그냥 메시지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복붙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.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cpp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파일 아무거나 괜찮습니다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디스코드로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보내주셔도 상관 없습니다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031B10-AB6D-CE20-F173-D7B671C1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4567806"/>
            <a:ext cx="6210772" cy="1989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69743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1580-4AF7-BA7D-D437-E8D5314DF293}"/>
              </a:ext>
            </a:extLst>
          </p:cNvPr>
          <p:cNvSpPr txBox="1"/>
          <p:nvPr/>
        </p:nvSpPr>
        <p:spPr>
          <a:xfrm>
            <a:off x="918634" y="1557020"/>
            <a:ext cx="9635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다음주부터 본인이 짠 코드에 대한 간단한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로직설명을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해주셔야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합니다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 내용을 이해해야 피드백도 가능하기 때문에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에러나서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보내주신 코드도 일단 어떤 의도로 작성했는지 설명을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해주실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예정입니다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길고 자세하게 하실 필요보다는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함수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변수 이름이랑 주석으로 짧게 설명해도 되는 코드를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짜는게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순위입니다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이후 각자 해당 코드에 대해 피드백 하실 부분 있으면 말씀해주시면 되겠습니다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저건 굳이 반복문으로 돌리지 말고 내장함수 사용하시면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될거같네요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저거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STL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이미 있는 기능이라 그거 사용하시면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좋을거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같습니다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a,b,c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실화냐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818954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진행 방식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1580-4AF7-BA7D-D437-E8D5314DF293}"/>
              </a:ext>
            </a:extLst>
          </p:cNvPr>
          <p:cNvSpPr txBox="1"/>
          <p:nvPr/>
        </p:nvSpPr>
        <p:spPr>
          <a:xfrm>
            <a:off x="918634" y="1557020"/>
            <a:ext cx="9635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다음주부터 본인이 짠 코드에 대한 간단한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로직설명을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해주셔야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합니다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 내용을 이해해야 피드백도 가능하기 때문에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에러나서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보내주신 코드도 일단 어떤 의도로 작성했는지 설명을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해주실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예정입니다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길고 자세하게 하실 필요보다는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함수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변수 이름이랑 주석으로 짧게 설명해도 되는 코드를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짜는게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순위입니다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이후 각자 해당 코드에 대해 피드백 하실 부분 있으면 말씀해주시면 되겠습니다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저건 굳이 반복문으로 돌리지 말고 내장함수 사용하시면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될거같네요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저거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파이썬에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이미 있는 기능이라 그거 사용하시면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좋을거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같습니다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a,b,c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실화냐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FF2A7-179C-EF5D-442D-1A232DE0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408556"/>
            <a:ext cx="5703149" cy="474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F718C8-A974-FA42-610F-B24B9F89AF4B}"/>
              </a:ext>
            </a:extLst>
          </p:cNvPr>
          <p:cNvSpPr/>
          <p:nvPr/>
        </p:nvSpPr>
        <p:spPr>
          <a:xfrm>
            <a:off x="6741160" y="3195320"/>
            <a:ext cx="5069840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이렇게 짜면 본인도 어떻게 코드가 돌아가는지</a:t>
            </a:r>
            <a:br>
              <a:rPr lang="en-US" altLang="ko-KR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모를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8414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74D493-6F6E-DE53-88DC-BDAB707B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35" y="1714415"/>
            <a:ext cx="7442582" cy="3276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081981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주차</a:t>
            </a:r>
            <a:endParaRPr lang="en-US" altLang="ko-KR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</a:t>
            </a:r>
            <a:endParaRPr lang="en-US" altLang="ko-KR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426662"/>
      </p:ext>
    </p:extLst>
  </p:cSld>
  <p:clrMapOvr>
    <a:masterClrMapping/>
  </p:clrMapOvr>
  <p:transition spd="slow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1580-4AF7-BA7D-D437-E8D5314DF293}"/>
              </a:ext>
            </a:extLst>
          </p:cNvPr>
          <p:cNvSpPr txBox="1"/>
          <p:nvPr/>
        </p:nvSpPr>
        <p:spPr>
          <a:xfrm>
            <a:off x="918634" y="1557020"/>
            <a:ext cx="9635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  <a:r>
              <a:rPr lang="ko-KR" altLang="en-US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고리즘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4E13B-AEFE-AC26-F4DF-BB73163AA165}"/>
              </a:ext>
            </a:extLst>
          </p:cNvPr>
          <p:cNvSpPr txBox="1"/>
          <p:nvPr/>
        </p:nvSpPr>
        <p:spPr>
          <a:xfrm>
            <a:off x="918634" y="2034074"/>
            <a:ext cx="9635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작년 알고리즘 스터디 참여자의 재활 운동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79030-DE3D-AAF7-A8F6-548ED83E8611}"/>
              </a:ext>
            </a:extLst>
          </p:cNvPr>
          <p:cNvSpPr txBox="1"/>
          <p:nvPr/>
        </p:nvSpPr>
        <p:spPr>
          <a:xfrm>
            <a:off x="918634" y="2511128"/>
            <a:ext cx="9635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이론 공부 없이 단순한 코딩 피지컬 워밍업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447266"/>
      </p:ext>
    </p:extLst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FE4A65-7D4D-00C5-E649-63535646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22" y="1798609"/>
            <a:ext cx="9754156" cy="3260782"/>
          </a:xfrm>
          <a:prstGeom prst="rect">
            <a:avLst/>
          </a:prstGeom>
        </p:spPr>
      </p:pic>
      <p:pic>
        <p:nvPicPr>
          <p:cNvPr id="12" name="Picture 2" descr="흠터레스팅 모음 : 네이버 블로그">
            <a:extLst>
              <a:ext uri="{FF2B5EF4-FFF2-40B4-BE49-F238E27FC236}">
                <a16:creationId xmlns:a16="http://schemas.microsoft.com/office/drawing/2014/main" id="{34E45703-460F-8BD8-F255-A6C4032D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698" y="4216327"/>
            <a:ext cx="2306302" cy="21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99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C1580-4AF7-BA7D-D437-E8D5314DF293}"/>
              </a:ext>
            </a:extLst>
          </p:cNvPr>
          <p:cNvSpPr txBox="1"/>
          <p:nvPr/>
        </p:nvSpPr>
        <p:spPr>
          <a:xfrm>
            <a:off x="918634" y="1557020"/>
            <a:ext cx="9635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함수에서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자기 스스로의 함수를 호출하는 방식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BA6B2-593B-0201-6218-6B99D5A92FD4}"/>
              </a:ext>
            </a:extLst>
          </p:cNvPr>
          <p:cNvSpPr txBox="1"/>
          <p:nvPr/>
        </p:nvSpPr>
        <p:spPr>
          <a:xfrm>
            <a:off x="967468" y="2657475"/>
            <a:ext cx="70906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피보나치 수열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F(n) = F(n – 1) + F(n – 2)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F(1) = F(2) = 1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1, 1, 2, 3, 5, 8, 13, 21, . . . .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964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코드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C722E-AB65-CEEA-8368-08C6388A8F58}"/>
              </a:ext>
            </a:extLst>
          </p:cNvPr>
          <p:cNvSpPr txBox="1"/>
          <p:nvPr/>
        </p:nvSpPr>
        <p:spPr>
          <a:xfrm>
            <a:off x="918633" y="1997839"/>
            <a:ext cx="5037213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==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::</a:t>
            </a:r>
            <a:r>
              <a:rPr lang="en-US" altLang="ko-KR" sz="1800" dirty="0" err="1">
                <a:solidFill>
                  <a:srgbClr val="EF596F"/>
                </a:solidFill>
                <a:effectLst/>
                <a:latin typeface="JetBrains Mono"/>
              </a:rPr>
              <a:t>cout</a:t>
            </a:r>
            <a:r>
              <a:rPr lang="en-US" altLang="ko-KR" sz="18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18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18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::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endl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main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5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A4B31-CB67-5390-3A6B-FBAE44CBC3C5}"/>
              </a:ext>
            </a:extLst>
          </p:cNvPr>
          <p:cNvSpPr txBox="1"/>
          <p:nvPr/>
        </p:nvSpPr>
        <p:spPr>
          <a:xfrm>
            <a:off x="6236156" y="2690336"/>
            <a:ext cx="503721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5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4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endParaRPr lang="ko-KR" altLang="en-US" sz="1800" dirty="0">
              <a:solidFill>
                <a:srgbClr val="BBBBBB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B556C-8BD3-B14F-2A02-CED6CF051839}"/>
              </a:ext>
            </a:extLst>
          </p:cNvPr>
          <p:cNvSpPr txBox="1"/>
          <p:nvPr/>
        </p:nvSpPr>
        <p:spPr>
          <a:xfrm>
            <a:off x="278947" y="5457825"/>
            <a:ext cx="116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recursion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recursion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4 &gt; recursion 3 &gt; recursion 2 &gt; recursion 1 &gt; recursion 0 &gt; return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6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코드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C722E-AB65-CEEA-8368-08C6388A8F58}"/>
              </a:ext>
            </a:extLst>
          </p:cNvPr>
          <p:cNvSpPr txBox="1"/>
          <p:nvPr/>
        </p:nvSpPr>
        <p:spPr>
          <a:xfrm>
            <a:off x="918633" y="1997838"/>
            <a:ext cx="10021510" cy="393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==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::</a:t>
            </a:r>
            <a:r>
              <a:rPr lang="en-US" altLang="ko-KR" sz="2500" dirty="0" err="1">
                <a:solidFill>
                  <a:srgbClr val="EF596F"/>
                </a:solidFill>
                <a:effectLst/>
                <a:latin typeface="JetBrains Mono"/>
              </a:rPr>
              <a:t>cout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25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::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endl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main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5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29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코드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C722E-AB65-CEEA-8368-08C6388A8F58}"/>
              </a:ext>
            </a:extLst>
          </p:cNvPr>
          <p:cNvSpPr txBox="1"/>
          <p:nvPr/>
        </p:nvSpPr>
        <p:spPr>
          <a:xfrm>
            <a:off x="918633" y="1997838"/>
            <a:ext cx="10021510" cy="393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void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i="1" dirty="0">
                <a:solidFill>
                  <a:srgbClr val="FF0000"/>
                </a:solidFill>
                <a:effectLst/>
                <a:latin typeface="JetBrains Mono"/>
              </a:rPr>
              <a:t>if</a:t>
            </a:r>
            <a:r>
              <a:rPr lang="en-US" altLang="ko-KR" sz="2500" dirty="0">
                <a:solidFill>
                  <a:srgbClr val="FF0000"/>
                </a:solidFill>
                <a:effectLst/>
                <a:latin typeface="JetBrains Mono"/>
              </a:rPr>
              <a:t>(</a:t>
            </a:r>
            <a:r>
              <a:rPr lang="en-US" altLang="ko-KR" sz="2500" dirty="0" err="1">
                <a:solidFill>
                  <a:srgbClr val="FF0000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FF0000"/>
                </a:solidFill>
                <a:effectLst/>
                <a:latin typeface="JetBrains Mono"/>
              </a:rPr>
              <a:t> == 0) </a:t>
            </a:r>
            <a:r>
              <a:rPr lang="en-US" altLang="ko-KR" sz="2500" i="1" dirty="0">
                <a:solidFill>
                  <a:srgbClr val="FF0000"/>
                </a:solidFill>
                <a:effectLst/>
                <a:latin typeface="JetBrains Mono"/>
              </a:rPr>
              <a:t>return</a:t>
            </a:r>
            <a:r>
              <a:rPr lang="en-US" altLang="ko-KR" sz="2500" dirty="0">
                <a:solidFill>
                  <a:srgbClr val="FF0000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::</a:t>
            </a:r>
            <a:r>
              <a:rPr lang="en-US" altLang="ko-KR" sz="2500" dirty="0" err="1">
                <a:solidFill>
                  <a:srgbClr val="EF596F"/>
                </a:solidFill>
                <a:effectLst/>
                <a:latin typeface="JetBrains Mono"/>
              </a:rPr>
              <a:t>cout</a:t>
            </a:r>
            <a:r>
              <a:rPr lang="en-US" altLang="ko-KR" sz="2500" dirty="0"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&lt;&lt; </a:t>
            </a:r>
            <a:r>
              <a:rPr lang="en-US" altLang="ko-KR" sz="2500" dirty="0">
                <a:solidFill>
                  <a:srgbClr val="E5C07B"/>
                </a:solidFill>
                <a:effectLst/>
                <a:latin typeface="JetBrains Mono"/>
              </a:rPr>
              <a:t>std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::</a:t>
            </a:r>
            <a:r>
              <a:rPr lang="en-US" altLang="ko-KR" sz="2500" dirty="0" err="1">
                <a:solidFill>
                  <a:srgbClr val="61AFEF"/>
                </a:solidFill>
                <a:effectLst/>
                <a:latin typeface="JetBrains Mono"/>
              </a:rPr>
              <a:t>endl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 err="1">
                <a:solidFill>
                  <a:srgbClr val="D19A66"/>
                </a:solidFill>
                <a:effectLst/>
                <a:latin typeface="JetBrains Mono"/>
              </a:rPr>
              <a:t>cnt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 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main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2500" dirty="0">
                <a:solidFill>
                  <a:srgbClr val="61AFEF"/>
                </a:solidFill>
                <a:effectLst/>
                <a:latin typeface="JetBrains Mono"/>
              </a:rPr>
              <a:t>recursion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2500" dirty="0">
                <a:solidFill>
                  <a:srgbClr val="D19A66"/>
                </a:solidFill>
                <a:effectLst/>
                <a:latin typeface="JetBrains Mono"/>
              </a:rPr>
              <a:t>5</a:t>
            </a: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25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3F983-3F40-2B18-40C3-C8B0BF660EDC}"/>
              </a:ext>
            </a:extLst>
          </p:cNvPr>
          <p:cNvSpPr txBox="1"/>
          <p:nvPr/>
        </p:nvSpPr>
        <p:spPr>
          <a:xfrm>
            <a:off x="6637113" y="0"/>
            <a:ext cx="5037213" cy="70173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5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4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b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0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-1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-2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-3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-4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-5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-6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-7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-8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-9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-10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-11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-12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-13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-14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-15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-16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-17</a:t>
            </a:r>
          </a:p>
          <a:p>
            <a:r>
              <a:rPr lang="en-US" altLang="ko-KR" dirty="0">
                <a:solidFill>
                  <a:srgbClr val="D19A66"/>
                </a:solidFill>
                <a:latin typeface="JetBrains Mono"/>
              </a:rPr>
              <a:t>-18</a:t>
            </a:r>
          </a:p>
          <a:p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-19</a:t>
            </a:r>
            <a:endParaRPr lang="ko-KR" altLang="en-US" sz="1800" dirty="0">
              <a:solidFill>
                <a:srgbClr val="BBBBBB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346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재귀함수를 작성 할 때는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.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E80A9-647D-7263-786E-7B5C11FCEB32}"/>
              </a:ext>
            </a:extLst>
          </p:cNvPr>
          <p:cNvSpPr txBox="1"/>
          <p:nvPr/>
        </p:nvSpPr>
        <p:spPr>
          <a:xfrm>
            <a:off x="918634" y="1557020"/>
            <a:ext cx="9635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재귀호출이 종료되는 조건인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base case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존재해야 합니다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이는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Infinite recursion (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무한루프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방지하는 조건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A9A73-F9AE-5555-2D16-A942BE90223B}"/>
              </a:ext>
            </a:extLst>
          </p:cNvPr>
          <p:cNvSpPr txBox="1"/>
          <p:nvPr/>
        </p:nvSpPr>
        <p:spPr>
          <a:xfrm>
            <a:off x="918634" y="3429000"/>
            <a:ext cx="9635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피보나치 함수는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F(1) = F(2) = 1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이라는 조건을 </a:t>
            </a:r>
            <a:b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base case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볼 수 있습니다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4A88D-389A-9385-EF87-B106DD979BB0}"/>
              </a:ext>
            </a:extLst>
          </p:cNvPr>
          <p:cNvSpPr txBox="1"/>
          <p:nvPr/>
        </p:nvSpPr>
        <p:spPr>
          <a:xfrm>
            <a:off x="918633" y="4371975"/>
            <a:ext cx="70906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피보나치 수열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F(n) = F(n – 1) + F(n – 2)</a:t>
            </a:r>
          </a:p>
          <a:p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F(1) = F(2) = 1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1, 1, 2, 3, 5, 8, 13, 21, . . . .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427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재귀함수 설계하기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E80A9-647D-7263-786E-7B5C11FCEB32}"/>
              </a:ext>
            </a:extLst>
          </p:cNvPr>
          <p:cNvSpPr txBox="1"/>
          <p:nvPr/>
        </p:nvSpPr>
        <p:spPr>
          <a:xfrm>
            <a:off x="918634" y="1557020"/>
            <a:ext cx="9635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1. Base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case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지정하기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F882A-7C18-EA18-40D9-9D77A3C02195}"/>
              </a:ext>
            </a:extLst>
          </p:cNvPr>
          <p:cNvSpPr txBox="1"/>
          <p:nvPr/>
        </p:nvSpPr>
        <p:spPr>
          <a:xfrm>
            <a:off x="918633" y="2182538"/>
            <a:ext cx="9635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점화식</a:t>
            </a:r>
            <a:r>
              <a:rPr lang="ko-KR" altLang="en-US" sz="2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세우기</a:t>
            </a:r>
            <a:endParaRPr lang="en-US" altLang="ko-KR" sz="2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0F2A2-E95C-CCAD-CBF1-B6746F23D409}"/>
              </a:ext>
            </a:extLst>
          </p:cNvPr>
          <p:cNvSpPr txBox="1"/>
          <p:nvPr/>
        </p:nvSpPr>
        <p:spPr>
          <a:xfrm>
            <a:off x="965200" y="3585339"/>
            <a:ext cx="44704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fib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&lt;=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fib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+ </a:t>
            </a:r>
            <a:r>
              <a:rPr lang="en-US" altLang="ko-KR" sz="1800" dirty="0">
                <a:solidFill>
                  <a:srgbClr val="61AFEF"/>
                </a:solidFill>
                <a:effectLst/>
                <a:latin typeface="JetBrains Mono"/>
              </a:rPr>
              <a:t>fib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D27B-7B11-8573-4C80-B1A0D93005B7}"/>
              </a:ext>
            </a:extLst>
          </p:cNvPr>
          <p:cNvSpPr txBox="1"/>
          <p:nvPr/>
        </p:nvSpPr>
        <p:spPr>
          <a:xfrm>
            <a:off x="1818216" y="5116314"/>
            <a:ext cx="27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1 : </a:t>
            </a:r>
            <a:r>
              <a:rPr lang="ko-KR" altLang="en-US" dirty="0"/>
              <a:t>피보나치 함수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4003-F1B4-9DC8-8F00-8371E996383F}"/>
              </a:ext>
            </a:extLst>
          </p:cNvPr>
          <p:cNvSpPr txBox="1"/>
          <p:nvPr/>
        </p:nvSpPr>
        <p:spPr>
          <a:xfrm>
            <a:off x="6756400" y="3585339"/>
            <a:ext cx="44704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pt-BR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pt-BR" altLang="ko-KR" sz="1800" dirty="0">
                <a:solidFill>
                  <a:srgbClr val="61AFEF"/>
                </a:solidFill>
                <a:effectLst/>
                <a:latin typeface="JetBrains Mono"/>
              </a:rPr>
              <a:t>factorial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pt-BR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num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pt-BR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== 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pt-BR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</a:p>
          <a:p>
            <a:b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pt-BR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* </a:t>
            </a:r>
            <a:r>
              <a:rPr lang="pt-BR" altLang="ko-KR" sz="1800" dirty="0">
                <a:solidFill>
                  <a:srgbClr val="61AFEF"/>
                </a:solidFill>
                <a:effectLst/>
                <a:latin typeface="JetBrains Mono"/>
              </a:rPr>
              <a:t>factorial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pt-BR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pt-BR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2317E-248A-5212-B9C3-C05A2603521A}"/>
              </a:ext>
            </a:extLst>
          </p:cNvPr>
          <p:cNvSpPr txBox="1"/>
          <p:nvPr/>
        </p:nvSpPr>
        <p:spPr>
          <a:xfrm>
            <a:off x="7442200" y="5116314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2 : </a:t>
            </a:r>
            <a:r>
              <a:rPr lang="ko-KR" altLang="en-US" dirty="0" err="1"/>
              <a:t>팩토리얼</a:t>
            </a:r>
            <a:r>
              <a:rPr lang="ko-KR" altLang="en-US" dirty="0"/>
              <a:t> 계산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4406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429412-2436-7EDD-896F-8CB2AE65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504190"/>
            <a:ext cx="9152467" cy="4648229"/>
          </a:xfrm>
          <a:prstGeom prst="rect">
            <a:avLst/>
          </a:prstGeom>
        </p:spPr>
      </p:pic>
      <p:pic>
        <p:nvPicPr>
          <p:cNvPr id="13" name="Picture 2" descr="흠터레스팅 모음 : 네이버 블로그">
            <a:extLst>
              <a:ext uri="{FF2B5EF4-FFF2-40B4-BE49-F238E27FC236}">
                <a16:creationId xmlns:a16="http://schemas.microsoft.com/office/drawing/2014/main" id="{CEC88CFA-6BE1-AB4E-AFD6-5DCD3E47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58" y="2258833"/>
            <a:ext cx="2306302" cy="21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9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1291D-CC1C-E878-8C8E-0922B5B2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822367"/>
            <a:ext cx="8054992" cy="3565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8410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</p:spTree>
    <p:extLst>
      <p:ext uri="{BB962C8B-B14F-4D97-AF65-F5344CB8AC3E}">
        <p14:creationId xmlns:p14="http://schemas.microsoft.com/office/powerpoint/2010/main" val="3863248957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6705600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</p:spTree>
    <p:extLst>
      <p:ext uri="{BB962C8B-B14F-4D97-AF65-F5344CB8AC3E}">
        <p14:creationId xmlns:p14="http://schemas.microsoft.com/office/powerpoint/2010/main" val="213442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6705600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1 2   1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2 1   1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3     1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1 1   2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1     3</a:t>
            </a:r>
          </a:p>
        </p:txBody>
      </p:sp>
    </p:spTree>
    <p:extLst>
      <p:ext uri="{BB962C8B-B14F-4D97-AF65-F5344CB8AC3E}">
        <p14:creationId xmlns:p14="http://schemas.microsoft.com/office/powerpoint/2010/main" val="249509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6705600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915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6705600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32E80F0-4392-B188-304E-770B1C014F5E}"/>
                  </a:ext>
                </a:extLst>
              </p14:cNvPr>
              <p14:cNvContentPartPr/>
              <p14:nvPr/>
            </p14:nvContentPartPr>
            <p14:xfrm>
              <a:off x="6492447" y="2963160"/>
              <a:ext cx="247320" cy="15688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32E80F0-4392-B188-304E-770B1C014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447" y="2954160"/>
                <a:ext cx="2649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40E64B9-ADA5-AA27-7861-94F7A400E8A1}"/>
                  </a:ext>
                </a:extLst>
              </p14:cNvPr>
              <p14:cNvContentPartPr/>
              <p14:nvPr/>
            </p14:nvContentPartPr>
            <p14:xfrm>
              <a:off x="5760207" y="3670200"/>
              <a:ext cx="314640" cy="356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40E64B9-ADA5-AA27-7861-94F7A400E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567" y="3661200"/>
                <a:ext cx="3322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B2C1B57-A2FE-B443-02BC-A93475B41390}"/>
                  </a:ext>
                </a:extLst>
              </p14:cNvPr>
              <p14:cNvContentPartPr/>
              <p14:nvPr/>
            </p14:nvContentPartPr>
            <p14:xfrm>
              <a:off x="6106527" y="3910680"/>
              <a:ext cx="126360" cy="1969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B2C1B57-A2FE-B443-02BC-A93475B413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7527" y="3901680"/>
                <a:ext cx="144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A27449-A80D-46C3-9F45-764EB55C3BA1}"/>
              </a:ext>
            </a:extLst>
          </p:cNvPr>
          <p:cNvGrpSpPr/>
          <p:nvPr/>
        </p:nvGrpSpPr>
        <p:grpSpPr>
          <a:xfrm>
            <a:off x="5760927" y="4782960"/>
            <a:ext cx="1046520" cy="767160"/>
            <a:chOff x="5760927" y="4782960"/>
            <a:chExt cx="10465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2E0A976-3FF0-2CBC-3E86-B8CAE5675194}"/>
                    </a:ext>
                  </a:extLst>
                </p14:cNvPr>
                <p14:cNvContentPartPr/>
                <p14:nvPr/>
              </p14:nvContentPartPr>
              <p14:xfrm>
                <a:off x="6612687" y="4906080"/>
                <a:ext cx="194760" cy="30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2E0A976-3FF0-2CBC-3E86-B8CAE56751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3687" y="4897080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62C6AAD-685B-F4A8-069D-0E862BE12F8A}"/>
                    </a:ext>
                  </a:extLst>
                </p14:cNvPr>
                <p14:cNvContentPartPr/>
                <p14:nvPr/>
              </p14:nvContentPartPr>
              <p14:xfrm>
                <a:off x="5917887" y="4782960"/>
                <a:ext cx="263160" cy="3056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62C6AAD-685B-F4A8-069D-0E862BE12F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8887" y="4773960"/>
                  <a:ext cx="280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2E9E399-080C-4CD7-E44E-48416ED592E1}"/>
                    </a:ext>
                  </a:extLst>
                </p14:cNvPr>
                <p14:cNvContentPartPr/>
                <p14:nvPr/>
              </p14:nvContentPartPr>
              <p14:xfrm>
                <a:off x="6182127" y="5006880"/>
                <a:ext cx="154800" cy="142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2E9E399-080C-4CD7-E44E-48416ED592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3487" y="4997880"/>
                  <a:ext cx="172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8AD441E-6150-B73C-4245-3CC143A294DB}"/>
                    </a:ext>
                  </a:extLst>
                </p14:cNvPr>
                <p14:cNvContentPartPr/>
                <p14:nvPr/>
              </p14:nvContentPartPr>
              <p14:xfrm>
                <a:off x="6339447" y="5342040"/>
                <a:ext cx="374760" cy="21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8AD441E-6150-B73C-4245-3CC143A294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0447" y="5333400"/>
                  <a:ext cx="39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39BAF5E-E4E0-269E-7283-E6AA34665009}"/>
                    </a:ext>
                  </a:extLst>
                </p14:cNvPr>
                <p14:cNvContentPartPr/>
                <p14:nvPr/>
              </p14:nvContentPartPr>
              <p14:xfrm>
                <a:off x="5760927" y="5182200"/>
                <a:ext cx="263160" cy="261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39BAF5E-E4E0-269E-7283-E6AA346650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2287" y="5173200"/>
                  <a:ext cx="280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FE42091-F736-8CA7-95C7-73F5021F4101}"/>
                    </a:ext>
                  </a:extLst>
                </p14:cNvPr>
                <p14:cNvContentPartPr/>
                <p14:nvPr/>
              </p14:nvContentPartPr>
              <p14:xfrm>
                <a:off x="6112647" y="5412240"/>
                <a:ext cx="35280" cy="120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FE42091-F736-8CA7-95C7-73F5021F4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4007" y="5403240"/>
                  <a:ext cx="5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25A7E00-3E6B-AB03-F0E5-0EEB60303613}"/>
                    </a:ext>
                  </a:extLst>
                </p14:cNvPr>
                <p14:cNvContentPartPr/>
                <p14:nvPr/>
              </p14:nvContentPartPr>
              <p14:xfrm>
                <a:off x="6100047" y="5541120"/>
                <a:ext cx="152280" cy="9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25A7E00-3E6B-AB03-F0E5-0EEB603036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1047" y="5532120"/>
                  <a:ext cx="169920" cy="2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606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6705600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32E80F0-4392-B188-304E-770B1C014F5E}"/>
                  </a:ext>
                </a:extLst>
              </p14:cNvPr>
              <p14:cNvContentPartPr/>
              <p14:nvPr/>
            </p14:nvContentPartPr>
            <p14:xfrm>
              <a:off x="6492447" y="2963160"/>
              <a:ext cx="247320" cy="15688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32E80F0-4392-B188-304E-770B1C014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447" y="2954160"/>
                <a:ext cx="2649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40E64B9-ADA5-AA27-7861-94F7A400E8A1}"/>
                  </a:ext>
                </a:extLst>
              </p14:cNvPr>
              <p14:cNvContentPartPr/>
              <p14:nvPr/>
            </p14:nvContentPartPr>
            <p14:xfrm>
              <a:off x="5760207" y="3670200"/>
              <a:ext cx="314640" cy="356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40E64B9-ADA5-AA27-7861-94F7A400E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567" y="3661200"/>
                <a:ext cx="3322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B2C1B57-A2FE-B443-02BC-A93475B41390}"/>
                  </a:ext>
                </a:extLst>
              </p14:cNvPr>
              <p14:cNvContentPartPr/>
              <p14:nvPr/>
            </p14:nvContentPartPr>
            <p14:xfrm>
              <a:off x="6106527" y="3910680"/>
              <a:ext cx="126360" cy="1969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B2C1B57-A2FE-B443-02BC-A93475B413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7527" y="3901680"/>
                <a:ext cx="144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A27449-A80D-46C3-9F45-764EB55C3BA1}"/>
              </a:ext>
            </a:extLst>
          </p:cNvPr>
          <p:cNvGrpSpPr/>
          <p:nvPr/>
        </p:nvGrpSpPr>
        <p:grpSpPr>
          <a:xfrm>
            <a:off x="5760927" y="4782960"/>
            <a:ext cx="1046520" cy="767160"/>
            <a:chOff x="5760927" y="4782960"/>
            <a:chExt cx="10465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2E0A976-3FF0-2CBC-3E86-B8CAE5675194}"/>
                    </a:ext>
                  </a:extLst>
                </p14:cNvPr>
                <p14:cNvContentPartPr/>
                <p14:nvPr/>
              </p14:nvContentPartPr>
              <p14:xfrm>
                <a:off x="6612687" y="4906080"/>
                <a:ext cx="194760" cy="30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2E0A976-3FF0-2CBC-3E86-B8CAE56751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3687" y="4897080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62C6AAD-685B-F4A8-069D-0E862BE12F8A}"/>
                    </a:ext>
                  </a:extLst>
                </p14:cNvPr>
                <p14:cNvContentPartPr/>
                <p14:nvPr/>
              </p14:nvContentPartPr>
              <p14:xfrm>
                <a:off x="5917887" y="4782960"/>
                <a:ext cx="263160" cy="3056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62C6AAD-685B-F4A8-069D-0E862BE12F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8887" y="4773960"/>
                  <a:ext cx="280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2E9E399-080C-4CD7-E44E-48416ED592E1}"/>
                    </a:ext>
                  </a:extLst>
                </p14:cNvPr>
                <p14:cNvContentPartPr/>
                <p14:nvPr/>
              </p14:nvContentPartPr>
              <p14:xfrm>
                <a:off x="6182127" y="5006880"/>
                <a:ext cx="154800" cy="142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2E9E399-080C-4CD7-E44E-48416ED592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3487" y="4997880"/>
                  <a:ext cx="172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8AD441E-6150-B73C-4245-3CC143A294DB}"/>
                    </a:ext>
                  </a:extLst>
                </p14:cNvPr>
                <p14:cNvContentPartPr/>
                <p14:nvPr/>
              </p14:nvContentPartPr>
              <p14:xfrm>
                <a:off x="6339447" y="5342040"/>
                <a:ext cx="374760" cy="21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8AD441E-6150-B73C-4245-3CC143A294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0447" y="5333400"/>
                  <a:ext cx="39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39BAF5E-E4E0-269E-7283-E6AA34665009}"/>
                    </a:ext>
                  </a:extLst>
                </p14:cNvPr>
                <p14:cNvContentPartPr/>
                <p14:nvPr/>
              </p14:nvContentPartPr>
              <p14:xfrm>
                <a:off x="5760927" y="5182200"/>
                <a:ext cx="263160" cy="261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39BAF5E-E4E0-269E-7283-E6AA346650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2287" y="5173200"/>
                  <a:ext cx="280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FE42091-F736-8CA7-95C7-73F5021F4101}"/>
                    </a:ext>
                  </a:extLst>
                </p14:cNvPr>
                <p14:cNvContentPartPr/>
                <p14:nvPr/>
              </p14:nvContentPartPr>
              <p14:xfrm>
                <a:off x="6112647" y="5412240"/>
                <a:ext cx="35280" cy="120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FE42091-F736-8CA7-95C7-73F5021F4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4007" y="5403240"/>
                  <a:ext cx="5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25A7E00-3E6B-AB03-F0E5-0EEB60303613}"/>
                    </a:ext>
                  </a:extLst>
                </p14:cNvPr>
                <p14:cNvContentPartPr/>
                <p14:nvPr/>
              </p14:nvContentPartPr>
              <p14:xfrm>
                <a:off x="6100047" y="5541120"/>
                <a:ext cx="152280" cy="9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25A7E00-3E6B-AB03-F0E5-0EEB603036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1047" y="5532120"/>
                  <a:ext cx="169920" cy="2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557F7F-E530-8380-C5BF-D016509A2A41}"/>
              </a:ext>
            </a:extLst>
          </p:cNvPr>
          <p:cNvSpPr txBox="1"/>
          <p:nvPr/>
        </p:nvSpPr>
        <p:spPr>
          <a:xfrm>
            <a:off x="1763184" y="5854700"/>
            <a:ext cx="8665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C(4) = C(3) + C(2) + C(1)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403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D6EF1-AF59-54D7-C8C8-7881FA4D66D2}"/>
              </a:ext>
            </a:extLst>
          </p:cNvPr>
          <p:cNvSpPr txBox="1"/>
          <p:nvPr/>
        </p:nvSpPr>
        <p:spPr>
          <a:xfrm>
            <a:off x="1109133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D6D3-2605-B053-99F6-9D680CAF9840}"/>
              </a:ext>
            </a:extLst>
          </p:cNvPr>
          <p:cNvSpPr txBox="1"/>
          <p:nvPr/>
        </p:nvSpPr>
        <p:spPr>
          <a:xfrm>
            <a:off x="6705600" y="1854200"/>
            <a:ext cx="283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1 1 1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1 2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2 1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3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1 1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1     </a:t>
            </a:r>
            <a:r>
              <a:rPr lang="en-US" altLang="ko-KR" sz="3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32E80F0-4392-B188-304E-770B1C014F5E}"/>
                  </a:ext>
                </a:extLst>
              </p14:cNvPr>
              <p14:cNvContentPartPr/>
              <p14:nvPr/>
            </p14:nvContentPartPr>
            <p14:xfrm>
              <a:off x="6492447" y="2963160"/>
              <a:ext cx="247320" cy="15688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32E80F0-4392-B188-304E-770B1C014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447" y="2954160"/>
                <a:ext cx="2649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40E64B9-ADA5-AA27-7861-94F7A400E8A1}"/>
                  </a:ext>
                </a:extLst>
              </p14:cNvPr>
              <p14:cNvContentPartPr/>
              <p14:nvPr/>
            </p14:nvContentPartPr>
            <p14:xfrm>
              <a:off x="5760207" y="3670200"/>
              <a:ext cx="314640" cy="356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40E64B9-ADA5-AA27-7861-94F7A400E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567" y="3661200"/>
                <a:ext cx="3322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B2C1B57-A2FE-B443-02BC-A93475B41390}"/>
                  </a:ext>
                </a:extLst>
              </p14:cNvPr>
              <p14:cNvContentPartPr/>
              <p14:nvPr/>
            </p14:nvContentPartPr>
            <p14:xfrm>
              <a:off x="6106527" y="3910680"/>
              <a:ext cx="126360" cy="1969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B2C1B57-A2FE-B443-02BC-A93475B413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7527" y="3901680"/>
                <a:ext cx="144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A27449-A80D-46C3-9F45-764EB55C3BA1}"/>
              </a:ext>
            </a:extLst>
          </p:cNvPr>
          <p:cNvGrpSpPr/>
          <p:nvPr/>
        </p:nvGrpSpPr>
        <p:grpSpPr>
          <a:xfrm>
            <a:off x="5760927" y="4782960"/>
            <a:ext cx="1046520" cy="767160"/>
            <a:chOff x="5760927" y="4782960"/>
            <a:chExt cx="10465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2E0A976-3FF0-2CBC-3E86-B8CAE5675194}"/>
                    </a:ext>
                  </a:extLst>
                </p14:cNvPr>
                <p14:cNvContentPartPr/>
                <p14:nvPr/>
              </p14:nvContentPartPr>
              <p14:xfrm>
                <a:off x="6612687" y="4906080"/>
                <a:ext cx="194760" cy="30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2E0A976-3FF0-2CBC-3E86-B8CAE56751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3687" y="4897080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62C6AAD-685B-F4A8-069D-0E862BE12F8A}"/>
                    </a:ext>
                  </a:extLst>
                </p14:cNvPr>
                <p14:cNvContentPartPr/>
                <p14:nvPr/>
              </p14:nvContentPartPr>
              <p14:xfrm>
                <a:off x="5917887" y="4782960"/>
                <a:ext cx="263160" cy="3056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62C6AAD-685B-F4A8-069D-0E862BE12F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8887" y="4773960"/>
                  <a:ext cx="280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2E9E399-080C-4CD7-E44E-48416ED592E1}"/>
                    </a:ext>
                  </a:extLst>
                </p14:cNvPr>
                <p14:cNvContentPartPr/>
                <p14:nvPr/>
              </p14:nvContentPartPr>
              <p14:xfrm>
                <a:off x="6182127" y="5006880"/>
                <a:ext cx="154800" cy="142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2E9E399-080C-4CD7-E44E-48416ED592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3487" y="4997880"/>
                  <a:ext cx="172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8AD441E-6150-B73C-4245-3CC143A294DB}"/>
                    </a:ext>
                  </a:extLst>
                </p14:cNvPr>
                <p14:cNvContentPartPr/>
                <p14:nvPr/>
              </p14:nvContentPartPr>
              <p14:xfrm>
                <a:off x="6339447" y="5342040"/>
                <a:ext cx="374760" cy="21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8AD441E-6150-B73C-4245-3CC143A294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0447" y="5333400"/>
                  <a:ext cx="39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39BAF5E-E4E0-269E-7283-E6AA34665009}"/>
                    </a:ext>
                  </a:extLst>
                </p14:cNvPr>
                <p14:cNvContentPartPr/>
                <p14:nvPr/>
              </p14:nvContentPartPr>
              <p14:xfrm>
                <a:off x="5760927" y="5182200"/>
                <a:ext cx="263160" cy="261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39BAF5E-E4E0-269E-7283-E6AA346650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2287" y="5173200"/>
                  <a:ext cx="280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FE42091-F736-8CA7-95C7-73F5021F4101}"/>
                    </a:ext>
                  </a:extLst>
                </p14:cNvPr>
                <p14:cNvContentPartPr/>
                <p14:nvPr/>
              </p14:nvContentPartPr>
              <p14:xfrm>
                <a:off x="6112647" y="5412240"/>
                <a:ext cx="35280" cy="120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FE42091-F736-8CA7-95C7-73F5021F4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4007" y="5403240"/>
                  <a:ext cx="5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25A7E00-3E6B-AB03-F0E5-0EEB60303613}"/>
                    </a:ext>
                  </a:extLst>
                </p14:cNvPr>
                <p14:cNvContentPartPr/>
                <p14:nvPr/>
              </p14:nvContentPartPr>
              <p14:xfrm>
                <a:off x="6100047" y="5541120"/>
                <a:ext cx="152280" cy="9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25A7E00-3E6B-AB03-F0E5-0EEB603036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1047" y="5532120"/>
                  <a:ext cx="169920" cy="2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557F7F-E530-8380-C5BF-D016509A2A41}"/>
              </a:ext>
            </a:extLst>
          </p:cNvPr>
          <p:cNvSpPr txBox="1"/>
          <p:nvPr/>
        </p:nvSpPr>
        <p:spPr>
          <a:xfrm>
            <a:off x="1763184" y="5854700"/>
            <a:ext cx="8665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C(n) = C(n – 3) + C(n – 2) + C(n – 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999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41F3F-CF6F-1751-039E-B071E7D1C31F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1, 2, 3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더하기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( 9095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1CAC-EBBF-A40A-44DB-D62EF9D95874}"/>
              </a:ext>
            </a:extLst>
          </p:cNvPr>
          <p:cNvSpPr txBox="1"/>
          <p:nvPr/>
        </p:nvSpPr>
        <p:spPr>
          <a:xfrm>
            <a:off x="1371598" y="2503439"/>
            <a:ext cx="8140701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count_case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{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==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==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if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==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3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4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lang="en-US" altLang="ko-KR" sz="1800" i="1" dirty="0"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count_case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3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+ 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count_case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 + </a:t>
            </a:r>
            <a:r>
              <a:rPr lang="en-US" altLang="ko-KR" sz="1800" dirty="0" err="1">
                <a:solidFill>
                  <a:srgbClr val="61AFEF"/>
                </a:solidFill>
                <a:effectLst/>
                <a:latin typeface="JetBrains Mono"/>
              </a:rPr>
              <a:t>count_case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num 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- </a:t>
            </a:r>
            <a:r>
              <a:rPr lang="en-US" altLang="ko-KR" sz="1800" dirty="0"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</a:br>
            <a:r>
              <a:rPr lang="en-US" altLang="ko-KR" sz="1800" dirty="0"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24322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0D9-2653-D1C8-C149-35D408B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CB875-027D-7D3E-4C02-AA59EFE7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79610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실버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투에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모스 문자열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(18222) &lt;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!&gt;</a:t>
            </a: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브론즈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재귀의 귀재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(25501)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실버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 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재귀함수가 </a:t>
            </a:r>
            <a:r>
              <a:rPr lang="ko-KR" altLang="en-US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뭔가요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(17478) 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실버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: </a:t>
            </a:r>
            <a:r>
              <a:rPr lang="ko-KR" altLang="en-US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칸토어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집합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(4779)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실버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색종이 만들기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(2630) 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실버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Z (1074) 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실버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하노이 탑 이동 순서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(11729)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골드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 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압축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(1662) 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골드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 : </a:t>
            </a:r>
            <a:r>
              <a:rPr lang="ko-KR" altLang="en-US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별찍기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-10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(2447)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골드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 : MOO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(5904)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골드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 : </a:t>
            </a:r>
            <a:r>
              <a:rPr lang="ko-KR" altLang="en-US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별찍기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-11 (2448) </a:t>
            </a:r>
          </a:p>
          <a:p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골드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망가진 하노이 탑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(2770)</a:t>
            </a: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1291D-CC1C-E878-8C8E-0922B5B2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822367"/>
            <a:ext cx="8054992" cy="3565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흠터레스팅 모음 : 네이버 블로그">
            <a:extLst>
              <a:ext uri="{FF2B5EF4-FFF2-40B4-BE49-F238E27FC236}">
                <a16:creationId xmlns:a16="http://schemas.microsoft.com/office/drawing/2014/main" id="{E251DF87-EEB4-0601-98CF-77BB72E6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142" y="4276491"/>
            <a:ext cx="2668858" cy="25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38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520DBC-4CE2-532D-CC28-8C43091B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46" y="545272"/>
            <a:ext cx="6101239" cy="57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8250"/>
      </p:ext>
    </p:ext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520DBC-4CE2-532D-CC28-8C43091B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46" y="545272"/>
            <a:ext cx="6101239" cy="5767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49F2-45D9-884E-975A-8EE9C5D71452}"/>
              </a:ext>
            </a:extLst>
          </p:cNvPr>
          <p:cNvSpPr txBox="1"/>
          <p:nvPr/>
        </p:nvSpPr>
        <p:spPr>
          <a:xfrm>
            <a:off x="4130765" y="5431366"/>
            <a:ext cx="836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코테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유형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==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실력 향상을 위해서 할 줄 알아야 하는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공부해야 하는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7065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1291D-CC1C-E878-8C8E-0922B5B2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822367"/>
            <a:ext cx="8054992" cy="3565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 descr="흠터레스팅 모음 : 네이버 블로그">
            <a:extLst>
              <a:ext uri="{FF2B5EF4-FFF2-40B4-BE49-F238E27FC236}">
                <a16:creationId xmlns:a16="http://schemas.microsoft.com/office/drawing/2014/main" id="{129B148A-3FC9-9957-78EA-0146AA76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142" y="4276491"/>
            <a:ext cx="2668858" cy="25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063922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1291D-CC1C-E878-8C8E-0922B5B2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822367"/>
            <a:ext cx="8054992" cy="3565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 descr="흠터레스팅 모음 : 네이버 블로그">
            <a:extLst>
              <a:ext uri="{FF2B5EF4-FFF2-40B4-BE49-F238E27FC236}">
                <a16:creationId xmlns:a16="http://schemas.microsoft.com/office/drawing/2014/main" id="{129B148A-3FC9-9957-78EA-0146AA76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142" y="4276491"/>
            <a:ext cx="2668858" cy="25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4368FD-BADC-63AD-A25B-B92BB07564A8}"/>
              </a:ext>
            </a:extLst>
          </p:cNvPr>
          <p:cNvSpPr/>
          <p:nvPr/>
        </p:nvSpPr>
        <p:spPr>
          <a:xfrm>
            <a:off x="1512895" y="3605318"/>
            <a:ext cx="6866467" cy="1282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구글 폼 설문 결과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44ACB4-EBC1-54E4-B866-ED1622DC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728245"/>
            <a:ext cx="9372773" cy="4338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327024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1578</Words>
  <Application>Microsoft Office PowerPoint</Application>
  <PresentationFormat>와이드스크린</PresentationFormat>
  <Paragraphs>270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JetBrains Mono</vt:lpstr>
      <vt:lpstr>Noto Sans KR</vt:lpstr>
      <vt:lpstr>Noto Sans KR Black</vt:lpstr>
      <vt:lpstr>Noto Sans KR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이번주 문제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3second</dc:creator>
  <cp:lastModifiedBy>. 3second</cp:lastModifiedBy>
  <cp:revision>2</cp:revision>
  <dcterms:created xsi:type="dcterms:W3CDTF">2024-01-02T11:08:17Z</dcterms:created>
  <dcterms:modified xsi:type="dcterms:W3CDTF">2024-01-24T04:49:01Z</dcterms:modified>
</cp:coreProperties>
</file>