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5" r:id="rId5"/>
    <p:sldId id="263" r:id="rId6"/>
    <p:sldId id="264" r:id="rId7"/>
    <p:sldId id="266" r:id="rId8"/>
    <p:sldId id="268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3" d="100"/>
          <a:sy n="113" d="100"/>
        </p:scale>
        <p:origin x="540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B54034-5F61-4CE9-A29F-A24A7F53B752}" type="doc">
      <dgm:prSet loTypeId="urn:microsoft.com/office/officeart/2005/8/layout/default" loCatId="list" qsTypeId="urn:microsoft.com/office/officeart/2005/8/quickstyle/3d4" qsCatId="3D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83B7E77E-4B55-4F96-8354-FCD232C230EA}">
      <dgm:prSet/>
      <dgm:spPr/>
      <dgm:t>
        <a:bodyPr/>
        <a:lstStyle/>
        <a:p>
          <a:pPr rtl="0"/>
          <a:r>
            <a: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Управление поездом в одно лицо стало возможным благодаря оснащению локомотивов новыми интеллектуальными бортовыми системами .</a:t>
          </a:r>
          <a:endParaRPr lang="ru-RU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B7F074-2F6F-441F-B179-0174331BD72F}" type="parTrans" cxnId="{BE6C1A5B-0594-4C66-A5DF-5DECAF17D2AE}">
      <dgm:prSet/>
      <dgm:spPr/>
      <dgm:t>
        <a:bodyPr/>
        <a:lstStyle/>
        <a:p>
          <a:endParaRPr lang="ru-RU"/>
        </a:p>
      </dgm:t>
    </dgm:pt>
    <dgm:pt modelId="{CED2A11F-D0B4-49E3-B4E4-1FFDE575CE62}" type="sibTrans" cxnId="{BE6C1A5B-0594-4C66-A5DF-5DECAF17D2AE}">
      <dgm:prSet/>
      <dgm:spPr/>
      <dgm:t>
        <a:bodyPr/>
        <a:lstStyle/>
        <a:p>
          <a:endParaRPr lang="ru-RU"/>
        </a:p>
      </dgm:t>
    </dgm:pt>
    <dgm:pt modelId="{F5A38B87-268F-4B96-928E-7BE0AFFFCB79}">
      <dgm:prSet/>
      <dgm:spPr/>
      <dgm:t>
        <a:bodyPr/>
        <a:lstStyle/>
        <a:p>
          <a:pPr rtl="0"/>
          <a:r>
            <a: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Разработка такого помощника является сложной задачей, но может значительно улучшить работу машиниста и повысить безопасность на железнодорожном транспорте.</a:t>
          </a:r>
          <a:endParaRPr lang="ru-RU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EF9640-2244-409F-A23C-C6124DF0A65A}" type="parTrans" cxnId="{D06A5F2A-CC51-4F32-A60C-4326A4105FBD}">
      <dgm:prSet/>
      <dgm:spPr/>
      <dgm:t>
        <a:bodyPr/>
        <a:lstStyle/>
        <a:p>
          <a:endParaRPr lang="ru-RU"/>
        </a:p>
      </dgm:t>
    </dgm:pt>
    <dgm:pt modelId="{20C2237D-FD4E-4466-9E2A-66788D7F5E5A}" type="sibTrans" cxnId="{D06A5F2A-CC51-4F32-A60C-4326A4105FBD}">
      <dgm:prSet/>
      <dgm:spPr/>
      <dgm:t>
        <a:bodyPr/>
        <a:lstStyle/>
        <a:p>
          <a:endParaRPr lang="ru-RU"/>
        </a:p>
      </dgm:t>
    </dgm:pt>
    <dgm:pt modelId="{3E5A9056-0EEF-414E-B421-C677E4453B27}" type="pres">
      <dgm:prSet presAssocID="{CCB54034-5F61-4CE9-A29F-A24A7F53B752}" presName="diagram" presStyleCnt="0">
        <dgm:presLayoutVars>
          <dgm:dir/>
          <dgm:resizeHandles val="exact"/>
        </dgm:presLayoutVars>
      </dgm:prSet>
      <dgm:spPr/>
    </dgm:pt>
    <dgm:pt modelId="{BC769615-72EA-4C31-AF61-77E666A9D0D4}" type="pres">
      <dgm:prSet presAssocID="{83B7E77E-4B55-4F96-8354-FCD232C230EA}" presName="node" presStyleLbl="node1" presStyleIdx="0" presStyleCnt="2">
        <dgm:presLayoutVars>
          <dgm:bulletEnabled val="1"/>
        </dgm:presLayoutVars>
      </dgm:prSet>
      <dgm:spPr/>
    </dgm:pt>
    <dgm:pt modelId="{C17BF10C-2FA4-46F0-B0F5-DE85986E7741}" type="pres">
      <dgm:prSet presAssocID="{CED2A11F-D0B4-49E3-B4E4-1FFDE575CE62}" presName="sibTrans" presStyleCnt="0"/>
      <dgm:spPr/>
    </dgm:pt>
    <dgm:pt modelId="{39B02694-D091-43E3-972D-09821D6BE248}" type="pres">
      <dgm:prSet presAssocID="{F5A38B87-268F-4B96-928E-7BE0AFFFCB79}" presName="node" presStyleLbl="node1" presStyleIdx="1" presStyleCnt="2" custLinFactNeighborX="58555" custLinFactNeighborY="-2272">
        <dgm:presLayoutVars>
          <dgm:bulletEnabled val="1"/>
        </dgm:presLayoutVars>
      </dgm:prSet>
      <dgm:spPr/>
    </dgm:pt>
  </dgm:ptLst>
  <dgm:cxnLst>
    <dgm:cxn modelId="{78C2D0B9-D94F-4A6A-9D88-F55460C5D903}" type="presOf" srcId="{CCB54034-5F61-4CE9-A29F-A24A7F53B752}" destId="{3E5A9056-0EEF-414E-B421-C677E4453B27}" srcOrd="0" destOrd="0" presId="urn:microsoft.com/office/officeart/2005/8/layout/default"/>
    <dgm:cxn modelId="{D06A5F2A-CC51-4F32-A60C-4326A4105FBD}" srcId="{CCB54034-5F61-4CE9-A29F-A24A7F53B752}" destId="{F5A38B87-268F-4B96-928E-7BE0AFFFCB79}" srcOrd="1" destOrd="0" parTransId="{4CEF9640-2244-409F-A23C-C6124DF0A65A}" sibTransId="{20C2237D-FD4E-4466-9E2A-66788D7F5E5A}"/>
    <dgm:cxn modelId="{52779186-45FB-494D-90AF-4EEC37C8F592}" type="presOf" srcId="{F5A38B87-268F-4B96-928E-7BE0AFFFCB79}" destId="{39B02694-D091-43E3-972D-09821D6BE248}" srcOrd="0" destOrd="0" presId="urn:microsoft.com/office/officeart/2005/8/layout/default"/>
    <dgm:cxn modelId="{BE6C1A5B-0594-4C66-A5DF-5DECAF17D2AE}" srcId="{CCB54034-5F61-4CE9-A29F-A24A7F53B752}" destId="{83B7E77E-4B55-4F96-8354-FCD232C230EA}" srcOrd="0" destOrd="0" parTransId="{56B7F074-2F6F-441F-B179-0174331BD72F}" sibTransId="{CED2A11F-D0B4-49E3-B4E4-1FFDE575CE62}"/>
    <dgm:cxn modelId="{F15E44B1-0DEB-4E0F-AD5F-770BF4CD0AD8}" type="presOf" srcId="{83B7E77E-4B55-4F96-8354-FCD232C230EA}" destId="{BC769615-72EA-4C31-AF61-77E666A9D0D4}" srcOrd="0" destOrd="0" presId="urn:microsoft.com/office/officeart/2005/8/layout/default"/>
    <dgm:cxn modelId="{55146A55-08A4-45BF-B5BA-F943F8E3EF3C}" type="presParOf" srcId="{3E5A9056-0EEF-414E-B421-C677E4453B27}" destId="{BC769615-72EA-4C31-AF61-77E666A9D0D4}" srcOrd="0" destOrd="0" presId="urn:microsoft.com/office/officeart/2005/8/layout/default"/>
    <dgm:cxn modelId="{C41C3B18-4139-4D83-8782-286FEE671458}" type="presParOf" srcId="{3E5A9056-0EEF-414E-B421-C677E4453B27}" destId="{C17BF10C-2FA4-46F0-B0F5-DE85986E7741}" srcOrd="1" destOrd="0" presId="urn:microsoft.com/office/officeart/2005/8/layout/default"/>
    <dgm:cxn modelId="{B9C86D66-A5C4-48BA-AA21-B158D7E767D8}" type="presParOf" srcId="{3E5A9056-0EEF-414E-B421-C677E4453B27}" destId="{39B02694-D091-43E3-972D-09821D6BE24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69615-72EA-4C31-AF61-77E666A9D0D4}">
      <dsp:nvSpPr>
        <dsp:cNvPr id="0" name=""/>
        <dsp:cNvSpPr/>
      </dsp:nvSpPr>
      <dsp:spPr>
        <a:xfrm>
          <a:off x="1822151" y="109"/>
          <a:ext cx="3566840" cy="2140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Управление поездом в одно лицо стало возможным благодаря оснащению локомотивов новыми интеллектуальными бортовыми системами .</a:t>
          </a:r>
          <a:endParaRPr lang="ru-RU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22151" y="109"/>
        <a:ext cx="3566840" cy="2140104"/>
      </dsp:txXfrm>
    </dsp:sp>
    <dsp:sp modelId="{39B02694-D091-43E3-972D-09821D6BE248}">
      <dsp:nvSpPr>
        <dsp:cNvPr id="0" name=""/>
        <dsp:cNvSpPr/>
      </dsp:nvSpPr>
      <dsp:spPr>
        <a:xfrm>
          <a:off x="3644303" y="2448274"/>
          <a:ext cx="3566840" cy="2140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Разработка такого помощника является сложной задачей, но может значительно улучшить работу машиниста и повысить безопасность на железнодорожном транспорте.</a:t>
          </a:r>
          <a:endParaRPr lang="ru-RU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44303" y="2448274"/>
        <a:ext cx="3566840" cy="2140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63888" y="3645024"/>
            <a:ext cx="5472608" cy="12961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5445224"/>
            <a:ext cx="5864696" cy="6976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09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26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52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55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8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46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20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Мои сайты\ProPowerPoint\Для шаблонов\3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6294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560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75656" y="1600200"/>
            <a:ext cx="7211144" cy="463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0424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BEC95-E47B-4F33-B53A-CDCCC0DCD705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983760" y="7109131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Ruehl" pitchFamily="34" charset="-79"/>
                <a:cs typeface="FrankRuehl" pitchFamily="34" charset="-79"/>
              </a:rPr>
              <a:t>ProPowerPoint.ru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1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124744"/>
            <a:ext cx="6192688" cy="1296144"/>
          </a:xfrm>
          <a:effectLst>
            <a:innerShdw blurRad="63500" dist="50800" dir="13500000">
              <a:prstClr val="black">
                <a:alpha val="50000"/>
              </a:prstClr>
            </a:innerShdw>
            <a:softEdge rad="1270000"/>
          </a:effectLst>
        </p:spPr>
        <p:txBody>
          <a:bodyPr>
            <a:no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Кейс</a:t>
            </a:r>
            <a:b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Интеллектуальный 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голосовой помощник </a:t>
            </a: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машиниста»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99992" y="4365104"/>
            <a:ext cx="5864696" cy="697632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«Вектор»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1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425" y="1342811"/>
            <a:ext cx="4515348" cy="3010232"/>
          </a:xfrm>
          <a:prstGeom prst="rect">
            <a:avLst/>
          </a:prstGeom>
          <a:effectLst>
            <a:softEdge rad="27940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408712" cy="79208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задачи и предметной области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030366"/>
              </p:ext>
            </p:extLst>
          </p:nvPr>
        </p:nvGraphicFramePr>
        <p:xfrm>
          <a:off x="-1282944" y="1772816"/>
          <a:ext cx="7211144" cy="4637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5668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60648"/>
            <a:ext cx="6840760" cy="79208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выбора методов, модели и библиотек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Текст слайда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7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408712" cy="79208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Гипотезы, </a:t>
            </a:r>
            <a:r>
              <a:rPr lang="ru-RU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инсайты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выводы по работе с данными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Текст слайда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2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331640" y="1628800"/>
            <a:ext cx="6408712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408712" cy="79208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                 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решения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0"/>
            <a:ext cx="6486525" cy="48672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833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408712" cy="79208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Обоснование точности решения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Текст слайда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260648"/>
            <a:ext cx="6624736" cy="792088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Предложения по улучшению результата работы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624736" cy="79208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Контакты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63688" y="1628800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45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Q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</Template>
  <TotalTime>164</TotalTime>
  <Words>82</Words>
  <Application>Microsoft Office PowerPoint</Application>
  <PresentationFormat>Экран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FrankRuehl</vt:lpstr>
      <vt:lpstr>Times New Roman</vt:lpstr>
      <vt:lpstr>IQ</vt:lpstr>
      <vt:lpstr> Кейс «Интеллектуальный голосовой помощник машиниста»</vt:lpstr>
      <vt:lpstr>Анализ задачи и предметной области</vt:lpstr>
      <vt:lpstr>Обоснование выбора методов, модели и библиотек</vt:lpstr>
      <vt:lpstr>Гипотезы, инсайты, выводы по работе с данными</vt:lpstr>
      <vt:lpstr>                  Описание решения</vt:lpstr>
      <vt:lpstr>Обоснование точности решения</vt:lpstr>
      <vt:lpstr>Предложения по улучшению результата работы</vt:lpstr>
      <vt:lpstr>Контакты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Кейс «Интеллектуальный голосовой помощник машиниста»</dc:title>
  <dc:creator>User</dc:creator>
  <cp:lastModifiedBy>User</cp:lastModifiedBy>
  <cp:revision>12</cp:revision>
  <dcterms:created xsi:type="dcterms:W3CDTF">2023-09-09T13:14:23Z</dcterms:created>
  <dcterms:modified xsi:type="dcterms:W3CDTF">2023-09-09T15:58:41Z</dcterms:modified>
</cp:coreProperties>
</file>