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周 波" initials="周" lastIdx="1" clrIdx="0">
    <p:extLst>
      <p:ext uri="{19B8F6BF-5375-455C-9EA6-DF929625EA0E}">
        <p15:presenceInfo xmlns:p15="http://schemas.microsoft.com/office/powerpoint/2012/main" userId="cdb9c613b5935e6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29T15:54:22.735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DB126-5E68-4C97-AADF-88450BBE5624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40661-F2D8-4EDE-A160-0F8DB6865A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670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DB126-5E68-4C97-AADF-88450BBE5624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40661-F2D8-4EDE-A160-0F8DB6865A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470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DB126-5E68-4C97-AADF-88450BBE5624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40661-F2D8-4EDE-A160-0F8DB6865A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527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DB126-5E68-4C97-AADF-88450BBE5624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40661-F2D8-4EDE-A160-0F8DB6865A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993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DB126-5E68-4C97-AADF-88450BBE5624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40661-F2D8-4EDE-A160-0F8DB6865A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621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DB126-5E68-4C97-AADF-88450BBE5624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40661-F2D8-4EDE-A160-0F8DB6865A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557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DB126-5E68-4C97-AADF-88450BBE5624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40661-F2D8-4EDE-A160-0F8DB6865A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654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DB126-5E68-4C97-AADF-88450BBE5624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40661-F2D8-4EDE-A160-0F8DB6865A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721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DB126-5E68-4C97-AADF-88450BBE5624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40661-F2D8-4EDE-A160-0F8DB6865A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535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DB126-5E68-4C97-AADF-88450BBE5624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40661-F2D8-4EDE-A160-0F8DB6865A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768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DB126-5E68-4C97-AADF-88450BBE5624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40661-F2D8-4EDE-A160-0F8DB6865A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251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DB126-5E68-4C97-AADF-88450BBE5624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40661-F2D8-4EDE-A160-0F8DB6865A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413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3408220" cy="314960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895926" y="692728"/>
            <a:ext cx="1468583" cy="1579418"/>
          </a:xfrm>
          <a:prstGeom prst="ellipse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sz="9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6839527" y="1888836"/>
            <a:ext cx="3648364" cy="36483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sz="9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1770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3408220" cy="314960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154546" y="1173018"/>
            <a:ext cx="898530" cy="803564"/>
          </a:xfrm>
          <a:prstGeom prst="ellipse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sz="6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6839527" y="1888836"/>
            <a:ext cx="3648364" cy="36483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sz="9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134" y="3149601"/>
            <a:ext cx="1285875" cy="1143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0920" y="4449762"/>
            <a:ext cx="125730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187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37416" y="2913437"/>
            <a:ext cx="84512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3 3 3 3 3 3 3 3</a:t>
            </a:r>
            <a:r>
              <a:rPr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3 3</a:t>
            </a: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3 3</a:t>
            </a: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</a:p>
          <a:p>
            <a:r>
              <a:rPr lang="en-US" altLang="zh-CN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2 2 2 2 2 2 2 2 2 </a:t>
            </a:r>
            <a:r>
              <a:rPr lang="en-US" altLang="zh-CN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2 2 2 2 2 2 2 2 </a:t>
            </a:r>
            <a:r>
              <a:rPr lang="en-US" altLang="zh-CN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en-US" altLang="zh-CN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17344" y="2203048"/>
            <a:ext cx="3631763" cy="584775"/>
          </a:xfrm>
          <a:prstGeom prst="rect">
            <a:avLst/>
          </a:prstGeom>
        </p:spPr>
        <p:txBody>
          <a:bodyPr vert="vert270" wrap="square">
            <a:spAutoFit/>
          </a:bodyPr>
          <a:lstStyle/>
          <a:p>
            <a:r>
              <a:rPr lang="en-US" altLang="zh-CN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 </a:t>
            </a:r>
            <a:r>
              <a:rPr lang="en-US" altLang="zh-CN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3 3 3 3 3 </a:t>
            </a:r>
            <a:r>
              <a:rPr lang="en-US" altLang="zh-CN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en-US" altLang="zh-CN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27512" y="2495435"/>
            <a:ext cx="3631763" cy="584775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r>
              <a:rPr lang="en-US" altLang="zh-CN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 </a:t>
            </a:r>
            <a:r>
              <a:rPr lang="en-US" altLang="zh-CN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3 3 3 3 3 </a:t>
            </a:r>
            <a:r>
              <a:rPr lang="en-US" altLang="zh-CN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en-US" altLang="zh-CN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 rot="10800000">
            <a:off x="1436197" y="1291291"/>
            <a:ext cx="3631763" cy="584775"/>
          </a:xfrm>
          <a:prstGeom prst="rect">
            <a:avLst/>
          </a:prstGeom>
        </p:spPr>
        <p:txBody>
          <a:bodyPr vert="horz" wrap="square" anchor="ctr">
            <a:spAutoFit/>
          </a:bodyPr>
          <a:lstStyle/>
          <a:p>
            <a:r>
              <a:rPr lang="en-US" altLang="zh-CN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 </a:t>
            </a:r>
            <a:r>
              <a:rPr lang="en-US" altLang="zh-CN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3 3 3 3 3 </a:t>
            </a:r>
            <a:r>
              <a:rPr lang="en-US" altLang="zh-CN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3 3</a:t>
            </a:r>
            <a:endParaRPr lang="en-US" altLang="zh-CN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66714" y="1955857"/>
            <a:ext cx="3631763" cy="584775"/>
          </a:xfrm>
          <a:prstGeom prst="rect">
            <a:avLst/>
          </a:prstGeom>
        </p:spPr>
        <p:txBody>
          <a:bodyPr vert="vert" wrap="square">
            <a:spAutoFit/>
          </a:bodyPr>
          <a:lstStyle/>
          <a:p>
            <a:r>
              <a:rPr lang="en-US" altLang="zh-CN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3 3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3 3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17343" y="1672809"/>
            <a:ext cx="3631763" cy="584775"/>
          </a:xfrm>
          <a:prstGeom prst="rect">
            <a:avLst/>
          </a:prstGeom>
        </p:spPr>
        <p:txBody>
          <a:bodyPr vert="vert270" wrap="square">
            <a:spAutoFit/>
          </a:bodyPr>
          <a:lstStyle/>
          <a:p>
            <a:r>
              <a:rPr lang="en-US" altLang="zh-CN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3 3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3 3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 rot="10800000">
            <a:off x="4744144" y="1332527"/>
            <a:ext cx="3631763" cy="58477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en-US" altLang="zh-CN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3 3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3 3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37416" y="4187149"/>
            <a:ext cx="3631763" cy="584775"/>
          </a:xfrm>
          <a:prstGeom prst="rect">
            <a:avLst/>
          </a:prstGeom>
        </p:spPr>
        <p:txBody>
          <a:bodyPr vert="vert" wrap="square">
            <a:spAutoFit/>
          </a:bodyPr>
          <a:lstStyle/>
          <a:p>
            <a:r>
              <a:rPr lang="en-US" altLang="zh-CN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 </a:t>
            </a:r>
            <a:r>
              <a:rPr lang="en-US" altLang="zh-CN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2 2 2 2 2 2 </a:t>
            </a:r>
          </a:p>
        </p:txBody>
      </p:sp>
      <p:sp>
        <p:nvSpPr>
          <p:cNvPr id="10" name="矩形 9"/>
          <p:cNvSpPr/>
          <p:nvPr/>
        </p:nvSpPr>
        <p:spPr>
          <a:xfrm>
            <a:off x="5399479" y="3884842"/>
            <a:ext cx="3631763" cy="584775"/>
          </a:xfrm>
          <a:prstGeom prst="rect">
            <a:avLst/>
          </a:prstGeom>
        </p:spPr>
        <p:txBody>
          <a:bodyPr vert="vert270" wrap="square">
            <a:spAutoFit/>
          </a:bodyPr>
          <a:lstStyle/>
          <a:p>
            <a:r>
              <a:rPr lang="en-US" altLang="zh-CN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 </a:t>
            </a:r>
            <a:r>
              <a:rPr lang="en-US" altLang="zh-CN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2 2 2 2 2 2 </a:t>
            </a:r>
          </a:p>
        </p:txBody>
      </p:sp>
      <p:sp>
        <p:nvSpPr>
          <p:cNvPr id="12" name="矩形 11"/>
          <p:cNvSpPr/>
          <p:nvPr/>
        </p:nvSpPr>
        <p:spPr>
          <a:xfrm rot="10800000">
            <a:off x="1199930" y="4728109"/>
            <a:ext cx="3631763" cy="58477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en-US" altLang="zh-CN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 </a:t>
            </a:r>
            <a:r>
              <a:rPr lang="en-US" altLang="zh-CN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2 2 2 2 2 2 </a:t>
            </a:r>
          </a:p>
        </p:txBody>
      </p:sp>
      <p:sp>
        <p:nvSpPr>
          <p:cNvPr id="15" name="矩形 14"/>
          <p:cNvSpPr/>
          <p:nvPr/>
        </p:nvSpPr>
        <p:spPr>
          <a:xfrm rot="10800000">
            <a:off x="5403061" y="4696210"/>
            <a:ext cx="37000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2 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2 2 2 2 2 2 2 2</a:t>
            </a:r>
          </a:p>
        </p:txBody>
      </p:sp>
      <p:sp>
        <p:nvSpPr>
          <p:cNvPr id="16" name="矩形 15"/>
          <p:cNvSpPr/>
          <p:nvPr/>
        </p:nvSpPr>
        <p:spPr>
          <a:xfrm rot="10800000">
            <a:off x="1661602" y="5216990"/>
            <a:ext cx="3631763" cy="584775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r>
              <a:rPr lang="en-US" altLang="zh-CN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2 2 2 2 2 2 2</a:t>
            </a:r>
            <a:endParaRPr lang="en-US" altLang="zh-CN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399479" y="5441022"/>
            <a:ext cx="3631763" cy="584775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r>
              <a:rPr lang="en-US" altLang="zh-CN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2 2 2 2 2 2 2</a:t>
            </a:r>
            <a:endParaRPr lang="en-US" altLang="zh-CN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9089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</TotalTime>
  <Words>127</Words>
  <Application>Microsoft Office PowerPoint</Application>
  <PresentationFormat>宽屏</PresentationFormat>
  <Paragraphs>18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楷体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周 波</dc:creator>
  <cp:lastModifiedBy>周 波</cp:lastModifiedBy>
  <cp:revision>12</cp:revision>
  <cp:lastPrinted>2019-05-27T02:20:42Z</cp:lastPrinted>
  <dcterms:created xsi:type="dcterms:W3CDTF">2019-05-27T01:48:12Z</dcterms:created>
  <dcterms:modified xsi:type="dcterms:W3CDTF">2019-05-29T08:16:44Z</dcterms:modified>
</cp:coreProperties>
</file>