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</p:sldIdLst>
  <p:sldSz cx="14289088" cy="14289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D1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0"/>
  </p:normalViewPr>
  <p:slideViewPr>
    <p:cSldViewPr snapToGrid="0">
      <p:cViewPr varScale="1">
        <p:scale>
          <a:sx n="32" d="100"/>
          <a:sy n="32" d="100"/>
        </p:scale>
        <p:origin x="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682" y="2338516"/>
            <a:ext cx="12145725" cy="4974720"/>
          </a:xfrm>
        </p:spPr>
        <p:txBody>
          <a:bodyPr anchor="b"/>
          <a:lstStyle>
            <a:lvl1pPr algn="ctr">
              <a:defRPr sz="9376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136" y="7505080"/>
            <a:ext cx="10716816" cy="3449888"/>
          </a:xfrm>
        </p:spPr>
        <p:txBody>
          <a:bodyPr/>
          <a:lstStyle>
            <a:lvl1pPr marL="0" indent="0" algn="ctr">
              <a:buNone/>
              <a:defRPr sz="3750"/>
            </a:lvl1pPr>
            <a:lvl2pPr marL="714466" indent="0" algn="ctr">
              <a:buNone/>
              <a:defRPr sz="3125"/>
            </a:lvl2pPr>
            <a:lvl3pPr marL="1428933" indent="0" algn="ctr">
              <a:buNone/>
              <a:defRPr sz="2813"/>
            </a:lvl3pPr>
            <a:lvl4pPr marL="2143399" indent="0" algn="ctr">
              <a:buNone/>
              <a:defRPr sz="2500"/>
            </a:lvl4pPr>
            <a:lvl5pPr marL="2857866" indent="0" algn="ctr">
              <a:buNone/>
              <a:defRPr sz="2500"/>
            </a:lvl5pPr>
            <a:lvl6pPr marL="3572332" indent="0" algn="ctr">
              <a:buNone/>
              <a:defRPr sz="2500"/>
            </a:lvl6pPr>
            <a:lvl7pPr marL="4286799" indent="0" algn="ctr">
              <a:buNone/>
              <a:defRPr sz="2500"/>
            </a:lvl7pPr>
            <a:lvl8pPr marL="5001265" indent="0" algn="ctr">
              <a:buNone/>
              <a:defRPr sz="2500"/>
            </a:lvl8pPr>
            <a:lvl9pPr marL="5715732" indent="0" algn="ctr">
              <a:buNone/>
              <a:defRPr sz="25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26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15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5629" y="760761"/>
            <a:ext cx="3081085" cy="1210934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376" y="760761"/>
            <a:ext cx="9064640" cy="1210934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696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934" y="3562353"/>
            <a:ext cx="12324338" cy="5943863"/>
          </a:xfrm>
        </p:spPr>
        <p:txBody>
          <a:bodyPr anchor="b"/>
          <a:lstStyle>
            <a:lvl1pPr>
              <a:defRPr sz="9376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934" y="9562447"/>
            <a:ext cx="12324338" cy="3125737"/>
          </a:xfrm>
        </p:spPr>
        <p:txBody>
          <a:bodyPr/>
          <a:lstStyle>
            <a:lvl1pPr marL="0" indent="0">
              <a:buNone/>
              <a:defRPr sz="3750">
                <a:solidFill>
                  <a:schemeClr val="tx1">
                    <a:tint val="82000"/>
                  </a:schemeClr>
                </a:solidFill>
              </a:defRPr>
            </a:lvl1pPr>
            <a:lvl2pPr marL="714466" indent="0">
              <a:buNone/>
              <a:defRPr sz="3125">
                <a:solidFill>
                  <a:schemeClr val="tx1">
                    <a:tint val="82000"/>
                  </a:schemeClr>
                </a:solidFill>
              </a:defRPr>
            </a:lvl2pPr>
            <a:lvl3pPr marL="1428933" indent="0">
              <a:buNone/>
              <a:defRPr sz="2813">
                <a:solidFill>
                  <a:schemeClr val="tx1">
                    <a:tint val="82000"/>
                  </a:schemeClr>
                </a:solidFill>
              </a:defRPr>
            </a:lvl3pPr>
            <a:lvl4pPr marL="2143399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4pPr>
            <a:lvl5pPr marL="2857866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5pPr>
            <a:lvl6pPr marL="3572332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6pPr>
            <a:lvl7pPr marL="4286799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7pPr>
            <a:lvl8pPr marL="5001265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8pPr>
            <a:lvl9pPr marL="5715732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32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375" y="3803808"/>
            <a:ext cx="6072862" cy="90662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3851" y="3803808"/>
            <a:ext cx="6072862" cy="90662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56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36" y="760765"/>
            <a:ext cx="12324338" cy="276189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238" y="3502812"/>
            <a:ext cx="6044953" cy="1716674"/>
          </a:xfrm>
        </p:spPr>
        <p:txBody>
          <a:bodyPr anchor="b"/>
          <a:lstStyle>
            <a:lvl1pPr marL="0" indent="0">
              <a:buNone/>
              <a:defRPr sz="3750" b="1"/>
            </a:lvl1pPr>
            <a:lvl2pPr marL="714466" indent="0">
              <a:buNone/>
              <a:defRPr sz="3125" b="1"/>
            </a:lvl2pPr>
            <a:lvl3pPr marL="1428933" indent="0">
              <a:buNone/>
              <a:defRPr sz="2813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238" y="5219486"/>
            <a:ext cx="6044953" cy="767707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3851" y="3502812"/>
            <a:ext cx="6074724" cy="1716674"/>
          </a:xfrm>
        </p:spPr>
        <p:txBody>
          <a:bodyPr anchor="b"/>
          <a:lstStyle>
            <a:lvl1pPr marL="0" indent="0">
              <a:buNone/>
              <a:defRPr sz="3750" b="1"/>
            </a:lvl1pPr>
            <a:lvl2pPr marL="714466" indent="0">
              <a:buNone/>
              <a:defRPr sz="3125" b="1"/>
            </a:lvl2pPr>
            <a:lvl3pPr marL="1428933" indent="0">
              <a:buNone/>
              <a:defRPr sz="2813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3851" y="5219486"/>
            <a:ext cx="6074724" cy="767707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334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2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36" y="952606"/>
            <a:ext cx="4608603" cy="3334121"/>
          </a:xfrm>
        </p:spPr>
        <p:txBody>
          <a:bodyPr anchor="b"/>
          <a:lstStyle>
            <a:lvl1pPr>
              <a:defRPr sz="500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723" y="2057367"/>
            <a:ext cx="7233851" cy="10154514"/>
          </a:xfrm>
        </p:spPr>
        <p:txBody>
          <a:bodyPr/>
          <a:lstStyle>
            <a:lvl1pPr>
              <a:defRPr sz="5001"/>
            </a:lvl1pPr>
            <a:lvl2pPr>
              <a:defRPr sz="4376"/>
            </a:lvl2pPr>
            <a:lvl3pPr>
              <a:defRPr sz="3750"/>
            </a:lvl3pPr>
            <a:lvl4pPr>
              <a:defRPr sz="3125"/>
            </a:lvl4pPr>
            <a:lvl5pPr>
              <a:defRPr sz="3125"/>
            </a:lvl5pPr>
            <a:lvl6pPr>
              <a:defRPr sz="3125"/>
            </a:lvl6pPr>
            <a:lvl7pPr>
              <a:defRPr sz="3125"/>
            </a:lvl7pPr>
            <a:lvl8pPr>
              <a:defRPr sz="3125"/>
            </a:lvl8pPr>
            <a:lvl9pPr>
              <a:defRPr sz="3125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236" y="4286726"/>
            <a:ext cx="4608603" cy="7941691"/>
          </a:xfrm>
        </p:spPr>
        <p:txBody>
          <a:bodyPr/>
          <a:lstStyle>
            <a:lvl1pPr marL="0" indent="0">
              <a:buNone/>
              <a:defRPr sz="2500"/>
            </a:lvl1pPr>
            <a:lvl2pPr marL="714466" indent="0">
              <a:buNone/>
              <a:defRPr sz="2188"/>
            </a:lvl2pPr>
            <a:lvl3pPr marL="1428933" indent="0">
              <a:buNone/>
              <a:defRPr sz="1875"/>
            </a:lvl3pPr>
            <a:lvl4pPr marL="2143399" indent="0">
              <a:buNone/>
              <a:defRPr sz="1563"/>
            </a:lvl4pPr>
            <a:lvl5pPr marL="2857866" indent="0">
              <a:buNone/>
              <a:defRPr sz="1563"/>
            </a:lvl5pPr>
            <a:lvl6pPr marL="3572332" indent="0">
              <a:buNone/>
              <a:defRPr sz="1563"/>
            </a:lvl6pPr>
            <a:lvl7pPr marL="4286799" indent="0">
              <a:buNone/>
              <a:defRPr sz="1563"/>
            </a:lvl7pPr>
            <a:lvl8pPr marL="5001265" indent="0">
              <a:buNone/>
              <a:defRPr sz="1563"/>
            </a:lvl8pPr>
            <a:lvl9pPr marL="5715732" indent="0">
              <a:buNone/>
              <a:defRPr sz="1563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054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36" y="952606"/>
            <a:ext cx="4608603" cy="3334121"/>
          </a:xfrm>
        </p:spPr>
        <p:txBody>
          <a:bodyPr anchor="b"/>
          <a:lstStyle>
            <a:lvl1pPr>
              <a:defRPr sz="500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4723" y="2057367"/>
            <a:ext cx="7233851" cy="10154514"/>
          </a:xfrm>
        </p:spPr>
        <p:txBody>
          <a:bodyPr anchor="t"/>
          <a:lstStyle>
            <a:lvl1pPr marL="0" indent="0">
              <a:buNone/>
              <a:defRPr sz="5001"/>
            </a:lvl1pPr>
            <a:lvl2pPr marL="714466" indent="0">
              <a:buNone/>
              <a:defRPr sz="4376"/>
            </a:lvl2pPr>
            <a:lvl3pPr marL="1428933" indent="0">
              <a:buNone/>
              <a:defRPr sz="3750"/>
            </a:lvl3pPr>
            <a:lvl4pPr marL="2143399" indent="0">
              <a:buNone/>
              <a:defRPr sz="3125"/>
            </a:lvl4pPr>
            <a:lvl5pPr marL="2857866" indent="0">
              <a:buNone/>
              <a:defRPr sz="3125"/>
            </a:lvl5pPr>
            <a:lvl6pPr marL="3572332" indent="0">
              <a:buNone/>
              <a:defRPr sz="3125"/>
            </a:lvl6pPr>
            <a:lvl7pPr marL="4286799" indent="0">
              <a:buNone/>
              <a:defRPr sz="3125"/>
            </a:lvl7pPr>
            <a:lvl8pPr marL="5001265" indent="0">
              <a:buNone/>
              <a:defRPr sz="3125"/>
            </a:lvl8pPr>
            <a:lvl9pPr marL="5715732" indent="0">
              <a:buNone/>
              <a:defRPr sz="3125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236" y="4286726"/>
            <a:ext cx="4608603" cy="7941691"/>
          </a:xfrm>
        </p:spPr>
        <p:txBody>
          <a:bodyPr/>
          <a:lstStyle>
            <a:lvl1pPr marL="0" indent="0">
              <a:buNone/>
              <a:defRPr sz="2500"/>
            </a:lvl1pPr>
            <a:lvl2pPr marL="714466" indent="0">
              <a:buNone/>
              <a:defRPr sz="2188"/>
            </a:lvl2pPr>
            <a:lvl3pPr marL="1428933" indent="0">
              <a:buNone/>
              <a:defRPr sz="1875"/>
            </a:lvl3pPr>
            <a:lvl4pPr marL="2143399" indent="0">
              <a:buNone/>
              <a:defRPr sz="1563"/>
            </a:lvl4pPr>
            <a:lvl5pPr marL="2857866" indent="0">
              <a:buNone/>
              <a:defRPr sz="1563"/>
            </a:lvl5pPr>
            <a:lvl6pPr marL="3572332" indent="0">
              <a:buNone/>
              <a:defRPr sz="1563"/>
            </a:lvl6pPr>
            <a:lvl7pPr marL="4286799" indent="0">
              <a:buNone/>
              <a:defRPr sz="1563"/>
            </a:lvl7pPr>
            <a:lvl8pPr marL="5001265" indent="0">
              <a:buNone/>
              <a:defRPr sz="1563"/>
            </a:lvl8pPr>
            <a:lvl9pPr marL="5715732" indent="0">
              <a:buNone/>
              <a:defRPr sz="1563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71760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375" y="760765"/>
            <a:ext cx="12324338" cy="2761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75" y="3803808"/>
            <a:ext cx="12324338" cy="906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2375" y="13243871"/>
            <a:ext cx="3215045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3261" y="13243871"/>
            <a:ext cx="4822567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1668" y="13243871"/>
            <a:ext cx="3215045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18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8933" rtl="0" eaLnBrk="1" latinLnBrk="0" hangingPunct="1">
        <a:lnSpc>
          <a:spcPct val="90000"/>
        </a:lnSpc>
        <a:spcBef>
          <a:spcPct val="0"/>
        </a:spcBef>
        <a:buNone/>
        <a:defRPr sz="68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233" indent="-357233" algn="l" defTabSz="1428933" rtl="0" eaLnBrk="1" latinLnBrk="0" hangingPunct="1">
        <a:lnSpc>
          <a:spcPct val="90000"/>
        </a:lnSpc>
        <a:spcBef>
          <a:spcPts val="1563"/>
        </a:spcBef>
        <a:buFont typeface="Arial" panose="020B0604020202020204" pitchFamily="34" charset="0"/>
        <a:buChar char="•"/>
        <a:defRPr sz="4376" kern="1200">
          <a:solidFill>
            <a:schemeClr val="tx1"/>
          </a:solidFill>
          <a:latin typeface="+mn-lt"/>
          <a:ea typeface="+mn-ea"/>
          <a:cs typeface="+mn-cs"/>
        </a:defRPr>
      </a:lvl1pPr>
      <a:lvl2pPr marL="1071700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2pPr>
      <a:lvl3pPr marL="1786166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3125" kern="1200">
          <a:solidFill>
            <a:schemeClr val="tx1"/>
          </a:solidFill>
          <a:latin typeface="+mn-lt"/>
          <a:ea typeface="+mn-ea"/>
          <a:cs typeface="+mn-cs"/>
        </a:defRPr>
      </a:lvl3pPr>
      <a:lvl4pPr marL="2500633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4pPr>
      <a:lvl5pPr marL="3215099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5pPr>
      <a:lvl6pPr marL="39295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6pPr>
      <a:lvl7pPr marL="4644032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7pPr>
      <a:lvl8pPr marL="5358498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8pPr>
      <a:lvl9pPr marL="60729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1pPr>
      <a:lvl2pPr marL="714466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2pPr>
      <a:lvl3pPr marL="1428933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3pPr>
      <a:lvl4pPr marL="2143399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4pPr>
      <a:lvl5pPr marL="2857866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5pPr>
      <a:lvl6pPr marL="3572332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6pPr>
      <a:lvl7pPr marL="4286799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7pPr>
      <a:lvl8pPr marL="5001265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8pPr>
      <a:lvl9pPr marL="5715732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tatická data">
            <a:extLst>
              <a:ext uri="{FF2B5EF4-FFF2-40B4-BE49-F238E27FC236}">
                <a16:creationId xmlns:a16="http://schemas.microsoft.com/office/drawing/2014/main" id="{4362440A-4934-A1AA-F0DA-B11C3D051D06}"/>
              </a:ext>
            </a:extLst>
          </p:cNvPr>
          <p:cNvGrpSpPr/>
          <p:nvPr/>
        </p:nvGrpSpPr>
        <p:grpSpPr>
          <a:xfrm>
            <a:off x="0" y="476262"/>
            <a:ext cx="13718895" cy="13441398"/>
            <a:chOff x="0" y="476262"/>
            <a:chExt cx="13718895" cy="13441398"/>
          </a:xfrm>
        </p:grpSpPr>
        <p:pic>
          <p:nvPicPr>
            <p:cNvPr id="11" name="ilustrace">
              <a:extLst>
                <a:ext uri="{FF2B5EF4-FFF2-40B4-BE49-F238E27FC236}">
                  <a16:creationId xmlns:a16="http://schemas.microsoft.com/office/drawing/2014/main" id="{1E0271D2-AAA2-C8E5-03B6-6FB39E24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4070" y="2545096"/>
              <a:ext cx="10016806" cy="10531116"/>
            </a:xfrm>
            <a:prstGeom prst="rect">
              <a:avLst/>
            </a:prstGeom>
          </p:spPr>
        </p:pic>
        <p:grpSp>
          <p:nvGrpSpPr>
            <p:cNvPr id="20" name="šipky">
              <a:extLst>
                <a:ext uri="{FF2B5EF4-FFF2-40B4-BE49-F238E27FC236}">
                  <a16:creationId xmlns:a16="http://schemas.microsoft.com/office/drawing/2014/main" id="{231CDE7B-4EBC-E81C-5A6F-9795ECBCB834}"/>
                </a:ext>
              </a:extLst>
            </p:cNvPr>
            <p:cNvGrpSpPr/>
            <p:nvPr/>
          </p:nvGrpSpPr>
          <p:grpSpPr>
            <a:xfrm>
              <a:off x="2692399" y="2667000"/>
              <a:ext cx="8732818" cy="9505009"/>
              <a:chOff x="2692399" y="2667000"/>
              <a:chExt cx="8732818" cy="9505009"/>
            </a:xfrm>
          </p:grpSpPr>
          <p:cxnSp>
            <p:nvCxnSpPr>
              <p:cNvPr id="8" name="šipka_šířka">
                <a:extLst>
                  <a:ext uri="{FF2B5EF4-FFF2-40B4-BE49-F238E27FC236}">
                    <a16:creationId xmlns:a16="http://schemas.microsoft.com/office/drawing/2014/main" id="{75E3A056-7A8D-EB6A-DBE9-0E69CEE9E6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0349" y="10753834"/>
                <a:ext cx="6537394" cy="1418175"/>
              </a:xfrm>
              <a:prstGeom prst="straightConnector1">
                <a:avLst/>
              </a:prstGeom>
              <a:ln w="57150">
                <a:solidFill>
                  <a:srgbClr val="E2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šipka_hloubka">
                <a:extLst>
                  <a:ext uri="{FF2B5EF4-FFF2-40B4-BE49-F238E27FC236}">
                    <a16:creationId xmlns:a16="http://schemas.microsoft.com/office/drawing/2014/main" id="{E97681A1-02C5-B2FA-D3EF-7BBBC0D28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2816" y="11124718"/>
                <a:ext cx="1296973" cy="1047291"/>
              </a:xfrm>
              <a:prstGeom prst="straightConnector1">
                <a:avLst/>
              </a:prstGeom>
              <a:ln w="57150">
                <a:solidFill>
                  <a:srgbClr val="E2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šipka_výška">
                <a:extLst>
                  <a:ext uri="{FF2B5EF4-FFF2-40B4-BE49-F238E27FC236}">
                    <a16:creationId xmlns:a16="http://schemas.microsoft.com/office/drawing/2014/main" id="{F8147B24-644A-D4EB-9DE3-C6CD77A41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0950" y="2667000"/>
                <a:ext cx="14267" cy="7856001"/>
              </a:xfrm>
              <a:prstGeom prst="straightConnector1">
                <a:avLst/>
              </a:prstGeom>
              <a:ln w="57150">
                <a:solidFill>
                  <a:srgbClr val="E2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šipka_šířka popruhu">
                <a:extLst>
                  <a:ext uri="{FF2B5EF4-FFF2-40B4-BE49-F238E27FC236}">
                    <a16:creationId xmlns:a16="http://schemas.microsoft.com/office/drawing/2014/main" id="{8434CEDD-1FAE-490F-8AFE-782D4E0E6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399" y="6714236"/>
                <a:ext cx="1361597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popisky">
              <a:extLst>
                <a:ext uri="{FF2B5EF4-FFF2-40B4-BE49-F238E27FC236}">
                  <a16:creationId xmlns:a16="http://schemas.microsoft.com/office/drawing/2014/main" id="{DE028EBF-62CA-F9A2-62FC-8337A9EFC7D5}"/>
                </a:ext>
              </a:extLst>
            </p:cNvPr>
            <p:cNvGrpSpPr/>
            <p:nvPr/>
          </p:nvGrpSpPr>
          <p:grpSpPr>
            <a:xfrm>
              <a:off x="0" y="2605560"/>
              <a:ext cx="13718895" cy="11312100"/>
              <a:chOff x="0" y="2605560"/>
              <a:chExt cx="13718895" cy="11312100"/>
            </a:xfrm>
          </p:grpSpPr>
          <p:sp>
            <p:nvSpPr>
              <p:cNvPr id="21" name="popis_Min. délka popruhu:">
                <a:extLst>
                  <a:ext uri="{FF2B5EF4-FFF2-40B4-BE49-F238E27FC236}">
                    <a16:creationId xmlns:a16="http://schemas.microsoft.com/office/drawing/2014/main" id="{2AEA238F-387C-A589-7811-3E18E7DF78D5}"/>
                  </a:ext>
                </a:extLst>
              </p:cNvPr>
              <p:cNvSpPr txBox="1"/>
              <p:nvPr/>
            </p:nvSpPr>
            <p:spPr>
              <a:xfrm>
                <a:off x="8299164" y="13455995"/>
                <a:ext cx="3462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Min. délka popruhu: </a:t>
                </a:r>
                <a:endParaRPr lang="cs-CZ" sz="4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popis_Max. délka popruhu:">
                <a:extLst>
                  <a:ext uri="{FF2B5EF4-FFF2-40B4-BE49-F238E27FC236}">
                    <a16:creationId xmlns:a16="http://schemas.microsoft.com/office/drawing/2014/main" id="{D5CEFCD8-8FBD-A467-D223-A9C7B12FD6D6}"/>
                  </a:ext>
                </a:extLst>
              </p:cNvPr>
              <p:cNvSpPr txBox="1"/>
              <p:nvPr/>
            </p:nvSpPr>
            <p:spPr>
              <a:xfrm>
                <a:off x="8299163" y="12800379"/>
                <a:ext cx="3145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Max. délka popruhu:</a:t>
                </a:r>
                <a:endParaRPr lang="cs-CZ" sz="4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popis_Hloubka:">
                <a:extLst>
                  <a:ext uri="{FF2B5EF4-FFF2-40B4-BE49-F238E27FC236}">
                    <a16:creationId xmlns:a16="http://schemas.microsoft.com/office/drawing/2014/main" id="{750D8F89-2E4E-20DE-EBE0-4785D207086F}"/>
                  </a:ext>
                </a:extLst>
              </p:cNvPr>
              <p:cNvSpPr txBox="1"/>
              <p:nvPr/>
            </p:nvSpPr>
            <p:spPr>
              <a:xfrm>
                <a:off x="0" y="11702578"/>
                <a:ext cx="299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Hloubka:</a:t>
                </a:r>
              </a:p>
            </p:txBody>
          </p:sp>
          <p:sp>
            <p:nvSpPr>
              <p:cNvPr id="3" name="popis_Šířka:">
                <a:extLst>
                  <a:ext uri="{FF2B5EF4-FFF2-40B4-BE49-F238E27FC236}">
                    <a16:creationId xmlns:a16="http://schemas.microsoft.com/office/drawing/2014/main" id="{05AC173E-8B56-51D0-6DF6-81ED7790AC13}"/>
                  </a:ext>
                </a:extLst>
              </p:cNvPr>
              <p:cNvSpPr txBox="1"/>
              <p:nvPr/>
            </p:nvSpPr>
            <p:spPr>
              <a:xfrm>
                <a:off x="6794501" y="10049848"/>
                <a:ext cx="11112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Šířka:</a:t>
                </a:r>
                <a:r>
                  <a:rPr lang="cs-CZ" sz="4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cs-CZ" sz="4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popis_Výška:">
                <a:extLst>
                  <a:ext uri="{FF2B5EF4-FFF2-40B4-BE49-F238E27FC236}">
                    <a16:creationId xmlns:a16="http://schemas.microsoft.com/office/drawing/2014/main" id="{9889820F-4996-3699-2F49-C0443249F892}"/>
                  </a:ext>
                </a:extLst>
              </p:cNvPr>
              <p:cNvSpPr txBox="1"/>
              <p:nvPr/>
            </p:nvSpPr>
            <p:spPr>
              <a:xfrm>
                <a:off x="11672889" y="5360226"/>
                <a:ext cx="2046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Výška:</a:t>
                </a:r>
              </a:p>
            </p:txBody>
          </p:sp>
          <p:sp>
            <p:nvSpPr>
              <p:cNvPr id="2" name="popis_Šířka popruhu:">
                <a:extLst>
                  <a:ext uri="{FF2B5EF4-FFF2-40B4-BE49-F238E27FC236}">
                    <a16:creationId xmlns:a16="http://schemas.microsoft.com/office/drawing/2014/main" id="{67577F98-CA6D-26F0-8A4D-AEC36ADA3ABB}"/>
                  </a:ext>
                </a:extLst>
              </p:cNvPr>
              <p:cNvSpPr txBox="1"/>
              <p:nvPr/>
            </p:nvSpPr>
            <p:spPr>
              <a:xfrm>
                <a:off x="0" y="4385501"/>
                <a:ext cx="28605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cs-CZ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r"/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Šířka popruhu:</a:t>
                </a:r>
              </a:p>
            </p:txBody>
          </p:sp>
          <p:sp>
            <p:nvSpPr>
              <p:cNvPr id="25" name="popis_(Váha:)">
                <a:extLst>
                  <a:ext uri="{FF2B5EF4-FFF2-40B4-BE49-F238E27FC236}">
                    <a16:creationId xmlns:a16="http://schemas.microsoft.com/office/drawing/2014/main" id="{78A1EBFA-BD47-AA80-6406-8E1A1851083B}"/>
                  </a:ext>
                </a:extLst>
              </p:cNvPr>
              <p:cNvSpPr txBox="1"/>
              <p:nvPr/>
            </p:nvSpPr>
            <p:spPr>
              <a:xfrm>
                <a:off x="560713" y="2605560"/>
                <a:ext cx="29099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</a:t>
                </a:r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Váha:			      </a:t>
                </a:r>
                <a:r>
                  <a:rPr lang="cs-CZ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</p:txBody>
          </p:sp>
        </p:grpSp>
        <p:sp>
          <p:nvSpPr>
            <p:cNvPr id="18" name="A4">
              <a:extLst>
                <a:ext uri="{FF2B5EF4-FFF2-40B4-BE49-F238E27FC236}">
                  <a16:creationId xmlns:a16="http://schemas.microsoft.com/office/drawing/2014/main" id="{E16F89AC-8173-54F3-A6A7-2A3F96716691}"/>
                </a:ext>
              </a:extLst>
            </p:cNvPr>
            <p:cNvSpPr txBox="1"/>
            <p:nvPr/>
          </p:nvSpPr>
          <p:spPr>
            <a:xfrm>
              <a:off x="8299165" y="660928"/>
              <a:ext cx="52633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6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cs-CZ" sz="9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A4</a:t>
              </a:r>
              <a:endParaRPr lang="cs-CZ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Nadpis">
              <a:extLst>
                <a:ext uri="{FF2B5EF4-FFF2-40B4-BE49-F238E27FC236}">
                  <a16:creationId xmlns:a16="http://schemas.microsoft.com/office/drawing/2014/main" id="{61E3C05C-F6B6-35B8-BFBE-1C55458DCAE8}"/>
                </a:ext>
              </a:extLst>
            </p:cNvPr>
            <p:cNvSpPr txBox="1"/>
            <p:nvPr/>
          </p:nvSpPr>
          <p:spPr>
            <a:xfrm>
              <a:off x="560714" y="476262"/>
              <a:ext cx="526337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6000" b="1" dirty="0">
                  <a:solidFill>
                    <a:srgbClr val="E2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CROSSBODY</a:t>
              </a:r>
            </a:p>
            <a:p>
              <a:r>
                <a:rPr lang="cs-CZ" sz="6000" b="1" dirty="0">
                  <a:solidFill>
                    <a:srgbClr val="E2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KABELKA </a:t>
              </a:r>
            </a:p>
          </p:txBody>
        </p:sp>
      </p:grpSp>
      <p:sp>
        <p:nvSpPr>
          <p:cNvPr id="17" name="hloubka">
            <a:extLst>
              <a:ext uri="{FF2B5EF4-FFF2-40B4-BE49-F238E27FC236}">
                <a16:creationId xmlns:a16="http://schemas.microsoft.com/office/drawing/2014/main" id="{D00810AE-C6C7-55C2-0C84-F38DC865F17E}"/>
              </a:ext>
            </a:extLst>
          </p:cNvPr>
          <p:cNvSpPr txBox="1"/>
          <p:nvPr/>
        </p:nvSpPr>
        <p:spPr>
          <a:xfrm>
            <a:off x="0" y="12065088"/>
            <a:ext cx="2990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b="1" sz="4400">
                <a:latin typeface="Open Sans"/>
              </a:rPr>
              <a:t>11 cm</a:t>
            </a:r>
          </a:p>
        </p:txBody>
      </p:sp>
      <p:sp>
        <p:nvSpPr>
          <p:cNvPr id="16" name="šířka">
            <a:extLst>
              <a:ext uri="{FF2B5EF4-FFF2-40B4-BE49-F238E27FC236}">
                <a16:creationId xmlns:a16="http://schemas.microsoft.com/office/drawing/2014/main" id="{B1981800-5316-20F9-5190-D016F439A380}"/>
              </a:ext>
            </a:extLst>
          </p:cNvPr>
          <p:cNvSpPr txBox="1"/>
          <p:nvPr/>
        </p:nvSpPr>
        <p:spPr>
          <a:xfrm>
            <a:off x="7652065" y="10047734"/>
            <a:ext cx="2930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sz="4400">
                <a:latin typeface="Open Sans"/>
              </a:rPr>
              <a:t>32 cm</a:t>
            </a:r>
          </a:p>
        </p:txBody>
      </p:sp>
      <p:sp>
        <p:nvSpPr>
          <p:cNvPr id="15" name="výška">
            <a:extLst>
              <a:ext uri="{FF2B5EF4-FFF2-40B4-BE49-F238E27FC236}">
                <a16:creationId xmlns:a16="http://schemas.microsoft.com/office/drawing/2014/main" id="{F82DFA72-079C-F30D-7D38-F35874B229E4}"/>
              </a:ext>
            </a:extLst>
          </p:cNvPr>
          <p:cNvSpPr txBox="1"/>
          <p:nvPr/>
        </p:nvSpPr>
        <p:spPr>
          <a:xfrm>
            <a:off x="11672889" y="5717684"/>
            <a:ext cx="2046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sz="4400">
                <a:latin typeface="Open Sans"/>
              </a:rPr>
              <a:t>32 cm</a:t>
            </a:r>
          </a:p>
        </p:txBody>
      </p:sp>
      <p:sp>
        <p:nvSpPr>
          <p:cNvPr id="12" name="šířka popruhu">
            <a:extLst>
              <a:ext uri="{FF2B5EF4-FFF2-40B4-BE49-F238E27FC236}">
                <a16:creationId xmlns:a16="http://schemas.microsoft.com/office/drawing/2014/main" id="{1F0E7A7E-E12F-9A90-522C-B433E35AAF2F}"/>
              </a:ext>
            </a:extLst>
          </p:cNvPr>
          <p:cNvSpPr txBox="1"/>
          <p:nvPr/>
        </p:nvSpPr>
        <p:spPr>
          <a:xfrm>
            <a:off x="0" y="5124165"/>
            <a:ext cx="286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b="1" sz="4400">
                <a:latin typeface="Open Sans"/>
              </a:rPr>
              <a:t>2.5 cm</a:t>
            </a:r>
          </a:p>
        </p:txBody>
      </p:sp>
      <p:sp>
        <p:nvSpPr>
          <p:cNvPr id="14" name="váha">
            <a:extLst>
              <a:ext uri="{FF2B5EF4-FFF2-40B4-BE49-F238E27FC236}">
                <a16:creationId xmlns:a16="http://schemas.microsoft.com/office/drawing/2014/main" id="{79382689-70A8-FCB5-DCE6-5AC3643CF493}"/>
              </a:ext>
            </a:extLst>
          </p:cNvPr>
          <p:cNvSpPr txBox="1"/>
          <p:nvPr/>
        </p:nvSpPr>
        <p:spPr>
          <a:xfrm>
            <a:off x="1534031" y="2605560"/>
            <a:ext cx="145650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b="1" sz="2800">
                <a:latin typeface="Open Sans"/>
              </a:rPr>
              <a:t>0.65 kg</a:t>
            </a:r>
          </a:p>
        </p:txBody>
      </p:sp>
      <p:sp>
        <p:nvSpPr>
          <p:cNvPr id="5" name="min. délka popruhu">
            <a:extLst>
              <a:ext uri="{FF2B5EF4-FFF2-40B4-BE49-F238E27FC236}">
                <a16:creationId xmlns:a16="http://schemas.microsoft.com/office/drawing/2014/main" id="{BBE06DCF-86EF-5C6C-092D-409C6183F1EE}"/>
              </a:ext>
            </a:extLst>
          </p:cNvPr>
          <p:cNvSpPr txBox="1"/>
          <p:nvPr/>
        </p:nvSpPr>
        <p:spPr>
          <a:xfrm>
            <a:off x="11672888" y="13212683"/>
            <a:ext cx="1889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sz="4400">
                <a:latin typeface="Open Sans"/>
              </a:rPr>
              <a:t>85 cm</a:t>
            </a:r>
          </a:p>
        </p:txBody>
      </p:sp>
      <p:sp>
        <p:nvSpPr>
          <p:cNvPr id="4" name="max. délka popruhu">
            <a:extLst>
              <a:ext uri="{FF2B5EF4-FFF2-40B4-BE49-F238E27FC236}">
                <a16:creationId xmlns:a16="http://schemas.microsoft.com/office/drawing/2014/main" id="{772BD888-CEF5-61E3-5F17-B5E272D1AD49}"/>
              </a:ext>
            </a:extLst>
          </p:cNvPr>
          <p:cNvSpPr txBox="1"/>
          <p:nvPr/>
        </p:nvSpPr>
        <p:spPr>
          <a:xfrm>
            <a:off x="11377742" y="12558142"/>
            <a:ext cx="2184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sz="4400">
                <a:latin typeface="Open Sans"/>
              </a:rPr>
              <a:t>155 cm</a:t>
            </a:r>
          </a:p>
        </p:txBody>
      </p:sp>
      <p:sp>
        <p:nvSpPr>
          <p:cNvPr id="7" name="CisloModelu">
            <a:extLst>
              <a:ext uri="{FF2B5EF4-FFF2-40B4-BE49-F238E27FC236}">
                <a16:creationId xmlns:a16="http://schemas.microsoft.com/office/drawing/2014/main" id="{8BA25EE4-67E5-1D71-1D98-824B526F617D}"/>
              </a:ext>
            </a:extLst>
          </p:cNvPr>
          <p:cNvSpPr txBox="1"/>
          <p:nvPr/>
        </p:nvSpPr>
        <p:spPr>
          <a:xfrm>
            <a:off x="15678150" y="2667000"/>
            <a:ext cx="3104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>
                <a:latin typeface="Open Sans"/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8979043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i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46</Words>
  <Application>Microsoft Office PowerPoint</Application>
  <PresentationFormat>Vlastní</PresentationFormat>
  <Paragraphs>19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Open Sans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Bartůšková</dc:creator>
  <cp:lastModifiedBy>Sklad Famito</cp:lastModifiedBy>
  <cp:revision>41</cp:revision>
  <dcterms:created xsi:type="dcterms:W3CDTF">2024-06-27T10:13:48Z</dcterms:created>
  <dcterms:modified xsi:type="dcterms:W3CDTF">2025-09-16T09:23:42Z</dcterms:modified>
</cp:coreProperties>
</file>