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-223404" y="499366"/>
            <a:ext cx="9499888" cy="3425926"/>
          </a:xfrm>
        </p:spPr>
        <p:txBody>
          <a:bodyPr>
            <a:normAutofit/>
          </a:bodyPr>
          <a:p>
            <a:r>
              <a:rPr altLang="zh-CN" lang="en-US"/>
              <a:t>O</a:t>
            </a:r>
            <a:r>
              <a:rPr altLang="zh-CN" lang="en-US"/>
              <a:t>u</a:t>
            </a:r>
            <a:r>
              <a:rPr altLang="zh-CN" lang="en-US"/>
              <a:t>t</a:t>
            </a:r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s</a:t>
            </a:r>
            <a:r>
              <a:rPr altLang="zh-CN" lang="en-US"/>
              <a:t> </a:t>
            </a:r>
            <a:r>
              <a:rPr altLang="zh-CN" lang="en-US"/>
              <a:t>o</a:t>
            </a:r>
            <a:r>
              <a:rPr altLang="zh-CN" lang="en-US"/>
              <a:t>f</a:t>
            </a:r>
            <a:r>
              <a:rPr altLang="zh-CN" lang="en-US"/>
              <a:t> </a:t>
            </a:r>
            <a:r>
              <a:rPr altLang="zh-CN" lang="en-US"/>
              <a:t>l</a:t>
            </a:r>
            <a:r>
              <a:rPr altLang="zh-CN" lang="en-US"/>
              <a:t>o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 </a:t>
            </a:r>
            <a:r>
              <a:rPr altLang="zh-CN" lang="en-US"/>
              <a:t>Approval </a:t>
            </a:r>
            <a:r>
              <a:rPr altLang="zh-CN" lang="en-US"/>
              <a:t>p</a:t>
            </a:r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iction </a:t>
            </a:r>
            <a:r>
              <a:rPr altLang="zh-CN" lang="en-US"/>
              <a:t>m</a:t>
            </a:r>
            <a:r>
              <a:rPr altLang="zh-CN" lang="en-US"/>
              <a:t>odel 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p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lysis </a:t>
            </a:r>
            <a:endParaRPr lang="en-GB"/>
          </a:p>
        </p:txBody>
      </p:sp>
      <p:sp>
        <p:nvSpPr>
          <p:cNvPr id="1048593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lang="en-GB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6379" y="1825624"/>
            <a:ext cx="8656927" cy="446040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75907" y="937014"/>
            <a:ext cx="4199239" cy="5075161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939660"/>
            <a:ext cx="4642685" cy="5139594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233779"/>
            <a:ext cx="4772474" cy="3662779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732195" y="0"/>
            <a:ext cx="4234822" cy="3314466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558636" y="3501105"/>
            <a:ext cx="6130634" cy="3192853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90279" y="273294"/>
            <a:ext cx="7563441" cy="597642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90773" y="212227"/>
            <a:ext cx="8271533" cy="613448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cation</a:t>
            </a:r>
            <a:r>
              <a:rPr lang="en-US"/>
              <a:t>s</a:t>
            </a:r>
            <a:endParaRPr lang="en-GB"/>
          </a:p>
        </p:txBody>
      </p:sp>
      <p:sp>
        <p:nvSpPr>
          <p:cNvPr id="104864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Support Vendor Machine accuracy: 0.68</a:t>
            </a:r>
            <a:endParaRPr lang="en-GB"/>
          </a:p>
          <a:p>
            <a:r>
              <a:rPr lang="en-US"/>
              <a:t>Logistic Regression accuracy: 0.80</a:t>
            </a:r>
            <a:endParaRPr lang="en-GB"/>
          </a:p>
          <a:p>
            <a:r>
              <a:rPr lang="en-US"/>
              <a:t>Random Forest accuracy: 0.31</a:t>
            </a:r>
            <a:endParaRPr lang="en-GB"/>
          </a:p>
          <a:p>
            <a:r>
              <a:rPr lang="en-US"/>
              <a:t>Decision Tree accuracy: 0.40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M2006C3MG</dc:creator>
  <dcterms:created xsi:type="dcterms:W3CDTF">2015-05-11T21:30:45Z</dcterms:created>
  <dcterms:modified xsi:type="dcterms:W3CDTF">2024-11-11T19:08:48Z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065512b8f457444798f338c03b189408</vt:lpwstr>
  </property>
</Properties>
</file>