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0275213" cy="42803763"/>
  <p:notesSz cx="6797675" cy="9926638"/>
  <p:defaultTextStyle>
    <a:defPPr>
      <a:defRPr lang="de-DE"/>
    </a:defPPr>
    <a:lvl1pPr marL="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BC674"/>
    <a:srgbClr val="1D4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E1C0A8-AE5D-4F72-8FE6-3E3EC1EBDD5D}" v="26" dt="2024-08-27T09:42:06.2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Helle Formatvorlag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185" autoAdjust="0"/>
    <p:restoredTop sz="92094" autoAdjust="0"/>
  </p:normalViewPr>
  <p:slideViewPr>
    <p:cSldViewPr>
      <p:cViewPr>
        <p:scale>
          <a:sx n="20" d="100"/>
          <a:sy n="20" d="100"/>
        </p:scale>
        <p:origin x="2712" y="2624"/>
      </p:cViewPr>
      <p:guideLst>
        <p:guide orient="horz" pos="13482"/>
        <p:guide pos="9536"/>
      </p:guideLst>
    </p:cSldViewPr>
  </p:slideViewPr>
  <p:outlineViewPr>
    <p:cViewPr>
      <p:scale>
        <a:sx n="33" d="100"/>
        <a:sy n="33" d="100"/>
      </p:scale>
      <p:origin x="0" y="260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6" d="100"/>
          <a:sy n="66" d="100"/>
        </p:scale>
        <p:origin x="-2820" y="-11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chmann, Alexander" userId="5e3ed8f9-b48e-4582-92c8-8113d13f63bf" providerId="ADAL" clId="{58C2E31A-6B1A-4710-AEC7-31881D0CE5AB}"/>
    <pc:docChg chg="undo custSel addSld delSld modSld modMainMaster">
      <pc:chgData name="Rachmann, Alexander" userId="5e3ed8f9-b48e-4582-92c8-8113d13f63bf" providerId="ADAL" clId="{58C2E31A-6B1A-4710-AEC7-31881D0CE5AB}" dt="2024-06-13T15:17:38.769" v="148" actId="2696"/>
      <pc:docMkLst>
        <pc:docMk/>
      </pc:docMkLst>
      <pc:sldChg chg="del">
        <pc:chgData name="Rachmann, Alexander" userId="5e3ed8f9-b48e-4582-92c8-8113d13f63bf" providerId="ADAL" clId="{58C2E31A-6B1A-4710-AEC7-31881D0CE5AB}" dt="2024-06-13T15:17:38.769" v="148" actId="2696"/>
        <pc:sldMkLst>
          <pc:docMk/>
          <pc:sldMk cId="0" sldId="256"/>
        </pc:sldMkLst>
      </pc:sldChg>
      <pc:sldChg chg="addSp delSp modSp mod">
        <pc:chgData name="Rachmann, Alexander" userId="5e3ed8f9-b48e-4582-92c8-8113d13f63bf" providerId="ADAL" clId="{58C2E31A-6B1A-4710-AEC7-31881D0CE5AB}" dt="2024-06-13T15:07:27.373" v="24" actId="478"/>
        <pc:sldMkLst>
          <pc:docMk/>
          <pc:sldMk cId="3085080539" sldId="467"/>
        </pc:sldMkLst>
        <pc:spChg chg="add del mod">
          <ac:chgData name="Rachmann, Alexander" userId="5e3ed8f9-b48e-4582-92c8-8113d13f63bf" providerId="ADAL" clId="{58C2E31A-6B1A-4710-AEC7-31881D0CE5AB}" dt="2024-06-13T15:07:27.373" v="24" actId="478"/>
          <ac:spMkLst>
            <pc:docMk/>
            <pc:sldMk cId="3085080539" sldId="467"/>
            <ac:spMk id="4" creationId="{00000000-0000-0000-0000-000000000000}"/>
          </ac:spMkLst>
        </pc:spChg>
      </pc:sldChg>
      <pc:sldChg chg="delSp mod">
        <pc:chgData name="Rachmann, Alexander" userId="5e3ed8f9-b48e-4582-92c8-8113d13f63bf" providerId="ADAL" clId="{58C2E31A-6B1A-4710-AEC7-31881D0CE5AB}" dt="2024-06-13T15:11:16.871" v="45" actId="478"/>
        <pc:sldMkLst>
          <pc:docMk/>
          <pc:sldMk cId="1668941647" sldId="478"/>
        </pc:sldMkLst>
        <pc:spChg chg="del">
          <ac:chgData name="Rachmann, Alexander" userId="5e3ed8f9-b48e-4582-92c8-8113d13f63bf" providerId="ADAL" clId="{58C2E31A-6B1A-4710-AEC7-31881D0CE5AB}" dt="2024-06-13T15:08:04.751" v="27" actId="478"/>
          <ac:spMkLst>
            <pc:docMk/>
            <pc:sldMk cId="1668941647" sldId="478"/>
            <ac:spMk id="3" creationId="{00000000-0000-0000-0000-000000000000}"/>
          </ac:spMkLst>
        </pc:spChg>
        <pc:spChg chg="del">
          <ac:chgData name="Rachmann, Alexander" userId="5e3ed8f9-b48e-4582-92c8-8113d13f63bf" providerId="ADAL" clId="{58C2E31A-6B1A-4710-AEC7-31881D0CE5AB}" dt="2024-06-13T15:11:16.871" v="45" actId="478"/>
          <ac:spMkLst>
            <pc:docMk/>
            <pc:sldMk cId="1668941647" sldId="478"/>
            <ac:spMk id="4" creationId="{00000000-0000-0000-0000-000000000000}"/>
          </ac:spMkLst>
        </pc:spChg>
      </pc:sldChg>
      <pc:sldChg chg="modSp new mod">
        <pc:chgData name="Rachmann, Alexander" userId="5e3ed8f9-b48e-4582-92c8-8113d13f63bf" providerId="ADAL" clId="{58C2E31A-6B1A-4710-AEC7-31881D0CE5AB}" dt="2024-06-13T15:17:21.915" v="147" actId="20577"/>
        <pc:sldMkLst>
          <pc:docMk/>
          <pc:sldMk cId="3514165391" sldId="479"/>
        </pc:sldMkLst>
        <pc:spChg chg="mod">
          <ac:chgData name="Rachmann, Alexander" userId="5e3ed8f9-b48e-4582-92c8-8113d13f63bf" providerId="ADAL" clId="{58C2E31A-6B1A-4710-AEC7-31881D0CE5AB}" dt="2024-06-13T15:17:21.915" v="147" actId="20577"/>
          <ac:spMkLst>
            <pc:docMk/>
            <pc:sldMk cId="3514165391" sldId="479"/>
            <ac:spMk id="2" creationId="{F246DFA1-AC81-020A-D527-4459D3ECA129}"/>
          </ac:spMkLst>
        </pc:spChg>
      </pc:sldChg>
      <pc:sldMasterChg chg="addSldLayout delSldLayout modSldLayout">
        <pc:chgData name="Rachmann, Alexander" userId="5e3ed8f9-b48e-4582-92c8-8113d13f63bf" providerId="ADAL" clId="{58C2E31A-6B1A-4710-AEC7-31881D0CE5AB}" dt="2024-06-13T15:16:45.172" v="111" actId="478"/>
        <pc:sldMasterMkLst>
          <pc:docMk/>
          <pc:sldMasterMk cId="0" sldId="2147483648"/>
        </pc:sldMasterMkLst>
        <pc:sldLayoutChg chg="addSp delSp modSp mod">
          <pc:chgData name="Rachmann, Alexander" userId="5e3ed8f9-b48e-4582-92c8-8113d13f63bf" providerId="ADAL" clId="{58C2E31A-6B1A-4710-AEC7-31881D0CE5AB}" dt="2024-06-13T15:13:29.522" v="96" actId="20577"/>
          <pc:sldLayoutMkLst>
            <pc:docMk/>
            <pc:sldMasterMk cId="0" sldId="2147483648"/>
            <pc:sldLayoutMk cId="0" sldId="2147483649"/>
          </pc:sldLayoutMkLst>
          <pc:spChg chg="add del mod">
            <ac:chgData name="Rachmann, Alexander" userId="5e3ed8f9-b48e-4582-92c8-8113d13f63bf" providerId="ADAL" clId="{58C2E31A-6B1A-4710-AEC7-31881D0CE5AB}" dt="2024-06-13T15:08:35.194" v="28" actId="478"/>
            <ac:spMkLst>
              <pc:docMk/>
              <pc:sldMasterMk cId="0" sldId="2147483648"/>
              <pc:sldLayoutMk cId="0" sldId="2147483649"/>
              <ac:spMk id="2" creationId="{E5729870-0B34-0EF7-B42C-A3DCB67E94C9}"/>
            </ac:spMkLst>
          </pc:spChg>
          <pc:spChg chg="add del mod">
            <ac:chgData name="Rachmann, Alexander" userId="5e3ed8f9-b48e-4582-92c8-8113d13f63bf" providerId="ADAL" clId="{58C2E31A-6B1A-4710-AEC7-31881D0CE5AB}" dt="2024-06-13T15:10:35.028" v="43" actId="478"/>
            <ac:spMkLst>
              <pc:docMk/>
              <pc:sldMasterMk cId="0" sldId="2147483648"/>
              <pc:sldLayoutMk cId="0" sldId="2147483649"/>
              <ac:spMk id="3" creationId="{6B353931-12C6-9721-EDA4-A535FA0C4087}"/>
            </ac:spMkLst>
          </pc:spChg>
          <pc:spChg chg="add del">
            <ac:chgData name="Rachmann, Alexander" userId="5e3ed8f9-b48e-4582-92c8-8113d13f63bf" providerId="ADAL" clId="{58C2E31A-6B1A-4710-AEC7-31881D0CE5AB}" dt="2024-06-13T15:09:45.997" v="30" actId="11529"/>
            <ac:spMkLst>
              <pc:docMk/>
              <pc:sldMasterMk cId="0" sldId="2147483648"/>
              <pc:sldLayoutMk cId="0" sldId="2147483649"/>
              <ac:spMk id="4" creationId="{F5072149-28B9-7A55-B10B-247685048AFD}"/>
            </ac:spMkLst>
          </pc:spChg>
          <pc:spChg chg="add del mod">
            <ac:chgData name="Rachmann, Alexander" userId="5e3ed8f9-b48e-4582-92c8-8113d13f63bf" providerId="ADAL" clId="{58C2E31A-6B1A-4710-AEC7-31881D0CE5AB}" dt="2024-06-13T15:09:48.015" v="31" actId="478"/>
            <ac:spMkLst>
              <pc:docMk/>
              <pc:sldMasterMk cId="0" sldId="2147483648"/>
              <pc:sldLayoutMk cId="0" sldId="2147483649"/>
              <ac:spMk id="5" creationId="{16DA0271-F19C-FA10-FE75-5A7DCEB59234}"/>
            </ac:spMkLst>
          </pc:spChg>
          <pc:spChg chg="add del">
            <ac:chgData name="Rachmann, Alexander" userId="5e3ed8f9-b48e-4582-92c8-8113d13f63bf" providerId="ADAL" clId="{58C2E31A-6B1A-4710-AEC7-31881D0CE5AB}" dt="2024-06-13T15:09:58.868" v="32" actId="11529"/>
            <ac:spMkLst>
              <pc:docMk/>
              <pc:sldMasterMk cId="0" sldId="2147483648"/>
              <pc:sldLayoutMk cId="0" sldId="2147483649"/>
              <ac:spMk id="6" creationId="{E9356127-BD5A-440B-ADBF-F764EE98CEC6}"/>
            </ac:spMkLst>
          </pc:spChg>
          <pc:spChg chg="mod">
            <ac:chgData name="Rachmann, Alexander" userId="5e3ed8f9-b48e-4582-92c8-8113d13f63bf" providerId="ADAL" clId="{58C2E31A-6B1A-4710-AEC7-31881D0CE5AB}" dt="2024-06-13T15:12:43.720" v="51" actId="2711"/>
            <ac:spMkLst>
              <pc:docMk/>
              <pc:sldMasterMk cId="0" sldId="2147483648"/>
              <pc:sldLayoutMk cId="0" sldId="2147483649"/>
              <ac:spMk id="8" creationId="{00000000-0000-0000-0000-000000000000}"/>
            </ac:spMkLst>
          </pc:spChg>
          <pc:spChg chg="mod">
            <ac:chgData name="Rachmann, Alexander" userId="5e3ed8f9-b48e-4582-92c8-8113d13f63bf" providerId="ADAL" clId="{58C2E31A-6B1A-4710-AEC7-31881D0CE5AB}" dt="2024-06-13T15:13:29.522" v="96" actId="20577"/>
            <ac:spMkLst>
              <pc:docMk/>
              <pc:sldMasterMk cId="0" sldId="2147483648"/>
              <pc:sldLayoutMk cId="0" sldId="2147483649"/>
              <ac:spMk id="9" creationId="{00000000-0000-0000-0000-000000000000}"/>
            </ac:spMkLst>
          </pc:spChg>
          <pc:spChg chg="mod">
            <ac:chgData name="Rachmann, Alexander" userId="5e3ed8f9-b48e-4582-92c8-8113d13f63bf" providerId="ADAL" clId="{58C2E31A-6B1A-4710-AEC7-31881D0CE5AB}" dt="2024-06-13T15:13:14.515" v="70" actId="2711"/>
            <ac:spMkLst>
              <pc:docMk/>
              <pc:sldMasterMk cId="0" sldId="2147483648"/>
              <pc:sldLayoutMk cId="0" sldId="2147483649"/>
              <ac:spMk id="10" creationId="{00000000-0000-0000-0000-000000000000}"/>
            </ac:spMkLst>
          </pc:spChg>
          <pc:spChg chg="add mod">
            <ac:chgData name="Rachmann, Alexander" userId="5e3ed8f9-b48e-4582-92c8-8113d13f63bf" providerId="ADAL" clId="{58C2E31A-6B1A-4710-AEC7-31881D0CE5AB}" dt="2024-06-13T15:10:41.194" v="44" actId="1076"/>
            <ac:spMkLst>
              <pc:docMk/>
              <pc:sldMasterMk cId="0" sldId="2147483648"/>
              <pc:sldLayoutMk cId="0" sldId="2147483649"/>
              <ac:spMk id="12" creationId="{DE4798F6-4520-A786-23E2-C5791253A116}"/>
            </ac:spMkLst>
          </pc:spChg>
          <pc:spChg chg="add mod">
            <ac:chgData name="Rachmann, Alexander" userId="5e3ed8f9-b48e-4582-92c8-8113d13f63bf" providerId="ADAL" clId="{58C2E31A-6B1A-4710-AEC7-31881D0CE5AB}" dt="2024-06-13T15:12:05.732" v="50" actId="2711"/>
            <ac:spMkLst>
              <pc:docMk/>
              <pc:sldMasterMk cId="0" sldId="2147483648"/>
              <pc:sldLayoutMk cId="0" sldId="2147483649"/>
              <ac:spMk id="14" creationId="{6843FEF1-8D54-719B-0621-273F3441D05B}"/>
            </ac:spMkLst>
          </pc:spChg>
        </pc:sldLayoutChg>
        <pc:sldLayoutChg chg="delSp modSp add mod">
          <pc:chgData name="Rachmann, Alexander" userId="5e3ed8f9-b48e-4582-92c8-8113d13f63bf" providerId="ADAL" clId="{58C2E31A-6B1A-4710-AEC7-31881D0CE5AB}" dt="2024-06-13T15:16:45.172" v="111" actId="478"/>
          <pc:sldLayoutMkLst>
            <pc:docMk/>
            <pc:sldMasterMk cId="0" sldId="2147483648"/>
            <pc:sldLayoutMk cId="524484171" sldId="2147483650"/>
          </pc:sldLayoutMkLst>
          <pc:spChg chg="del">
            <ac:chgData name="Rachmann, Alexander" userId="5e3ed8f9-b48e-4582-92c8-8113d13f63bf" providerId="ADAL" clId="{58C2E31A-6B1A-4710-AEC7-31881D0CE5AB}" dt="2024-06-13T15:16:45.172" v="111" actId="478"/>
            <ac:spMkLst>
              <pc:docMk/>
              <pc:sldMasterMk cId="0" sldId="2147483648"/>
              <pc:sldLayoutMk cId="524484171" sldId="2147483650"/>
              <ac:spMk id="12" creationId="{DE4798F6-4520-A786-23E2-C5791253A116}"/>
            </ac:spMkLst>
          </pc:spChg>
          <pc:spChg chg="mod">
            <ac:chgData name="Rachmann, Alexander" userId="5e3ed8f9-b48e-4582-92c8-8113d13f63bf" providerId="ADAL" clId="{58C2E31A-6B1A-4710-AEC7-31881D0CE5AB}" dt="2024-06-13T15:16:42.186" v="110" actId="403"/>
            <ac:spMkLst>
              <pc:docMk/>
              <pc:sldMasterMk cId="0" sldId="2147483648"/>
              <pc:sldLayoutMk cId="524484171" sldId="2147483650"/>
              <ac:spMk id="14" creationId="{6843FEF1-8D54-719B-0621-273F3441D05B}"/>
            </ac:spMkLst>
          </pc:spChg>
        </pc:sldLayoutChg>
        <pc:sldLayoutChg chg="new del mod">
          <pc:chgData name="Rachmann, Alexander" userId="5e3ed8f9-b48e-4582-92c8-8113d13f63bf" providerId="ADAL" clId="{58C2E31A-6B1A-4710-AEC7-31881D0CE5AB}" dt="2024-06-13T15:14:01.074" v="100" actId="2696"/>
          <pc:sldLayoutMkLst>
            <pc:docMk/>
            <pc:sldMasterMk cId="0" sldId="2147483648"/>
            <pc:sldLayoutMk cId="1091443172" sldId="2147483650"/>
          </pc:sldLayoutMkLst>
        </pc:sldLayoutChg>
        <pc:sldLayoutChg chg="new del mod">
          <pc:chgData name="Rachmann, Alexander" userId="5e3ed8f9-b48e-4582-92c8-8113d13f63bf" providerId="ADAL" clId="{58C2E31A-6B1A-4710-AEC7-31881D0CE5AB}" dt="2024-06-13T15:13:50.167" v="99" actId="2696"/>
          <pc:sldLayoutMkLst>
            <pc:docMk/>
            <pc:sldMasterMk cId="0" sldId="2147483648"/>
            <pc:sldLayoutMk cId="159491288" sldId="2147483651"/>
          </pc:sldLayoutMkLst>
        </pc:sldLayoutChg>
      </pc:sldMasterChg>
    </pc:docChg>
  </pc:docChgLst>
  <pc:docChgLst>
    <pc:chgData name="Rachmann, Alexander" userId="5e3ed8f9-b48e-4582-92c8-8113d13f63bf" providerId="ADAL" clId="{DCE1C0A8-AE5D-4F72-8FE6-3E3EC1EBDD5D}"/>
    <pc:docChg chg="undo custSel addSld delSld modSld sldOrd modSection">
      <pc:chgData name="Rachmann, Alexander" userId="5e3ed8f9-b48e-4582-92c8-8113d13f63bf" providerId="ADAL" clId="{DCE1C0A8-AE5D-4F72-8FE6-3E3EC1EBDD5D}" dt="2024-08-27T09:45:57.648" v="2564" actId="6549"/>
      <pc:docMkLst>
        <pc:docMk/>
      </pc:docMkLst>
      <pc:sldChg chg="modSp mod">
        <pc:chgData name="Rachmann, Alexander" userId="5e3ed8f9-b48e-4582-92c8-8113d13f63bf" providerId="ADAL" clId="{DCE1C0A8-AE5D-4F72-8FE6-3E3EC1EBDD5D}" dt="2024-08-27T08:24:33.395" v="1340" actId="20577"/>
        <pc:sldMkLst>
          <pc:docMk/>
          <pc:sldMk cId="443360587" sldId="502"/>
        </pc:sldMkLst>
        <pc:spChg chg="mod">
          <ac:chgData name="Rachmann, Alexander" userId="5e3ed8f9-b48e-4582-92c8-8113d13f63bf" providerId="ADAL" clId="{DCE1C0A8-AE5D-4F72-8FE6-3E3EC1EBDD5D}" dt="2024-08-27T08:24:33.395" v="1340" actId="20577"/>
          <ac:spMkLst>
            <pc:docMk/>
            <pc:sldMk cId="443360587" sldId="502"/>
            <ac:spMk id="17" creationId="{00000000-0000-0000-0000-000000000000}"/>
          </ac:spMkLst>
        </pc:spChg>
      </pc:sldChg>
      <pc:sldChg chg="modSp mod ord">
        <pc:chgData name="Rachmann, Alexander" userId="5e3ed8f9-b48e-4582-92c8-8113d13f63bf" providerId="ADAL" clId="{DCE1C0A8-AE5D-4F72-8FE6-3E3EC1EBDD5D}" dt="2024-08-27T08:13:57.921" v="1239" actId="20577"/>
        <pc:sldMkLst>
          <pc:docMk/>
          <pc:sldMk cId="2701058362" sldId="503"/>
        </pc:sldMkLst>
        <pc:spChg chg="mod">
          <ac:chgData name="Rachmann, Alexander" userId="5e3ed8f9-b48e-4582-92c8-8113d13f63bf" providerId="ADAL" clId="{DCE1C0A8-AE5D-4F72-8FE6-3E3EC1EBDD5D}" dt="2024-08-27T08:13:57.921" v="1239" actId="20577"/>
          <ac:spMkLst>
            <pc:docMk/>
            <pc:sldMk cId="2701058362" sldId="503"/>
            <ac:spMk id="17" creationId="{00000000-0000-0000-0000-000000000000}"/>
          </ac:spMkLst>
        </pc:spChg>
      </pc:sldChg>
      <pc:sldChg chg="modSp mod">
        <pc:chgData name="Rachmann, Alexander" userId="5e3ed8f9-b48e-4582-92c8-8113d13f63bf" providerId="ADAL" clId="{DCE1C0A8-AE5D-4F72-8FE6-3E3EC1EBDD5D}" dt="2024-08-27T08:25:53.513" v="1386" actId="20577"/>
        <pc:sldMkLst>
          <pc:docMk/>
          <pc:sldMk cId="234360246" sldId="504"/>
        </pc:sldMkLst>
        <pc:spChg chg="mod">
          <ac:chgData name="Rachmann, Alexander" userId="5e3ed8f9-b48e-4582-92c8-8113d13f63bf" providerId="ADAL" clId="{DCE1C0A8-AE5D-4F72-8FE6-3E3EC1EBDD5D}" dt="2024-08-27T08:25:53.513" v="1386" actId="20577"/>
          <ac:spMkLst>
            <pc:docMk/>
            <pc:sldMk cId="234360246" sldId="504"/>
            <ac:spMk id="17" creationId="{00000000-0000-0000-0000-000000000000}"/>
          </ac:spMkLst>
        </pc:spChg>
      </pc:sldChg>
      <pc:sldChg chg="modSp del mod">
        <pc:chgData name="Rachmann, Alexander" userId="5e3ed8f9-b48e-4582-92c8-8113d13f63bf" providerId="ADAL" clId="{DCE1C0A8-AE5D-4F72-8FE6-3E3EC1EBDD5D}" dt="2024-08-27T09:43:36.339" v="2459" actId="2696"/>
        <pc:sldMkLst>
          <pc:docMk/>
          <pc:sldMk cId="2323601857" sldId="505"/>
        </pc:sldMkLst>
        <pc:spChg chg="mod">
          <ac:chgData name="Rachmann, Alexander" userId="5e3ed8f9-b48e-4582-92c8-8113d13f63bf" providerId="ADAL" clId="{DCE1C0A8-AE5D-4F72-8FE6-3E3EC1EBDD5D}" dt="2024-08-27T08:25:07.177" v="1358" actId="21"/>
          <ac:spMkLst>
            <pc:docMk/>
            <pc:sldMk cId="2323601857" sldId="505"/>
            <ac:spMk id="17" creationId="{00000000-0000-0000-0000-000000000000}"/>
          </ac:spMkLst>
        </pc:spChg>
      </pc:sldChg>
      <pc:sldChg chg="modSp mod ord">
        <pc:chgData name="Rachmann, Alexander" userId="5e3ed8f9-b48e-4582-92c8-8113d13f63bf" providerId="ADAL" clId="{DCE1C0A8-AE5D-4F72-8FE6-3E3EC1EBDD5D}" dt="2024-08-27T08:29:42.554" v="1611" actId="20577"/>
        <pc:sldMkLst>
          <pc:docMk/>
          <pc:sldMk cId="2658847604" sldId="506"/>
        </pc:sldMkLst>
        <pc:spChg chg="mod">
          <ac:chgData name="Rachmann, Alexander" userId="5e3ed8f9-b48e-4582-92c8-8113d13f63bf" providerId="ADAL" clId="{DCE1C0A8-AE5D-4F72-8FE6-3E3EC1EBDD5D}" dt="2024-08-27T08:29:42.554" v="1611" actId="20577"/>
          <ac:spMkLst>
            <pc:docMk/>
            <pc:sldMk cId="2658847604" sldId="506"/>
            <ac:spMk id="17" creationId="{00000000-0000-0000-0000-000000000000}"/>
          </ac:spMkLst>
        </pc:spChg>
      </pc:sldChg>
      <pc:sldChg chg="modSp mod">
        <pc:chgData name="Rachmann, Alexander" userId="5e3ed8f9-b48e-4582-92c8-8113d13f63bf" providerId="ADAL" clId="{DCE1C0A8-AE5D-4F72-8FE6-3E3EC1EBDD5D}" dt="2024-08-27T09:45:57.648" v="2564" actId="6549"/>
        <pc:sldMkLst>
          <pc:docMk/>
          <pc:sldMk cId="3978277374" sldId="507"/>
        </pc:sldMkLst>
        <pc:spChg chg="mod">
          <ac:chgData name="Rachmann, Alexander" userId="5e3ed8f9-b48e-4582-92c8-8113d13f63bf" providerId="ADAL" clId="{DCE1C0A8-AE5D-4F72-8FE6-3E3EC1EBDD5D}" dt="2024-08-27T09:45:57.648" v="2564" actId="6549"/>
          <ac:spMkLst>
            <pc:docMk/>
            <pc:sldMk cId="3978277374" sldId="507"/>
            <ac:spMk id="17" creationId="{00000000-0000-0000-0000-000000000000}"/>
          </ac:spMkLst>
        </pc:spChg>
      </pc:sldChg>
      <pc:sldChg chg="modSp mod">
        <pc:chgData name="Rachmann, Alexander" userId="5e3ed8f9-b48e-4582-92c8-8113d13f63bf" providerId="ADAL" clId="{DCE1C0A8-AE5D-4F72-8FE6-3E3EC1EBDD5D}" dt="2024-08-27T08:13:47.231" v="1234" actId="20577"/>
        <pc:sldMkLst>
          <pc:docMk/>
          <pc:sldMk cId="1549661772" sldId="508"/>
        </pc:sldMkLst>
        <pc:spChg chg="mod">
          <ac:chgData name="Rachmann, Alexander" userId="5e3ed8f9-b48e-4582-92c8-8113d13f63bf" providerId="ADAL" clId="{DCE1C0A8-AE5D-4F72-8FE6-3E3EC1EBDD5D}" dt="2024-08-27T08:13:47.231" v="1234" actId="20577"/>
          <ac:spMkLst>
            <pc:docMk/>
            <pc:sldMk cId="1549661772" sldId="508"/>
            <ac:spMk id="17" creationId="{00000000-0000-0000-0000-000000000000}"/>
          </ac:spMkLst>
        </pc:spChg>
      </pc:sldChg>
      <pc:sldChg chg="addSp modSp add mod">
        <pc:chgData name="Rachmann, Alexander" userId="5e3ed8f9-b48e-4582-92c8-8113d13f63bf" providerId="ADAL" clId="{DCE1C0A8-AE5D-4F72-8FE6-3E3EC1EBDD5D}" dt="2024-08-26T11:45:58.601" v="911" actId="20577"/>
        <pc:sldMkLst>
          <pc:docMk/>
          <pc:sldMk cId="3231289583" sldId="542"/>
        </pc:sldMkLst>
        <pc:spChg chg="mod">
          <ac:chgData name="Rachmann, Alexander" userId="5e3ed8f9-b48e-4582-92c8-8113d13f63bf" providerId="ADAL" clId="{DCE1C0A8-AE5D-4F72-8FE6-3E3EC1EBDD5D}" dt="2024-08-26T06:59:22.422" v="20" actId="20577"/>
          <ac:spMkLst>
            <pc:docMk/>
            <pc:sldMk cId="3231289583" sldId="542"/>
            <ac:spMk id="17" creationId="{00000000-0000-0000-0000-000000000000}"/>
          </ac:spMkLst>
        </pc:spChg>
        <pc:graphicFrameChg chg="add mod modGraphic">
          <ac:chgData name="Rachmann, Alexander" userId="5e3ed8f9-b48e-4582-92c8-8113d13f63bf" providerId="ADAL" clId="{DCE1C0A8-AE5D-4F72-8FE6-3E3EC1EBDD5D}" dt="2024-08-26T09:26:53.733" v="770" actId="13926"/>
          <ac:graphicFrameMkLst>
            <pc:docMk/>
            <pc:sldMk cId="3231289583" sldId="542"/>
            <ac:graphicFrameMk id="2" creationId="{F38BD68F-598D-465D-36E0-08954E9BFD5F}"/>
          </ac:graphicFrameMkLst>
        </pc:graphicFrameChg>
        <pc:graphicFrameChg chg="add mod modGraphic">
          <ac:chgData name="Rachmann, Alexander" userId="5e3ed8f9-b48e-4582-92c8-8113d13f63bf" providerId="ADAL" clId="{DCE1C0A8-AE5D-4F72-8FE6-3E3EC1EBDD5D}" dt="2024-08-26T11:45:58.601" v="911" actId="20577"/>
          <ac:graphicFrameMkLst>
            <pc:docMk/>
            <pc:sldMk cId="3231289583" sldId="542"/>
            <ac:graphicFrameMk id="3" creationId="{B207ACA0-9E88-FD1F-D087-571158F0DDFE}"/>
          </ac:graphicFrameMkLst>
        </pc:graphicFrameChg>
      </pc:sldChg>
      <pc:sldChg chg="modSp add del mod">
        <pc:chgData name="Rachmann, Alexander" userId="5e3ed8f9-b48e-4582-92c8-8113d13f63bf" providerId="ADAL" clId="{DCE1C0A8-AE5D-4F72-8FE6-3E3EC1EBDD5D}" dt="2024-08-26T09:20:25.913" v="741" actId="2696"/>
        <pc:sldMkLst>
          <pc:docMk/>
          <pc:sldMk cId="1747568845" sldId="543"/>
        </pc:sldMkLst>
        <pc:spChg chg="mod">
          <ac:chgData name="Rachmann, Alexander" userId="5e3ed8f9-b48e-4582-92c8-8113d13f63bf" providerId="ADAL" clId="{DCE1C0A8-AE5D-4F72-8FE6-3E3EC1EBDD5D}" dt="2024-08-26T09:17:23.430" v="731" actId="20577"/>
          <ac:spMkLst>
            <pc:docMk/>
            <pc:sldMk cId="1747568845" sldId="543"/>
            <ac:spMk id="17" creationId="{00000000-0000-0000-0000-000000000000}"/>
          </ac:spMkLst>
        </pc:spChg>
      </pc:sldChg>
      <pc:sldChg chg="addSp modSp add mod ord">
        <pc:chgData name="Rachmann, Alexander" userId="5e3ed8f9-b48e-4582-92c8-8113d13f63bf" providerId="ADAL" clId="{DCE1C0A8-AE5D-4F72-8FE6-3E3EC1EBDD5D}" dt="2024-08-26T09:38:54.674" v="856" actId="1076"/>
        <pc:sldMkLst>
          <pc:docMk/>
          <pc:sldMk cId="3994643680" sldId="543"/>
        </pc:sldMkLst>
        <pc:spChg chg="mod">
          <ac:chgData name="Rachmann, Alexander" userId="5e3ed8f9-b48e-4582-92c8-8113d13f63bf" providerId="ADAL" clId="{DCE1C0A8-AE5D-4F72-8FE6-3E3EC1EBDD5D}" dt="2024-08-26T09:38:46.927" v="854" actId="20577"/>
          <ac:spMkLst>
            <pc:docMk/>
            <pc:sldMk cId="3994643680" sldId="543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DCE1C0A8-AE5D-4F72-8FE6-3E3EC1EBDD5D}" dt="2024-08-26T09:38:54.674" v="856" actId="1076"/>
          <ac:picMkLst>
            <pc:docMk/>
            <pc:sldMk cId="3994643680" sldId="543"/>
            <ac:picMk id="2" creationId="{98894F6E-CE40-8656-7F0A-16FB47673C64}"/>
          </ac:picMkLst>
        </pc:picChg>
        <pc:picChg chg="add mod">
          <ac:chgData name="Rachmann, Alexander" userId="5e3ed8f9-b48e-4582-92c8-8113d13f63bf" providerId="ADAL" clId="{DCE1C0A8-AE5D-4F72-8FE6-3E3EC1EBDD5D}" dt="2024-08-26T09:38:54.674" v="856" actId="1076"/>
          <ac:picMkLst>
            <pc:docMk/>
            <pc:sldMk cId="3994643680" sldId="543"/>
            <ac:picMk id="3" creationId="{F956D1FE-7241-03DF-8CD4-060AE79D2D31}"/>
          </ac:picMkLst>
        </pc:picChg>
      </pc:sldChg>
      <pc:sldChg chg="modSp add mod">
        <pc:chgData name="Rachmann, Alexander" userId="5e3ed8f9-b48e-4582-92c8-8113d13f63bf" providerId="ADAL" clId="{DCE1C0A8-AE5D-4F72-8FE6-3E3EC1EBDD5D}" dt="2024-08-27T08:39:34.608" v="1698" actId="20577"/>
        <pc:sldMkLst>
          <pc:docMk/>
          <pc:sldMk cId="29934844" sldId="544"/>
        </pc:sldMkLst>
        <pc:spChg chg="mod">
          <ac:chgData name="Rachmann, Alexander" userId="5e3ed8f9-b48e-4582-92c8-8113d13f63bf" providerId="ADAL" clId="{DCE1C0A8-AE5D-4F72-8FE6-3E3EC1EBDD5D}" dt="2024-08-27T08:39:34.608" v="1698" actId="20577"/>
          <ac:spMkLst>
            <pc:docMk/>
            <pc:sldMk cId="29934844" sldId="544"/>
            <ac:spMk id="17" creationId="{00000000-0000-0000-0000-000000000000}"/>
          </ac:spMkLst>
        </pc:spChg>
      </pc:sldChg>
      <pc:sldChg chg="modSp add mod">
        <pc:chgData name="Rachmann, Alexander" userId="5e3ed8f9-b48e-4582-92c8-8113d13f63bf" providerId="ADAL" clId="{DCE1C0A8-AE5D-4F72-8FE6-3E3EC1EBDD5D}" dt="2024-08-27T08:27:39.740" v="1518" actId="20577"/>
        <pc:sldMkLst>
          <pc:docMk/>
          <pc:sldMk cId="615981629" sldId="545"/>
        </pc:sldMkLst>
        <pc:spChg chg="mod">
          <ac:chgData name="Rachmann, Alexander" userId="5e3ed8f9-b48e-4582-92c8-8113d13f63bf" providerId="ADAL" clId="{DCE1C0A8-AE5D-4F72-8FE6-3E3EC1EBDD5D}" dt="2024-08-27T08:27:39.740" v="1518" actId="20577"/>
          <ac:spMkLst>
            <pc:docMk/>
            <pc:sldMk cId="615981629" sldId="545"/>
            <ac:spMk id="17" creationId="{00000000-0000-0000-0000-000000000000}"/>
          </ac:spMkLst>
        </pc:spChg>
      </pc:sldChg>
      <pc:sldChg chg="modSp add mod">
        <pc:chgData name="Rachmann, Alexander" userId="5e3ed8f9-b48e-4582-92c8-8113d13f63bf" providerId="ADAL" clId="{DCE1C0A8-AE5D-4F72-8FE6-3E3EC1EBDD5D}" dt="2024-08-27T08:27:28.191" v="1499" actId="6549"/>
        <pc:sldMkLst>
          <pc:docMk/>
          <pc:sldMk cId="2315111992" sldId="546"/>
        </pc:sldMkLst>
        <pc:spChg chg="mod">
          <ac:chgData name="Rachmann, Alexander" userId="5e3ed8f9-b48e-4582-92c8-8113d13f63bf" providerId="ADAL" clId="{DCE1C0A8-AE5D-4F72-8FE6-3E3EC1EBDD5D}" dt="2024-08-27T08:27:28.191" v="1499" actId="6549"/>
          <ac:spMkLst>
            <pc:docMk/>
            <pc:sldMk cId="2315111992" sldId="546"/>
            <ac:spMk id="17" creationId="{00000000-0000-0000-0000-000000000000}"/>
          </ac:spMkLst>
        </pc:spChg>
      </pc:sldChg>
      <pc:sldChg chg="modSp add mod">
        <pc:chgData name="Rachmann, Alexander" userId="5e3ed8f9-b48e-4582-92c8-8113d13f63bf" providerId="ADAL" clId="{DCE1C0A8-AE5D-4F72-8FE6-3E3EC1EBDD5D}" dt="2024-08-27T09:16:11.729" v="1710" actId="5793"/>
        <pc:sldMkLst>
          <pc:docMk/>
          <pc:sldMk cId="2871363699" sldId="547"/>
        </pc:sldMkLst>
        <pc:spChg chg="mod">
          <ac:chgData name="Rachmann, Alexander" userId="5e3ed8f9-b48e-4582-92c8-8113d13f63bf" providerId="ADAL" clId="{DCE1C0A8-AE5D-4F72-8FE6-3E3EC1EBDD5D}" dt="2024-08-27T09:16:11.729" v="1710" actId="5793"/>
          <ac:spMkLst>
            <pc:docMk/>
            <pc:sldMk cId="2871363699" sldId="547"/>
            <ac:spMk id="17" creationId="{00000000-0000-0000-0000-000000000000}"/>
          </ac:spMkLst>
        </pc:spChg>
      </pc:sldChg>
      <pc:sldChg chg="addSp modSp add mod ord">
        <pc:chgData name="Rachmann, Alexander" userId="5e3ed8f9-b48e-4582-92c8-8113d13f63bf" providerId="ADAL" clId="{DCE1C0A8-AE5D-4F72-8FE6-3E3EC1EBDD5D}" dt="2024-08-27T09:41:33.115" v="2447" actId="20577"/>
        <pc:sldMkLst>
          <pc:docMk/>
          <pc:sldMk cId="586076303" sldId="548"/>
        </pc:sldMkLst>
        <pc:spChg chg="mod">
          <ac:chgData name="Rachmann, Alexander" userId="5e3ed8f9-b48e-4582-92c8-8113d13f63bf" providerId="ADAL" clId="{DCE1C0A8-AE5D-4F72-8FE6-3E3EC1EBDD5D}" dt="2024-08-27T09:41:33.115" v="2447" actId="20577"/>
          <ac:spMkLst>
            <pc:docMk/>
            <pc:sldMk cId="586076303" sldId="548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DCE1C0A8-AE5D-4F72-8FE6-3E3EC1EBDD5D}" dt="2024-08-27T09:24:39.869" v="1900" actId="1076"/>
          <ac:picMkLst>
            <pc:docMk/>
            <pc:sldMk cId="586076303" sldId="548"/>
            <ac:picMk id="2" creationId="{036B759F-B973-B61F-4745-64913FAA268A}"/>
          </ac:picMkLst>
        </pc:picChg>
      </pc:sldChg>
      <pc:sldChg chg="addSp delSp modSp add mod">
        <pc:chgData name="Rachmann, Alexander" userId="5e3ed8f9-b48e-4582-92c8-8113d13f63bf" providerId="ADAL" clId="{DCE1C0A8-AE5D-4F72-8FE6-3E3EC1EBDD5D}" dt="2024-08-27T09:42:06.227" v="2458" actId="1076"/>
        <pc:sldMkLst>
          <pc:docMk/>
          <pc:sldMk cId="3312852038" sldId="549"/>
        </pc:sldMkLst>
        <pc:spChg chg="mod">
          <ac:chgData name="Rachmann, Alexander" userId="5e3ed8f9-b48e-4582-92c8-8113d13f63bf" providerId="ADAL" clId="{DCE1C0A8-AE5D-4F72-8FE6-3E3EC1EBDD5D}" dt="2024-08-27T09:42:01.682" v="2456"/>
          <ac:spMkLst>
            <pc:docMk/>
            <pc:sldMk cId="3312852038" sldId="549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DCE1C0A8-AE5D-4F72-8FE6-3E3EC1EBDD5D}" dt="2024-08-27T09:25:14.492" v="1927" actId="478"/>
          <ac:picMkLst>
            <pc:docMk/>
            <pc:sldMk cId="3312852038" sldId="549"/>
            <ac:picMk id="2" creationId="{036B759F-B973-B61F-4745-64913FAA268A}"/>
          </ac:picMkLst>
        </pc:picChg>
        <pc:picChg chg="add mod">
          <ac:chgData name="Rachmann, Alexander" userId="5e3ed8f9-b48e-4582-92c8-8113d13f63bf" providerId="ADAL" clId="{DCE1C0A8-AE5D-4F72-8FE6-3E3EC1EBDD5D}" dt="2024-08-27T09:42:06.227" v="2458" actId="1076"/>
          <ac:picMkLst>
            <pc:docMk/>
            <pc:sldMk cId="3312852038" sldId="549"/>
            <ac:picMk id="3" creationId="{8528930C-408F-9599-C358-525D04365B1D}"/>
          </ac:picMkLst>
        </pc:picChg>
      </pc:sldChg>
      <pc:sldChg chg="addSp delSp modSp add mod">
        <pc:chgData name="Rachmann, Alexander" userId="5e3ed8f9-b48e-4582-92c8-8113d13f63bf" providerId="ADAL" clId="{DCE1C0A8-AE5D-4F72-8FE6-3E3EC1EBDD5D}" dt="2024-08-27T09:41:47.314" v="2451" actId="1076"/>
        <pc:sldMkLst>
          <pc:docMk/>
          <pc:sldMk cId="4256458149" sldId="550"/>
        </pc:sldMkLst>
        <pc:spChg chg="mod">
          <ac:chgData name="Rachmann, Alexander" userId="5e3ed8f9-b48e-4582-92c8-8113d13f63bf" providerId="ADAL" clId="{DCE1C0A8-AE5D-4F72-8FE6-3E3EC1EBDD5D}" dt="2024-08-27T09:41:40.465" v="2448"/>
          <ac:spMkLst>
            <pc:docMk/>
            <pc:sldMk cId="4256458149" sldId="550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DCE1C0A8-AE5D-4F72-8FE6-3E3EC1EBDD5D}" dt="2024-08-27T09:32:27.019" v="2173" actId="478"/>
          <ac:picMkLst>
            <pc:docMk/>
            <pc:sldMk cId="4256458149" sldId="550"/>
            <ac:picMk id="2" creationId="{036B759F-B973-B61F-4745-64913FAA268A}"/>
          </ac:picMkLst>
        </pc:picChg>
        <pc:picChg chg="add mod">
          <ac:chgData name="Rachmann, Alexander" userId="5e3ed8f9-b48e-4582-92c8-8113d13f63bf" providerId="ADAL" clId="{DCE1C0A8-AE5D-4F72-8FE6-3E3EC1EBDD5D}" dt="2024-08-27T09:41:47.314" v="2451" actId="1076"/>
          <ac:picMkLst>
            <pc:docMk/>
            <pc:sldMk cId="4256458149" sldId="550"/>
            <ac:picMk id="4" creationId="{C8455CBA-E730-7792-A7CE-2125B58039E8}"/>
          </ac:picMkLst>
        </pc:picChg>
        <pc:picChg chg="add mod">
          <ac:chgData name="Rachmann, Alexander" userId="5e3ed8f9-b48e-4582-92c8-8113d13f63bf" providerId="ADAL" clId="{DCE1C0A8-AE5D-4F72-8FE6-3E3EC1EBDD5D}" dt="2024-08-27T09:41:45.306" v="2450" actId="1076"/>
          <ac:picMkLst>
            <pc:docMk/>
            <pc:sldMk cId="4256458149" sldId="550"/>
            <ac:picMk id="6" creationId="{7DA255A2-E2F8-65D3-0591-ED927DED8D8A}"/>
          </ac:picMkLst>
        </pc:picChg>
      </pc:sldChg>
      <pc:sldChg chg="addSp delSp modSp add del mod delAnim modAnim">
        <pc:chgData name="Rachmann, Alexander" userId="5e3ed8f9-b48e-4582-92c8-8113d13f63bf" providerId="ADAL" clId="{DCE1C0A8-AE5D-4F72-8FE6-3E3EC1EBDD5D}" dt="2024-08-27T09:35:28.236" v="2187" actId="2696"/>
        <pc:sldMkLst>
          <pc:docMk/>
          <pc:sldMk cId="934453550" sldId="551"/>
        </pc:sldMkLst>
        <pc:spChg chg="mod">
          <ac:chgData name="Rachmann, Alexander" userId="5e3ed8f9-b48e-4582-92c8-8113d13f63bf" providerId="ADAL" clId="{DCE1C0A8-AE5D-4F72-8FE6-3E3EC1EBDD5D}" dt="2024-08-27T09:35:07.541" v="2185"/>
          <ac:spMkLst>
            <pc:docMk/>
            <pc:sldMk cId="934453550" sldId="551"/>
            <ac:spMk id="3" creationId="{9FE5A6F0-97B4-0E65-975A-D2AB0D8C5C97}"/>
          </ac:spMkLst>
        </pc:spChg>
        <pc:spChg chg="mod">
          <ac:chgData name="Rachmann, Alexander" userId="5e3ed8f9-b48e-4582-92c8-8113d13f63bf" providerId="ADAL" clId="{DCE1C0A8-AE5D-4F72-8FE6-3E3EC1EBDD5D}" dt="2024-08-27T09:35:07.541" v="2185"/>
          <ac:spMkLst>
            <pc:docMk/>
            <pc:sldMk cId="934453550" sldId="551"/>
            <ac:spMk id="5" creationId="{539457CC-15D4-D922-FE02-1B84DAA2F291}"/>
          </ac:spMkLst>
        </pc:spChg>
        <pc:spChg chg="mod">
          <ac:chgData name="Rachmann, Alexander" userId="5e3ed8f9-b48e-4582-92c8-8113d13f63bf" providerId="ADAL" clId="{DCE1C0A8-AE5D-4F72-8FE6-3E3EC1EBDD5D}" dt="2024-08-27T09:35:07.541" v="2185"/>
          <ac:spMkLst>
            <pc:docMk/>
            <pc:sldMk cId="934453550" sldId="551"/>
            <ac:spMk id="10" creationId="{D580489A-3972-6075-BC2D-351FC2AE4B48}"/>
          </ac:spMkLst>
        </pc:spChg>
        <pc:spChg chg="mod">
          <ac:chgData name="Rachmann, Alexander" userId="5e3ed8f9-b48e-4582-92c8-8113d13f63bf" providerId="ADAL" clId="{DCE1C0A8-AE5D-4F72-8FE6-3E3EC1EBDD5D}" dt="2024-08-27T09:34:58.305" v="2184" actId="5793"/>
          <ac:spMkLst>
            <pc:docMk/>
            <pc:sldMk cId="934453550" sldId="551"/>
            <ac:spMk id="17" creationId="{00000000-0000-0000-0000-000000000000}"/>
          </ac:spMkLst>
        </pc:spChg>
        <pc:grpChg chg="add del mod">
          <ac:chgData name="Rachmann, Alexander" userId="5e3ed8f9-b48e-4582-92c8-8113d13f63bf" providerId="ADAL" clId="{DCE1C0A8-AE5D-4F72-8FE6-3E3EC1EBDD5D}" dt="2024-08-27T09:35:24.839" v="2186" actId="478"/>
          <ac:grpSpMkLst>
            <pc:docMk/>
            <pc:sldMk cId="934453550" sldId="551"/>
            <ac:grpSpMk id="2" creationId="{0FBCCF31-9B6D-4D72-4AE3-3BC3E2FD876B}"/>
          </ac:grpSpMkLst>
        </pc:grpChg>
        <pc:picChg chg="del">
          <ac:chgData name="Rachmann, Alexander" userId="5e3ed8f9-b48e-4582-92c8-8113d13f63bf" providerId="ADAL" clId="{DCE1C0A8-AE5D-4F72-8FE6-3E3EC1EBDD5D}" dt="2024-08-27T09:34:53.964" v="2181" actId="478"/>
          <ac:picMkLst>
            <pc:docMk/>
            <pc:sldMk cId="934453550" sldId="551"/>
            <ac:picMk id="4" creationId="{C8455CBA-E730-7792-A7CE-2125B58039E8}"/>
          </ac:picMkLst>
        </pc:picChg>
        <pc:picChg chg="del">
          <ac:chgData name="Rachmann, Alexander" userId="5e3ed8f9-b48e-4582-92c8-8113d13f63bf" providerId="ADAL" clId="{DCE1C0A8-AE5D-4F72-8FE6-3E3EC1EBDD5D}" dt="2024-08-27T09:34:54.737" v="2182" actId="478"/>
          <ac:picMkLst>
            <pc:docMk/>
            <pc:sldMk cId="934453550" sldId="551"/>
            <ac:picMk id="6" creationId="{7DA255A2-E2F8-65D3-0591-ED927DED8D8A}"/>
          </ac:picMkLst>
        </pc:picChg>
        <pc:picChg chg="mod">
          <ac:chgData name="Rachmann, Alexander" userId="5e3ed8f9-b48e-4582-92c8-8113d13f63bf" providerId="ADAL" clId="{DCE1C0A8-AE5D-4F72-8FE6-3E3EC1EBDD5D}" dt="2024-08-27T09:35:07.541" v="2185"/>
          <ac:picMkLst>
            <pc:docMk/>
            <pc:sldMk cId="934453550" sldId="551"/>
            <ac:picMk id="8" creationId="{05B723DB-A59C-A129-3C43-E9748BE95639}"/>
          </ac:picMkLst>
        </pc:picChg>
        <pc:picChg chg="mod">
          <ac:chgData name="Rachmann, Alexander" userId="5e3ed8f9-b48e-4582-92c8-8113d13f63bf" providerId="ADAL" clId="{DCE1C0A8-AE5D-4F72-8FE6-3E3EC1EBDD5D}" dt="2024-08-27T09:35:07.541" v="2185"/>
          <ac:picMkLst>
            <pc:docMk/>
            <pc:sldMk cId="934453550" sldId="551"/>
            <ac:picMk id="9" creationId="{53D579E2-A236-BAC4-B3AE-705507B7118A}"/>
          </ac:picMkLst>
        </pc:picChg>
        <pc:cxnChg chg="mod">
          <ac:chgData name="Rachmann, Alexander" userId="5e3ed8f9-b48e-4582-92c8-8113d13f63bf" providerId="ADAL" clId="{DCE1C0A8-AE5D-4F72-8FE6-3E3EC1EBDD5D}" dt="2024-08-27T09:35:07.541" v="2185"/>
          <ac:cxnSpMkLst>
            <pc:docMk/>
            <pc:sldMk cId="934453550" sldId="551"/>
            <ac:cxnSpMk id="7" creationId="{6DFFED1B-A91A-0DF6-EDF0-EAE2FC9E2C50}"/>
          </ac:cxnSpMkLst>
        </pc:cxnChg>
      </pc:sldChg>
      <pc:sldChg chg="addSp delSp modSp add mod">
        <pc:chgData name="Rachmann, Alexander" userId="5e3ed8f9-b48e-4582-92c8-8113d13f63bf" providerId="ADAL" clId="{DCE1C0A8-AE5D-4F72-8FE6-3E3EC1EBDD5D}" dt="2024-08-27T09:41:54.092" v="2454" actId="20577"/>
        <pc:sldMkLst>
          <pc:docMk/>
          <pc:sldMk cId="2177422183" sldId="551"/>
        </pc:sldMkLst>
        <pc:spChg chg="mod">
          <ac:chgData name="Rachmann, Alexander" userId="5e3ed8f9-b48e-4582-92c8-8113d13f63bf" providerId="ADAL" clId="{DCE1C0A8-AE5D-4F72-8FE6-3E3EC1EBDD5D}" dt="2024-08-27T09:41:54.092" v="2454" actId="20577"/>
          <ac:spMkLst>
            <pc:docMk/>
            <pc:sldMk cId="2177422183" sldId="551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DCE1C0A8-AE5D-4F72-8FE6-3E3EC1EBDD5D}" dt="2024-08-27T09:36:21.984" v="2238" actId="1076"/>
          <ac:picMkLst>
            <pc:docMk/>
            <pc:sldMk cId="2177422183" sldId="551"/>
            <ac:picMk id="3" creationId="{492EF535-C387-8BE3-5634-4984FD72ED3D}"/>
          </ac:picMkLst>
        </pc:picChg>
        <pc:picChg chg="del">
          <ac:chgData name="Rachmann, Alexander" userId="5e3ed8f9-b48e-4582-92c8-8113d13f63bf" providerId="ADAL" clId="{DCE1C0A8-AE5D-4F72-8FE6-3E3EC1EBDD5D}" dt="2024-08-27T09:36:19.298" v="2236" actId="478"/>
          <ac:picMkLst>
            <pc:docMk/>
            <pc:sldMk cId="2177422183" sldId="551"/>
            <ac:picMk id="4" creationId="{C8455CBA-E730-7792-A7CE-2125B58039E8}"/>
          </ac:picMkLst>
        </pc:picChg>
        <pc:picChg chg="del">
          <ac:chgData name="Rachmann, Alexander" userId="5e3ed8f9-b48e-4582-92c8-8113d13f63bf" providerId="ADAL" clId="{DCE1C0A8-AE5D-4F72-8FE6-3E3EC1EBDD5D}" dt="2024-08-27T09:36:18.015" v="2235" actId="478"/>
          <ac:picMkLst>
            <pc:docMk/>
            <pc:sldMk cId="2177422183" sldId="551"/>
            <ac:picMk id="6" creationId="{7DA255A2-E2F8-65D3-0591-ED927DED8D8A}"/>
          </ac:picMkLst>
        </pc:picChg>
      </pc:sldChg>
      <pc:sldChg chg="addSp delSp modSp add mod">
        <pc:chgData name="Rachmann, Alexander" userId="5e3ed8f9-b48e-4582-92c8-8113d13f63bf" providerId="ADAL" clId="{DCE1C0A8-AE5D-4F72-8FE6-3E3EC1EBDD5D}" dt="2024-08-27T09:41:57.886" v="2455"/>
        <pc:sldMkLst>
          <pc:docMk/>
          <pc:sldMk cId="418048225" sldId="552"/>
        </pc:sldMkLst>
        <pc:spChg chg="mod">
          <ac:chgData name="Rachmann, Alexander" userId="5e3ed8f9-b48e-4582-92c8-8113d13f63bf" providerId="ADAL" clId="{DCE1C0A8-AE5D-4F72-8FE6-3E3EC1EBDD5D}" dt="2024-08-27T09:41:57.886" v="2455"/>
          <ac:spMkLst>
            <pc:docMk/>
            <pc:sldMk cId="418048225" sldId="552"/>
            <ac:spMk id="17" creationId="{00000000-0000-0000-0000-000000000000}"/>
          </ac:spMkLst>
        </pc:spChg>
        <pc:graphicFrameChg chg="add mod modGraphic">
          <ac:chgData name="Rachmann, Alexander" userId="5e3ed8f9-b48e-4582-92c8-8113d13f63bf" providerId="ADAL" clId="{DCE1C0A8-AE5D-4F72-8FE6-3E3EC1EBDD5D}" dt="2024-08-27T09:41:08.468" v="2406" actId="1076"/>
          <ac:graphicFrameMkLst>
            <pc:docMk/>
            <pc:sldMk cId="418048225" sldId="552"/>
            <ac:graphicFrameMk id="6" creationId="{0D130D2F-627E-DD76-A478-BD7476D1C5D6}"/>
          </ac:graphicFrameMkLst>
        </pc:graphicFrameChg>
        <pc:picChg chg="del">
          <ac:chgData name="Rachmann, Alexander" userId="5e3ed8f9-b48e-4582-92c8-8113d13f63bf" providerId="ADAL" clId="{DCE1C0A8-AE5D-4F72-8FE6-3E3EC1EBDD5D}" dt="2024-08-27T09:37:14.384" v="2305" actId="478"/>
          <ac:picMkLst>
            <pc:docMk/>
            <pc:sldMk cId="418048225" sldId="552"/>
            <ac:picMk id="3" creationId="{492EF535-C387-8BE3-5634-4984FD72ED3D}"/>
          </ac:picMkLst>
        </pc:picChg>
        <pc:picChg chg="add mod">
          <ac:chgData name="Rachmann, Alexander" userId="5e3ed8f9-b48e-4582-92c8-8113d13f63bf" providerId="ADAL" clId="{DCE1C0A8-AE5D-4F72-8FE6-3E3EC1EBDD5D}" dt="2024-08-27T09:41:05.290" v="2405" actId="1076"/>
          <ac:picMkLst>
            <pc:docMk/>
            <pc:sldMk cId="418048225" sldId="552"/>
            <ac:picMk id="4" creationId="{C7FCAF71-4649-5125-6CA5-28409204D91C}"/>
          </ac:picMkLst>
        </pc:picChg>
        <pc:picChg chg="add mod">
          <ac:chgData name="Rachmann, Alexander" userId="5e3ed8f9-b48e-4582-92c8-8113d13f63bf" providerId="ADAL" clId="{DCE1C0A8-AE5D-4F72-8FE6-3E3EC1EBDD5D}" dt="2024-08-27T09:40:59.467" v="2403" actId="1076"/>
          <ac:picMkLst>
            <pc:docMk/>
            <pc:sldMk cId="418048225" sldId="552"/>
            <ac:picMk id="5" creationId="{4B0A8EF5-EEBD-C500-1D64-03CF2320AD6D}"/>
          </ac:picMkLst>
        </pc:picChg>
      </pc:sldChg>
      <pc:sldChg chg="new del">
        <pc:chgData name="Rachmann, Alexander" userId="5e3ed8f9-b48e-4582-92c8-8113d13f63bf" providerId="ADAL" clId="{DCE1C0A8-AE5D-4F72-8FE6-3E3EC1EBDD5D}" dt="2024-08-27T09:44:20.058" v="2461" actId="2696"/>
        <pc:sldMkLst>
          <pc:docMk/>
          <pc:sldMk cId="3813243572" sldId="553"/>
        </pc:sldMkLst>
      </pc:sldChg>
      <pc:sldChg chg="modSp add mod ord">
        <pc:chgData name="Rachmann, Alexander" userId="5e3ed8f9-b48e-4582-92c8-8113d13f63bf" providerId="ADAL" clId="{DCE1C0A8-AE5D-4F72-8FE6-3E3EC1EBDD5D}" dt="2024-08-27T09:45:10.865" v="2525" actId="6549"/>
        <pc:sldMkLst>
          <pc:docMk/>
          <pc:sldMk cId="3864145986" sldId="553"/>
        </pc:sldMkLst>
        <pc:spChg chg="mod">
          <ac:chgData name="Rachmann, Alexander" userId="5e3ed8f9-b48e-4582-92c8-8113d13f63bf" providerId="ADAL" clId="{DCE1C0A8-AE5D-4F72-8FE6-3E3EC1EBDD5D}" dt="2024-08-27T09:45:10.865" v="2525" actId="6549"/>
          <ac:spMkLst>
            <pc:docMk/>
            <pc:sldMk cId="3864145986" sldId="553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DCE1C0A8-AE5D-4F72-8FE6-3E3EC1EBDD5D}" dt="2024-08-27T09:45:17.913" v="2540" actId="20577"/>
        <pc:sldMkLst>
          <pc:docMk/>
          <pc:sldMk cId="1582983042" sldId="554"/>
        </pc:sldMkLst>
        <pc:spChg chg="mod">
          <ac:chgData name="Rachmann, Alexander" userId="5e3ed8f9-b48e-4582-92c8-8113d13f63bf" providerId="ADAL" clId="{DCE1C0A8-AE5D-4F72-8FE6-3E3EC1EBDD5D}" dt="2024-08-27T09:45:17.913" v="2540" actId="20577"/>
          <ac:spMkLst>
            <pc:docMk/>
            <pc:sldMk cId="1582983042" sldId="554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DCE1C0A8-AE5D-4F72-8FE6-3E3EC1EBDD5D}" dt="2024-08-27T09:45:25.303" v="2551" actId="20577"/>
        <pc:sldMkLst>
          <pc:docMk/>
          <pc:sldMk cId="1286053342" sldId="555"/>
        </pc:sldMkLst>
        <pc:spChg chg="mod">
          <ac:chgData name="Rachmann, Alexander" userId="5e3ed8f9-b48e-4582-92c8-8113d13f63bf" providerId="ADAL" clId="{DCE1C0A8-AE5D-4F72-8FE6-3E3EC1EBDD5D}" dt="2024-08-27T09:45:25.303" v="2551" actId="20577"/>
          <ac:spMkLst>
            <pc:docMk/>
            <pc:sldMk cId="1286053342" sldId="555"/>
            <ac:spMk id="2" creationId="{F246DFA1-AC81-020A-D527-4459D3ECA129}"/>
          </ac:spMkLst>
        </pc:spChg>
      </pc:sldChg>
    </pc:docChg>
  </pc:docChgLst>
  <pc:docChgLst>
    <pc:chgData name="Rachmann, Alexander" userId="5e3ed8f9-b48e-4582-92c8-8113d13f63bf" providerId="ADAL" clId="{6450EFC2-3323-4CD5-91E7-F7AA7CFBCCA0}"/>
    <pc:docChg chg="undo custSel addSld modSld sldOrd addSection modSection">
      <pc:chgData name="Rachmann, Alexander" userId="5e3ed8f9-b48e-4582-92c8-8113d13f63bf" providerId="ADAL" clId="{6450EFC2-3323-4CD5-91E7-F7AA7CFBCCA0}" dt="2024-07-11T18:49:52.171" v="780" actId="1076"/>
      <pc:docMkLst>
        <pc:docMk/>
      </pc:docMkLst>
      <pc:sldChg chg="modSp add mod ord">
        <pc:chgData name="Rachmann, Alexander" userId="5e3ed8f9-b48e-4582-92c8-8113d13f63bf" providerId="ADAL" clId="{6450EFC2-3323-4CD5-91E7-F7AA7CFBCCA0}" dt="2024-07-09T17:44:09.326" v="72" actId="20577"/>
        <pc:sldMkLst>
          <pc:docMk/>
          <pc:sldMk cId="2884003532" sldId="514"/>
        </pc:sldMkLst>
        <pc:spChg chg="mod">
          <ac:chgData name="Rachmann, Alexander" userId="5e3ed8f9-b48e-4582-92c8-8113d13f63bf" providerId="ADAL" clId="{6450EFC2-3323-4CD5-91E7-F7AA7CFBCCA0}" dt="2024-07-09T17:44:09.326" v="72" actId="20577"/>
          <ac:spMkLst>
            <pc:docMk/>
            <pc:sldMk cId="2884003532" sldId="514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6450EFC2-3323-4CD5-91E7-F7AA7CFBCCA0}" dt="2024-07-09T17:44:24.348" v="95" actId="20577"/>
        <pc:sldMkLst>
          <pc:docMk/>
          <pc:sldMk cId="2084449519" sldId="515"/>
        </pc:sldMkLst>
        <pc:spChg chg="mod">
          <ac:chgData name="Rachmann, Alexander" userId="5e3ed8f9-b48e-4582-92c8-8113d13f63bf" providerId="ADAL" clId="{6450EFC2-3323-4CD5-91E7-F7AA7CFBCCA0}" dt="2024-07-09T17:44:24.348" v="95" actId="20577"/>
          <ac:spMkLst>
            <pc:docMk/>
            <pc:sldMk cId="2084449519" sldId="515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6450EFC2-3323-4CD5-91E7-F7AA7CFBCCA0}" dt="2024-07-09T17:44:40.693" v="102" actId="20577"/>
        <pc:sldMkLst>
          <pc:docMk/>
          <pc:sldMk cId="3740298923" sldId="516"/>
        </pc:sldMkLst>
        <pc:spChg chg="mod">
          <ac:chgData name="Rachmann, Alexander" userId="5e3ed8f9-b48e-4582-92c8-8113d13f63bf" providerId="ADAL" clId="{6450EFC2-3323-4CD5-91E7-F7AA7CFBCCA0}" dt="2024-07-09T17:44:40.693" v="102" actId="20577"/>
          <ac:spMkLst>
            <pc:docMk/>
            <pc:sldMk cId="3740298923" sldId="516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6450EFC2-3323-4CD5-91E7-F7AA7CFBCCA0}" dt="2024-07-09T17:44:57.253" v="130" actId="20577"/>
        <pc:sldMkLst>
          <pc:docMk/>
          <pc:sldMk cId="3225312944" sldId="517"/>
        </pc:sldMkLst>
        <pc:spChg chg="mod">
          <ac:chgData name="Rachmann, Alexander" userId="5e3ed8f9-b48e-4582-92c8-8113d13f63bf" providerId="ADAL" clId="{6450EFC2-3323-4CD5-91E7-F7AA7CFBCCA0}" dt="2024-07-09T17:44:57.253" v="130" actId="20577"/>
          <ac:spMkLst>
            <pc:docMk/>
            <pc:sldMk cId="3225312944" sldId="517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6450EFC2-3323-4CD5-91E7-F7AA7CFBCCA0}" dt="2024-07-09T17:45:21.866" v="152" actId="20577"/>
        <pc:sldMkLst>
          <pc:docMk/>
          <pc:sldMk cId="510760097" sldId="518"/>
        </pc:sldMkLst>
        <pc:spChg chg="mod">
          <ac:chgData name="Rachmann, Alexander" userId="5e3ed8f9-b48e-4582-92c8-8113d13f63bf" providerId="ADAL" clId="{6450EFC2-3323-4CD5-91E7-F7AA7CFBCCA0}" dt="2024-07-09T17:45:21.866" v="152" actId="20577"/>
          <ac:spMkLst>
            <pc:docMk/>
            <pc:sldMk cId="510760097" sldId="518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6450EFC2-3323-4CD5-91E7-F7AA7CFBCCA0}" dt="2024-07-09T17:45:36.938" v="165" actId="20577"/>
        <pc:sldMkLst>
          <pc:docMk/>
          <pc:sldMk cId="3113819131" sldId="519"/>
        </pc:sldMkLst>
        <pc:spChg chg="mod">
          <ac:chgData name="Rachmann, Alexander" userId="5e3ed8f9-b48e-4582-92c8-8113d13f63bf" providerId="ADAL" clId="{6450EFC2-3323-4CD5-91E7-F7AA7CFBCCA0}" dt="2024-07-09T17:45:36.938" v="165" actId="20577"/>
          <ac:spMkLst>
            <pc:docMk/>
            <pc:sldMk cId="3113819131" sldId="519"/>
            <ac:spMk id="2" creationId="{F246DFA1-AC81-020A-D527-4459D3ECA129}"/>
          </ac:spMkLst>
        </pc:spChg>
      </pc:sldChg>
      <pc:sldChg chg="modSp add mod">
        <pc:chgData name="Rachmann, Alexander" userId="5e3ed8f9-b48e-4582-92c8-8113d13f63bf" providerId="ADAL" clId="{6450EFC2-3323-4CD5-91E7-F7AA7CFBCCA0}" dt="2024-07-09T17:45:56.571" v="203" actId="20577"/>
        <pc:sldMkLst>
          <pc:docMk/>
          <pc:sldMk cId="3244773510" sldId="520"/>
        </pc:sldMkLst>
        <pc:spChg chg="mod">
          <ac:chgData name="Rachmann, Alexander" userId="5e3ed8f9-b48e-4582-92c8-8113d13f63bf" providerId="ADAL" clId="{6450EFC2-3323-4CD5-91E7-F7AA7CFBCCA0}" dt="2024-07-09T17:45:56.571" v="203" actId="20577"/>
          <ac:spMkLst>
            <pc:docMk/>
            <pc:sldMk cId="3244773510" sldId="520"/>
            <ac:spMk id="2" creationId="{F246DFA1-AC81-020A-D527-4459D3ECA129}"/>
          </ac:spMkLst>
        </pc:spChg>
      </pc:sldChg>
      <pc:sldChg chg="addSp modSp add mod ord">
        <pc:chgData name="Rachmann, Alexander" userId="5e3ed8f9-b48e-4582-92c8-8113d13f63bf" providerId="ADAL" clId="{6450EFC2-3323-4CD5-91E7-F7AA7CFBCCA0}" dt="2024-07-11T18:45:47.784" v="779" actId="14100"/>
        <pc:sldMkLst>
          <pc:docMk/>
          <pc:sldMk cId="3006891602" sldId="521"/>
        </pc:sldMkLst>
        <pc:spChg chg="add mod">
          <ac:chgData name="Rachmann, Alexander" userId="5e3ed8f9-b48e-4582-92c8-8113d13f63bf" providerId="ADAL" clId="{6450EFC2-3323-4CD5-91E7-F7AA7CFBCCA0}" dt="2024-07-09T17:47:32.831" v="221" actId="20577"/>
          <ac:spMkLst>
            <pc:docMk/>
            <pc:sldMk cId="3006891602" sldId="521"/>
            <ac:spMk id="2" creationId="{B5123E31-76C9-E453-664A-9D2BE6D95AD9}"/>
          </ac:spMkLst>
        </pc:spChg>
        <pc:spChg chg="add mod">
          <ac:chgData name="Rachmann, Alexander" userId="5e3ed8f9-b48e-4582-92c8-8113d13f63bf" providerId="ADAL" clId="{6450EFC2-3323-4CD5-91E7-F7AA7CFBCCA0}" dt="2024-07-09T17:48:54.805" v="324" actId="1076"/>
          <ac:spMkLst>
            <pc:docMk/>
            <pc:sldMk cId="3006891602" sldId="521"/>
            <ac:spMk id="3" creationId="{AEC60391-EA19-0A27-D1FB-D22AF12B6338}"/>
          </ac:spMkLst>
        </pc:spChg>
        <pc:spChg chg="mod">
          <ac:chgData name="Rachmann, Alexander" userId="5e3ed8f9-b48e-4582-92c8-8113d13f63bf" providerId="ADAL" clId="{6450EFC2-3323-4CD5-91E7-F7AA7CFBCCA0}" dt="2024-07-09T17:47:45.528" v="244" actId="20577"/>
          <ac:spMkLst>
            <pc:docMk/>
            <pc:sldMk cId="3006891602" sldId="521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6450EFC2-3323-4CD5-91E7-F7AA7CFBCCA0}" dt="2024-07-11T18:45:47.784" v="779" actId="14100"/>
          <ac:picMkLst>
            <pc:docMk/>
            <pc:sldMk cId="3006891602" sldId="521"/>
            <ac:picMk id="5" creationId="{938A92B9-F65E-E833-47F7-C9D7A3C4682C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7:52:22.914" v="356" actId="20577"/>
        <pc:sldMkLst>
          <pc:docMk/>
          <pc:sldMk cId="1505914020" sldId="522"/>
        </pc:sldMkLst>
        <pc:spChg chg="mod">
          <ac:chgData name="Rachmann, Alexander" userId="5e3ed8f9-b48e-4582-92c8-8113d13f63bf" providerId="ADAL" clId="{6450EFC2-3323-4CD5-91E7-F7AA7CFBCCA0}" dt="2024-07-09T17:52:22.914" v="356" actId="20577"/>
          <ac:spMkLst>
            <pc:docMk/>
            <pc:sldMk cId="1505914020" sldId="522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7:50:09.525" v="327" actId="478"/>
          <ac:picMkLst>
            <pc:docMk/>
            <pc:sldMk cId="1505914020" sldId="522"/>
            <ac:picMk id="5" creationId="{938A92B9-F65E-E833-47F7-C9D7A3C4682C}"/>
          </ac:picMkLst>
        </pc:picChg>
        <pc:picChg chg="add mod">
          <ac:chgData name="Rachmann, Alexander" userId="5e3ed8f9-b48e-4582-92c8-8113d13f63bf" providerId="ADAL" clId="{6450EFC2-3323-4CD5-91E7-F7AA7CFBCCA0}" dt="2024-07-09T17:50:11.276" v="329" actId="1076"/>
          <ac:picMkLst>
            <pc:docMk/>
            <pc:sldMk cId="1505914020" sldId="522"/>
            <ac:picMk id="6" creationId="{8740C524-D81E-836B-2BCF-B498DD23EDB5}"/>
          </ac:picMkLst>
        </pc:picChg>
        <pc:picChg chg="add mod">
          <ac:chgData name="Rachmann, Alexander" userId="5e3ed8f9-b48e-4582-92c8-8113d13f63bf" providerId="ADAL" clId="{6450EFC2-3323-4CD5-91E7-F7AA7CFBCCA0}" dt="2024-07-09T17:50:21.348" v="331" actId="1076"/>
          <ac:picMkLst>
            <pc:docMk/>
            <pc:sldMk cId="1505914020" sldId="522"/>
            <ac:picMk id="8" creationId="{1962B08C-8811-EB45-51E1-C8B7F4B7957F}"/>
          </ac:picMkLst>
        </pc:picChg>
        <pc:picChg chg="add mod">
          <ac:chgData name="Rachmann, Alexander" userId="5e3ed8f9-b48e-4582-92c8-8113d13f63bf" providerId="ADAL" clId="{6450EFC2-3323-4CD5-91E7-F7AA7CFBCCA0}" dt="2024-07-09T17:51:34.699" v="333" actId="1076"/>
          <ac:picMkLst>
            <pc:docMk/>
            <pc:sldMk cId="1505914020" sldId="522"/>
            <ac:picMk id="10" creationId="{8F4354B0-2AE7-8858-C69D-B2C98C78FE65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11T18:49:52.171" v="780" actId="1076"/>
        <pc:sldMkLst>
          <pc:docMk/>
          <pc:sldMk cId="4033691767" sldId="523"/>
        </pc:sldMkLst>
        <pc:spChg chg="mod">
          <ac:chgData name="Rachmann, Alexander" userId="5e3ed8f9-b48e-4582-92c8-8113d13f63bf" providerId="ADAL" clId="{6450EFC2-3323-4CD5-91E7-F7AA7CFBCCA0}" dt="2024-07-09T17:52:31.172" v="364" actId="6549"/>
          <ac:spMkLst>
            <pc:docMk/>
            <pc:sldMk cId="4033691767" sldId="523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6450EFC2-3323-4CD5-91E7-F7AA7CFBCCA0}" dt="2024-07-09T17:52:37.137" v="369" actId="1076"/>
          <ac:picMkLst>
            <pc:docMk/>
            <pc:sldMk cId="4033691767" sldId="523"/>
            <ac:picMk id="5" creationId="{E09AA49D-000C-D28F-235D-FBBF0EE83B58}"/>
          </ac:picMkLst>
        </pc:picChg>
        <pc:picChg chg="del">
          <ac:chgData name="Rachmann, Alexander" userId="5e3ed8f9-b48e-4582-92c8-8113d13f63bf" providerId="ADAL" clId="{6450EFC2-3323-4CD5-91E7-F7AA7CFBCCA0}" dt="2024-07-09T17:52:33.177" v="365" actId="478"/>
          <ac:picMkLst>
            <pc:docMk/>
            <pc:sldMk cId="4033691767" sldId="523"/>
            <ac:picMk id="6" creationId="{8740C524-D81E-836B-2BCF-B498DD23EDB5}"/>
          </ac:picMkLst>
        </pc:picChg>
        <pc:picChg chg="del">
          <ac:chgData name="Rachmann, Alexander" userId="5e3ed8f9-b48e-4582-92c8-8113d13f63bf" providerId="ADAL" clId="{6450EFC2-3323-4CD5-91E7-F7AA7CFBCCA0}" dt="2024-07-09T17:52:33.810" v="366" actId="478"/>
          <ac:picMkLst>
            <pc:docMk/>
            <pc:sldMk cId="4033691767" sldId="523"/>
            <ac:picMk id="8" creationId="{1962B08C-8811-EB45-51E1-C8B7F4B7957F}"/>
          </ac:picMkLst>
        </pc:picChg>
        <pc:picChg chg="add mod">
          <ac:chgData name="Rachmann, Alexander" userId="5e3ed8f9-b48e-4582-92c8-8113d13f63bf" providerId="ADAL" clId="{6450EFC2-3323-4CD5-91E7-F7AA7CFBCCA0}" dt="2024-07-09T17:53:11.761" v="371" actId="1076"/>
          <ac:picMkLst>
            <pc:docMk/>
            <pc:sldMk cId="4033691767" sldId="523"/>
            <ac:picMk id="9" creationId="{830FF447-DF5C-FB02-778D-F7FFF0A1E428}"/>
          </ac:picMkLst>
        </pc:picChg>
        <pc:picChg chg="del">
          <ac:chgData name="Rachmann, Alexander" userId="5e3ed8f9-b48e-4582-92c8-8113d13f63bf" providerId="ADAL" clId="{6450EFC2-3323-4CD5-91E7-F7AA7CFBCCA0}" dt="2024-07-09T17:52:34.370" v="367" actId="478"/>
          <ac:picMkLst>
            <pc:docMk/>
            <pc:sldMk cId="4033691767" sldId="523"/>
            <ac:picMk id="10" creationId="{8F4354B0-2AE7-8858-C69D-B2C98C78FE65}"/>
          </ac:picMkLst>
        </pc:picChg>
        <pc:picChg chg="add mod">
          <ac:chgData name="Rachmann, Alexander" userId="5e3ed8f9-b48e-4582-92c8-8113d13f63bf" providerId="ADAL" clId="{6450EFC2-3323-4CD5-91E7-F7AA7CFBCCA0}" dt="2024-07-11T18:49:52.171" v="780" actId="1076"/>
          <ac:picMkLst>
            <pc:docMk/>
            <pc:sldMk cId="4033691767" sldId="523"/>
            <ac:picMk id="12" creationId="{F2087074-6D1F-2D25-B427-006370FFE8FF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7:56:15.324" v="391" actId="1076"/>
        <pc:sldMkLst>
          <pc:docMk/>
          <pc:sldMk cId="629899422" sldId="524"/>
        </pc:sldMkLst>
        <pc:spChg chg="mod">
          <ac:chgData name="Rachmann, Alexander" userId="5e3ed8f9-b48e-4582-92c8-8113d13f63bf" providerId="ADAL" clId="{6450EFC2-3323-4CD5-91E7-F7AA7CFBCCA0}" dt="2024-07-09T17:53:41.673" v="382" actId="20577"/>
          <ac:spMkLst>
            <pc:docMk/>
            <pc:sldMk cId="629899422" sldId="524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7:53:43.578" v="383" actId="478"/>
          <ac:picMkLst>
            <pc:docMk/>
            <pc:sldMk cId="629899422" sldId="524"/>
            <ac:picMk id="5" creationId="{E09AA49D-000C-D28F-235D-FBBF0EE83B58}"/>
          </ac:picMkLst>
        </pc:picChg>
        <pc:picChg chg="add mod">
          <ac:chgData name="Rachmann, Alexander" userId="5e3ed8f9-b48e-4582-92c8-8113d13f63bf" providerId="ADAL" clId="{6450EFC2-3323-4CD5-91E7-F7AA7CFBCCA0}" dt="2024-07-09T17:54:02.376" v="387" actId="1076"/>
          <ac:picMkLst>
            <pc:docMk/>
            <pc:sldMk cId="629899422" sldId="524"/>
            <ac:picMk id="6" creationId="{9749A889-CAFB-042E-07DC-DDFECB129A38}"/>
          </ac:picMkLst>
        </pc:picChg>
        <pc:picChg chg="add mod">
          <ac:chgData name="Rachmann, Alexander" userId="5e3ed8f9-b48e-4582-92c8-8113d13f63bf" providerId="ADAL" clId="{6450EFC2-3323-4CD5-91E7-F7AA7CFBCCA0}" dt="2024-07-09T17:54:48.391" v="389" actId="1076"/>
          <ac:picMkLst>
            <pc:docMk/>
            <pc:sldMk cId="629899422" sldId="524"/>
            <ac:picMk id="8" creationId="{B6AD3C5F-32C6-B2E9-07DE-9690FFCE035B}"/>
          </ac:picMkLst>
        </pc:picChg>
        <pc:picChg chg="del">
          <ac:chgData name="Rachmann, Alexander" userId="5e3ed8f9-b48e-4582-92c8-8113d13f63bf" providerId="ADAL" clId="{6450EFC2-3323-4CD5-91E7-F7AA7CFBCCA0}" dt="2024-07-09T17:53:44.118" v="384" actId="478"/>
          <ac:picMkLst>
            <pc:docMk/>
            <pc:sldMk cId="629899422" sldId="524"/>
            <ac:picMk id="9" creationId="{830FF447-DF5C-FB02-778D-F7FFF0A1E428}"/>
          </ac:picMkLst>
        </pc:picChg>
        <pc:picChg chg="add mod">
          <ac:chgData name="Rachmann, Alexander" userId="5e3ed8f9-b48e-4582-92c8-8113d13f63bf" providerId="ADAL" clId="{6450EFC2-3323-4CD5-91E7-F7AA7CFBCCA0}" dt="2024-07-09T17:56:15.324" v="391" actId="1076"/>
          <ac:picMkLst>
            <pc:docMk/>
            <pc:sldMk cId="629899422" sldId="524"/>
            <ac:picMk id="11" creationId="{7217BA75-2318-1164-AB87-3CD8C4173BE6}"/>
          </ac:picMkLst>
        </pc:picChg>
        <pc:picChg chg="del">
          <ac:chgData name="Rachmann, Alexander" userId="5e3ed8f9-b48e-4582-92c8-8113d13f63bf" providerId="ADAL" clId="{6450EFC2-3323-4CD5-91E7-F7AA7CFBCCA0}" dt="2024-07-09T17:53:44.576" v="385" actId="478"/>
          <ac:picMkLst>
            <pc:docMk/>
            <pc:sldMk cId="629899422" sldId="524"/>
            <ac:picMk id="12" creationId="{F2087074-6D1F-2D25-B427-006370FFE8FF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7:56:39.854" v="405" actId="22"/>
        <pc:sldMkLst>
          <pc:docMk/>
          <pc:sldMk cId="1344503049" sldId="525"/>
        </pc:sldMkLst>
        <pc:spChg chg="mod">
          <ac:chgData name="Rachmann, Alexander" userId="5e3ed8f9-b48e-4582-92c8-8113d13f63bf" providerId="ADAL" clId="{6450EFC2-3323-4CD5-91E7-F7AA7CFBCCA0}" dt="2024-07-09T17:56:25.814" v="401" actId="20577"/>
          <ac:spMkLst>
            <pc:docMk/>
            <pc:sldMk cId="1344503049" sldId="525"/>
            <ac:spMk id="17" creationId="{00000000-0000-0000-0000-000000000000}"/>
          </ac:spMkLst>
        </pc:spChg>
        <pc:picChg chg="add">
          <ac:chgData name="Rachmann, Alexander" userId="5e3ed8f9-b48e-4582-92c8-8113d13f63bf" providerId="ADAL" clId="{6450EFC2-3323-4CD5-91E7-F7AA7CFBCCA0}" dt="2024-07-09T17:56:39.854" v="405" actId="22"/>
          <ac:picMkLst>
            <pc:docMk/>
            <pc:sldMk cId="1344503049" sldId="525"/>
            <ac:picMk id="5" creationId="{E932C98D-AF26-EF88-B814-9400AC7218F5}"/>
          </ac:picMkLst>
        </pc:picChg>
        <pc:picChg chg="del">
          <ac:chgData name="Rachmann, Alexander" userId="5e3ed8f9-b48e-4582-92c8-8113d13f63bf" providerId="ADAL" clId="{6450EFC2-3323-4CD5-91E7-F7AA7CFBCCA0}" dt="2024-07-09T17:56:28.556" v="403" actId="478"/>
          <ac:picMkLst>
            <pc:docMk/>
            <pc:sldMk cId="1344503049" sldId="525"/>
            <ac:picMk id="6" creationId="{9749A889-CAFB-042E-07DC-DDFECB129A38}"/>
          </ac:picMkLst>
        </pc:picChg>
        <pc:picChg chg="del">
          <ac:chgData name="Rachmann, Alexander" userId="5e3ed8f9-b48e-4582-92c8-8113d13f63bf" providerId="ADAL" clId="{6450EFC2-3323-4CD5-91E7-F7AA7CFBCCA0}" dt="2024-07-09T17:56:27.981" v="402" actId="478"/>
          <ac:picMkLst>
            <pc:docMk/>
            <pc:sldMk cId="1344503049" sldId="525"/>
            <ac:picMk id="8" creationId="{B6AD3C5F-32C6-B2E9-07DE-9690FFCE035B}"/>
          </ac:picMkLst>
        </pc:picChg>
        <pc:picChg chg="del">
          <ac:chgData name="Rachmann, Alexander" userId="5e3ed8f9-b48e-4582-92c8-8113d13f63bf" providerId="ADAL" clId="{6450EFC2-3323-4CD5-91E7-F7AA7CFBCCA0}" dt="2024-07-09T17:56:28.972" v="404" actId="478"/>
          <ac:picMkLst>
            <pc:docMk/>
            <pc:sldMk cId="1344503049" sldId="525"/>
            <ac:picMk id="11" creationId="{7217BA75-2318-1164-AB87-3CD8C4173BE6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7:57:42.075" v="429" actId="1076"/>
        <pc:sldMkLst>
          <pc:docMk/>
          <pc:sldMk cId="498134302" sldId="526"/>
        </pc:sldMkLst>
        <pc:spChg chg="mod">
          <ac:chgData name="Rachmann, Alexander" userId="5e3ed8f9-b48e-4582-92c8-8113d13f63bf" providerId="ADAL" clId="{6450EFC2-3323-4CD5-91E7-F7AA7CFBCCA0}" dt="2024-07-09T17:56:58.323" v="424" actId="20577"/>
          <ac:spMkLst>
            <pc:docMk/>
            <pc:sldMk cId="498134302" sldId="526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7:57:19.685" v="425" actId="478"/>
          <ac:picMkLst>
            <pc:docMk/>
            <pc:sldMk cId="498134302" sldId="526"/>
            <ac:picMk id="5" creationId="{E932C98D-AF26-EF88-B814-9400AC7218F5}"/>
          </ac:picMkLst>
        </pc:picChg>
        <pc:picChg chg="add mod">
          <ac:chgData name="Rachmann, Alexander" userId="5e3ed8f9-b48e-4582-92c8-8113d13f63bf" providerId="ADAL" clId="{6450EFC2-3323-4CD5-91E7-F7AA7CFBCCA0}" dt="2024-07-09T17:57:21.611" v="427" actId="1076"/>
          <ac:picMkLst>
            <pc:docMk/>
            <pc:sldMk cId="498134302" sldId="526"/>
            <ac:picMk id="6" creationId="{7BDC216F-F925-0D97-516A-D5308C3454A4}"/>
          </ac:picMkLst>
        </pc:picChg>
        <pc:picChg chg="add mod">
          <ac:chgData name="Rachmann, Alexander" userId="5e3ed8f9-b48e-4582-92c8-8113d13f63bf" providerId="ADAL" clId="{6450EFC2-3323-4CD5-91E7-F7AA7CFBCCA0}" dt="2024-07-09T17:57:42.075" v="429" actId="1076"/>
          <ac:picMkLst>
            <pc:docMk/>
            <pc:sldMk cId="498134302" sldId="526"/>
            <ac:picMk id="8" creationId="{25739412-E1DD-C75E-5000-588E38904B85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7:58:36.693" v="457" actId="22"/>
        <pc:sldMkLst>
          <pc:docMk/>
          <pc:sldMk cId="392015527" sldId="527"/>
        </pc:sldMkLst>
        <pc:spChg chg="mod">
          <ac:chgData name="Rachmann, Alexander" userId="5e3ed8f9-b48e-4582-92c8-8113d13f63bf" providerId="ADAL" clId="{6450EFC2-3323-4CD5-91E7-F7AA7CFBCCA0}" dt="2024-07-09T17:58:32.924" v="454" actId="20577"/>
          <ac:spMkLst>
            <pc:docMk/>
            <pc:sldMk cId="392015527" sldId="527"/>
            <ac:spMk id="17" creationId="{00000000-0000-0000-0000-000000000000}"/>
          </ac:spMkLst>
        </pc:spChg>
        <pc:picChg chg="add">
          <ac:chgData name="Rachmann, Alexander" userId="5e3ed8f9-b48e-4582-92c8-8113d13f63bf" providerId="ADAL" clId="{6450EFC2-3323-4CD5-91E7-F7AA7CFBCCA0}" dt="2024-07-09T17:58:36.693" v="457" actId="22"/>
          <ac:picMkLst>
            <pc:docMk/>
            <pc:sldMk cId="392015527" sldId="527"/>
            <ac:picMk id="5" creationId="{79A11322-61B9-2A20-BD26-9DF19948F8C6}"/>
          </ac:picMkLst>
        </pc:picChg>
        <pc:picChg chg="del">
          <ac:chgData name="Rachmann, Alexander" userId="5e3ed8f9-b48e-4582-92c8-8113d13f63bf" providerId="ADAL" clId="{6450EFC2-3323-4CD5-91E7-F7AA7CFBCCA0}" dt="2024-07-09T17:58:35.732" v="456" actId="478"/>
          <ac:picMkLst>
            <pc:docMk/>
            <pc:sldMk cId="392015527" sldId="527"/>
            <ac:picMk id="6" creationId="{7BDC216F-F925-0D97-516A-D5308C3454A4}"/>
          </ac:picMkLst>
        </pc:picChg>
        <pc:picChg chg="del">
          <ac:chgData name="Rachmann, Alexander" userId="5e3ed8f9-b48e-4582-92c8-8113d13f63bf" providerId="ADAL" clId="{6450EFC2-3323-4CD5-91E7-F7AA7CFBCCA0}" dt="2024-07-09T17:58:34.908" v="455" actId="478"/>
          <ac:picMkLst>
            <pc:docMk/>
            <pc:sldMk cId="392015527" sldId="527"/>
            <ac:picMk id="8" creationId="{25739412-E1DD-C75E-5000-588E38904B85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7:59:41.634" v="476" actId="1076"/>
        <pc:sldMkLst>
          <pc:docMk/>
          <pc:sldMk cId="472082197" sldId="528"/>
        </pc:sldMkLst>
        <pc:spChg chg="mod">
          <ac:chgData name="Rachmann, Alexander" userId="5e3ed8f9-b48e-4582-92c8-8113d13f63bf" providerId="ADAL" clId="{6450EFC2-3323-4CD5-91E7-F7AA7CFBCCA0}" dt="2024-07-09T17:59:07.660" v="472" actId="20577"/>
          <ac:spMkLst>
            <pc:docMk/>
            <pc:sldMk cId="472082197" sldId="528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7:59:09.947" v="473" actId="478"/>
          <ac:picMkLst>
            <pc:docMk/>
            <pc:sldMk cId="472082197" sldId="528"/>
            <ac:picMk id="5" creationId="{79A11322-61B9-2A20-BD26-9DF19948F8C6}"/>
          </ac:picMkLst>
        </pc:picChg>
        <pc:picChg chg="add">
          <ac:chgData name="Rachmann, Alexander" userId="5e3ed8f9-b48e-4582-92c8-8113d13f63bf" providerId="ADAL" clId="{6450EFC2-3323-4CD5-91E7-F7AA7CFBCCA0}" dt="2024-07-09T17:59:23.518" v="474" actId="22"/>
          <ac:picMkLst>
            <pc:docMk/>
            <pc:sldMk cId="472082197" sldId="528"/>
            <ac:picMk id="6" creationId="{A69FF677-79B9-93FC-B414-DEEE21B30D2A}"/>
          </ac:picMkLst>
        </pc:picChg>
        <pc:picChg chg="add mod">
          <ac:chgData name="Rachmann, Alexander" userId="5e3ed8f9-b48e-4582-92c8-8113d13f63bf" providerId="ADAL" clId="{6450EFC2-3323-4CD5-91E7-F7AA7CFBCCA0}" dt="2024-07-09T17:59:41.634" v="476" actId="1076"/>
          <ac:picMkLst>
            <pc:docMk/>
            <pc:sldMk cId="472082197" sldId="528"/>
            <ac:picMk id="8" creationId="{340D12DD-DAE0-5ADD-8C6A-AD4A5FD203F4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0:52.799" v="502" actId="1076"/>
        <pc:sldMkLst>
          <pc:docMk/>
          <pc:sldMk cId="3375006869" sldId="529"/>
        </pc:sldMkLst>
        <pc:spChg chg="add del mod">
          <ac:chgData name="Rachmann, Alexander" userId="5e3ed8f9-b48e-4582-92c8-8113d13f63bf" providerId="ADAL" clId="{6450EFC2-3323-4CD5-91E7-F7AA7CFBCCA0}" dt="2024-07-09T18:00:17.154" v="495" actId="478"/>
          <ac:spMkLst>
            <pc:docMk/>
            <pc:sldMk cId="3375006869" sldId="529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6450EFC2-3323-4CD5-91E7-F7AA7CFBCCA0}" dt="2024-07-09T18:00:23.960" v="500" actId="1076"/>
          <ac:picMkLst>
            <pc:docMk/>
            <pc:sldMk cId="3375006869" sldId="529"/>
            <ac:picMk id="5" creationId="{1C4131BE-11FB-92AE-CAD0-DB9408D5CC30}"/>
          </ac:picMkLst>
        </pc:picChg>
        <pc:picChg chg="add del">
          <ac:chgData name="Rachmann, Alexander" userId="5e3ed8f9-b48e-4582-92c8-8113d13f63bf" providerId="ADAL" clId="{6450EFC2-3323-4CD5-91E7-F7AA7CFBCCA0}" dt="2024-07-09T18:00:19.167" v="496" actId="478"/>
          <ac:picMkLst>
            <pc:docMk/>
            <pc:sldMk cId="3375006869" sldId="529"/>
            <ac:picMk id="6" creationId="{A69FF677-79B9-93FC-B414-DEEE21B30D2A}"/>
          </ac:picMkLst>
        </pc:picChg>
        <pc:picChg chg="del">
          <ac:chgData name="Rachmann, Alexander" userId="5e3ed8f9-b48e-4582-92c8-8113d13f63bf" providerId="ADAL" clId="{6450EFC2-3323-4CD5-91E7-F7AA7CFBCCA0}" dt="2024-07-09T18:00:19.873" v="497" actId="478"/>
          <ac:picMkLst>
            <pc:docMk/>
            <pc:sldMk cId="3375006869" sldId="529"/>
            <ac:picMk id="8" creationId="{340D12DD-DAE0-5ADD-8C6A-AD4A5FD203F4}"/>
          </ac:picMkLst>
        </pc:picChg>
        <pc:picChg chg="add mod">
          <ac:chgData name="Rachmann, Alexander" userId="5e3ed8f9-b48e-4582-92c8-8113d13f63bf" providerId="ADAL" clId="{6450EFC2-3323-4CD5-91E7-F7AA7CFBCCA0}" dt="2024-07-09T18:00:52.799" v="502" actId="1076"/>
          <ac:picMkLst>
            <pc:docMk/>
            <pc:sldMk cId="3375006869" sldId="529"/>
            <ac:picMk id="9" creationId="{71579C88-75CE-606E-5612-10704122DB5A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2:39.509" v="528" actId="1076"/>
        <pc:sldMkLst>
          <pc:docMk/>
          <pc:sldMk cId="853135264" sldId="530"/>
        </pc:sldMkLst>
        <pc:spChg chg="mod">
          <ac:chgData name="Rachmann, Alexander" userId="5e3ed8f9-b48e-4582-92c8-8113d13f63bf" providerId="ADAL" clId="{6450EFC2-3323-4CD5-91E7-F7AA7CFBCCA0}" dt="2024-07-09T18:01:11.064" v="518" actId="20577"/>
          <ac:spMkLst>
            <pc:docMk/>
            <pc:sldMk cId="853135264" sldId="530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01:13.433" v="519" actId="478"/>
          <ac:picMkLst>
            <pc:docMk/>
            <pc:sldMk cId="853135264" sldId="530"/>
            <ac:picMk id="5" creationId="{1C4131BE-11FB-92AE-CAD0-DB9408D5CC30}"/>
          </ac:picMkLst>
        </pc:picChg>
        <pc:picChg chg="add mod">
          <ac:chgData name="Rachmann, Alexander" userId="5e3ed8f9-b48e-4582-92c8-8113d13f63bf" providerId="ADAL" clId="{6450EFC2-3323-4CD5-91E7-F7AA7CFBCCA0}" dt="2024-07-09T18:01:27.103" v="522" actId="1076"/>
          <ac:picMkLst>
            <pc:docMk/>
            <pc:sldMk cId="853135264" sldId="530"/>
            <ac:picMk id="6" creationId="{215A112A-6874-EB45-0FFA-BDC6087383A4}"/>
          </ac:picMkLst>
        </pc:picChg>
        <pc:picChg chg="add mod">
          <ac:chgData name="Rachmann, Alexander" userId="5e3ed8f9-b48e-4582-92c8-8113d13f63bf" providerId="ADAL" clId="{6450EFC2-3323-4CD5-91E7-F7AA7CFBCCA0}" dt="2024-07-09T18:02:05.861" v="524" actId="1076"/>
          <ac:picMkLst>
            <pc:docMk/>
            <pc:sldMk cId="853135264" sldId="530"/>
            <ac:picMk id="8" creationId="{D47C3732-F98F-37C7-3722-AA3AAAFE8CF1}"/>
          </ac:picMkLst>
        </pc:picChg>
        <pc:picChg chg="del">
          <ac:chgData name="Rachmann, Alexander" userId="5e3ed8f9-b48e-4582-92c8-8113d13f63bf" providerId="ADAL" clId="{6450EFC2-3323-4CD5-91E7-F7AA7CFBCCA0}" dt="2024-07-09T18:01:13.937" v="520" actId="478"/>
          <ac:picMkLst>
            <pc:docMk/>
            <pc:sldMk cId="853135264" sldId="530"/>
            <ac:picMk id="9" creationId="{71579C88-75CE-606E-5612-10704122DB5A}"/>
          </ac:picMkLst>
        </pc:picChg>
        <pc:picChg chg="add mod">
          <ac:chgData name="Rachmann, Alexander" userId="5e3ed8f9-b48e-4582-92c8-8113d13f63bf" providerId="ADAL" clId="{6450EFC2-3323-4CD5-91E7-F7AA7CFBCCA0}" dt="2024-07-09T18:02:19.174" v="526" actId="1076"/>
          <ac:picMkLst>
            <pc:docMk/>
            <pc:sldMk cId="853135264" sldId="530"/>
            <ac:picMk id="11" creationId="{81190A45-1FA6-1496-B1DF-1E4B5755209C}"/>
          </ac:picMkLst>
        </pc:picChg>
        <pc:picChg chg="add mod">
          <ac:chgData name="Rachmann, Alexander" userId="5e3ed8f9-b48e-4582-92c8-8113d13f63bf" providerId="ADAL" clId="{6450EFC2-3323-4CD5-91E7-F7AA7CFBCCA0}" dt="2024-07-09T18:02:39.509" v="528" actId="1076"/>
          <ac:picMkLst>
            <pc:docMk/>
            <pc:sldMk cId="853135264" sldId="530"/>
            <ac:picMk id="13" creationId="{76111788-35EE-5252-1B15-0DDD5DB3DCC0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3:17.509" v="565" actId="22"/>
        <pc:sldMkLst>
          <pc:docMk/>
          <pc:sldMk cId="915953429" sldId="531"/>
        </pc:sldMkLst>
        <pc:spChg chg="mod">
          <ac:chgData name="Rachmann, Alexander" userId="5e3ed8f9-b48e-4582-92c8-8113d13f63bf" providerId="ADAL" clId="{6450EFC2-3323-4CD5-91E7-F7AA7CFBCCA0}" dt="2024-07-09T18:03:13.253" v="560" actId="20577"/>
          <ac:spMkLst>
            <pc:docMk/>
            <pc:sldMk cId="915953429" sldId="531"/>
            <ac:spMk id="17" creationId="{00000000-0000-0000-0000-000000000000}"/>
          </ac:spMkLst>
        </pc:spChg>
        <pc:picChg chg="add">
          <ac:chgData name="Rachmann, Alexander" userId="5e3ed8f9-b48e-4582-92c8-8113d13f63bf" providerId="ADAL" clId="{6450EFC2-3323-4CD5-91E7-F7AA7CFBCCA0}" dt="2024-07-09T18:03:17.509" v="565" actId="22"/>
          <ac:picMkLst>
            <pc:docMk/>
            <pc:sldMk cId="915953429" sldId="531"/>
            <ac:picMk id="5" creationId="{1846DF52-7483-0B58-247E-A3ABDE6F8966}"/>
          </ac:picMkLst>
        </pc:picChg>
        <pc:picChg chg="del">
          <ac:chgData name="Rachmann, Alexander" userId="5e3ed8f9-b48e-4582-92c8-8113d13f63bf" providerId="ADAL" clId="{6450EFC2-3323-4CD5-91E7-F7AA7CFBCCA0}" dt="2024-07-09T18:03:15.053" v="561" actId="478"/>
          <ac:picMkLst>
            <pc:docMk/>
            <pc:sldMk cId="915953429" sldId="531"/>
            <ac:picMk id="6" creationId="{215A112A-6874-EB45-0FFA-BDC6087383A4}"/>
          </ac:picMkLst>
        </pc:picChg>
        <pc:picChg chg="del">
          <ac:chgData name="Rachmann, Alexander" userId="5e3ed8f9-b48e-4582-92c8-8113d13f63bf" providerId="ADAL" clId="{6450EFC2-3323-4CD5-91E7-F7AA7CFBCCA0}" dt="2024-07-09T18:03:15.781" v="562" actId="478"/>
          <ac:picMkLst>
            <pc:docMk/>
            <pc:sldMk cId="915953429" sldId="531"/>
            <ac:picMk id="8" creationId="{D47C3732-F98F-37C7-3722-AA3AAAFE8CF1}"/>
          </ac:picMkLst>
        </pc:picChg>
        <pc:picChg chg="del">
          <ac:chgData name="Rachmann, Alexander" userId="5e3ed8f9-b48e-4582-92c8-8113d13f63bf" providerId="ADAL" clId="{6450EFC2-3323-4CD5-91E7-F7AA7CFBCCA0}" dt="2024-07-09T18:03:16.196" v="563" actId="478"/>
          <ac:picMkLst>
            <pc:docMk/>
            <pc:sldMk cId="915953429" sldId="531"/>
            <ac:picMk id="11" creationId="{81190A45-1FA6-1496-B1DF-1E4B5755209C}"/>
          </ac:picMkLst>
        </pc:picChg>
        <pc:picChg chg="del">
          <ac:chgData name="Rachmann, Alexander" userId="5e3ed8f9-b48e-4582-92c8-8113d13f63bf" providerId="ADAL" clId="{6450EFC2-3323-4CD5-91E7-F7AA7CFBCCA0}" dt="2024-07-09T18:03:16.596" v="564" actId="478"/>
          <ac:picMkLst>
            <pc:docMk/>
            <pc:sldMk cId="915953429" sldId="531"/>
            <ac:picMk id="13" creationId="{76111788-35EE-5252-1B15-0DDD5DB3DCC0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5:38.074" v="606" actId="14100"/>
        <pc:sldMkLst>
          <pc:docMk/>
          <pc:sldMk cId="3919830338" sldId="532"/>
        </pc:sldMkLst>
        <pc:spChg chg="mod">
          <ac:chgData name="Rachmann, Alexander" userId="5e3ed8f9-b48e-4582-92c8-8113d13f63bf" providerId="ADAL" clId="{6450EFC2-3323-4CD5-91E7-F7AA7CFBCCA0}" dt="2024-07-09T18:04:08.191" v="583" actId="20577"/>
          <ac:spMkLst>
            <pc:docMk/>
            <pc:sldMk cId="3919830338" sldId="532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04:10.916" v="584" actId="478"/>
          <ac:picMkLst>
            <pc:docMk/>
            <pc:sldMk cId="3919830338" sldId="532"/>
            <ac:picMk id="5" creationId="{1846DF52-7483-0B58-247E-A3ABDE6F8966}"/>
          </ac:picMkLst>
        </pc:picChg>
        <pc:picChg chg="add mod">
          <ac:chgData name="Rachmann, Alexander" userId="5e3ed8f9-b48e-4582-92c8-8113d13f63bf" providerId="ADAL" clId="{6450EFC2-3323-4CD5-91E7-F7AA7CFBCCA0}" dt="2024-07-09T18:05:38.074" v="606" actId="14100"/>
          <ac:picMkLst>
            <pc:docMk/>
            <pc:sldMk cId="3919830338" sldId="532"/>
            <ac:picMk id="6" creationId="{0BC1D559-2B67-97E6-A780-918B41DEFCB7}"/>
          </ac:picMkLst>
        </pc:picChg>
        <pc:picChg chg="add del mod">
          <ac:chgData name="Rachmann, Alexander" userId="5e3ed8f9-b48e-4582-92c8-8113d13f63bf" providerId="ADAL" clId="{6450EFC2-3323-4CD5-91E7-F7AA7CFBCCA0}" dt="2024-07-09T18:05:10.257" v="593" actId="478"/>
          <ac:picMkLst>
            <pc:docMk/>
            <pc:sldMk cId="3919830338" sldId="532"/>
            <ac:picMk id="8" creationId="{F445F66B-5C04-42DC-DFCF-706EB4D593C7}"/>
          </ac:picMkLst>
        </pc:picChg>
        <pc:picChg chg="add del mod">
          <ac:chgData name="Rachmann, Alexander" userId="5e3ed8f9-b48e-4582-92c8-8113d13f63bf" providerId="ADAL" clId="{6450EFC2-3323-4CD5-91E7-F7AA7CFBCCA0}" dt="2024-07-09T18:05:10.962" v="594" actId="478"/>
          <ac:picMkLst>
            <pc:docMk/>
            <pc:sldMk cId="3919830338" sldId="532"/>
            <ac:picMk id="10" creationId="{37395726-1B94-5FC1-EBC3-ABE8D45F66D6}"/>
          </ac:picMkLst>
        </pc:picChg>
        <pc:picChg chg="add mod modCrop">
          <ac:chgData name="Rachmann, Alexander" userId="5e3ed8f9-b48e-4582-92c8-8113d13f63bf" providerId="ADAL" clId="{6450EFC2-3323-4CD5-91E7-F7AA7CFBCCA0}" dt="2024-07-09T18:05:34.795" v="604" actId="1076"/>
          <ac:picMkLst>
            <pc:docMk/>
            <pc:sldMk cId="3919830338" sldId="532"/>
            <ac:picMk id="11" creationId="{6E547352-F8A7-A323-7705-59A77BE3C5F1}"/>
          </ac:picMkLst>
        </pc:picChg>
      </pc:sldChg>
      <pc:sldChg chg="delSp modSp add mod">
        <pc:chgData name="Rachmann, Alexander" userId="5e3ed8f9-b48e-4582-92c8-8113d13f63bf" providerId="ADAL" clId="{6450EFC2-3323-4CD5-91E7-F7AA7CFBCCA0}" dt="2024-07-09T18:05:18.596" v="601" actId="20577"/>
        <pc:sldMkLst>
          <pc:docMk/>
          <pc:sldMk cId="1862280842" sldId="533"/>
        </pc:sldMkLst>
        <pc:spChg chg="mod">
          <ac:chgData name="Rachmann, Alexander" userId="5e3ed8f9-b48e-4582-92c8-8113d13f63bf" providerId="ADAL" clId="{6450EFC2-3323-4CD5-91E7-F7AA7CFBCCA0}" dt="2024-07-09T18:05:18.596" v="601" actId="20577"/>
          <ac:spMkLst>
            <pc:docMk/>
            <pc:sldMk cId="1862280842" sldId="533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05:16.264" v="596" actId="478"/>
          <ac:picMkLst>
            <pc:docMk/>
            <pc:sldMk cId="1862280842" sldId="533"/>
            <ac:picMk id="6" creationId="{0BC1D559-2B67-97E6-A780-918B41DEFCB7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6:28.897" v="616" actId="1076"/>
        <pc:sldMkLst>
          <pc:docMk/>
          <pc:sldMk cId="1405102039" sldId="534"/>
        </pc:sldMkLst>
        <pc:spChg chg="mod">
          <ac:chgData name="Rachmann, Alexander" userId="5e3ed8f9-b48e-4582-92c8-8113d13f63bf" providerId="ADAL" clId="{6450EFC2-3323-4CD5-91E7-F7AA7CFBCCA0}" dt="2024-07-09T18:05:51.971" v="610" actId="20577"/>
          <ac:spMkLst>
            <pc:docMk/>
            <pc:sldMk cId="1405102039" sldId="534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6450EFC2-3323-4CD5-91E7-F7AA7CFBCCA0}" dt="2024-07-09T18:06:12.381" v="614" actId="1076"/>
          <ac:picMkLst>
            <pc:docMk/>
            <pc:sldMk cId="1405102039" sldId="534"/>
            <ac:picMk id="5" creationId="{C08B0E5F-05E5-E1F8-0D79-8D8C99428085}"/>
          </ac:picMkLst>
        </pc:picChg>
        <pc:picChg chg="add mod">
          <ac:chgData name="Rachmann, Alexander" userId="5e3ed8f9-b48e-4582-92c8-8113d13f63bf" providerId="ADAL" clId="{6450EFC2-3323-4CD5-91E7-F7AA7CFBCCA0}" dt="2024-07-09T18:06:28.897" v="616" actId="1076"/>
          <ac:picMkLst>
            <pc:docMk/>
            <pc:sldMk cId="1405102039" sldId="534"/>
            <ac:picMk id="7" creationId="{86448A71-CF87-3EEF-3030-4108BA757AF6}"/>
          </ac:picMkLst>
        </pc:picChg>
        <pc:picChg chg="del">
          <ac:chgData name="Rachmann, Alexander" userId="5e3ed8f9-b48e-4582-92c8-8113d13f63bf" providerId="ADAL" clId="{6450EFC2-3323-4CD5-91E7-F7AA7CFBCCA0}" dt="2024-07-09T18:05:54.331" v="611" actId="478"/>
          <ac:picMkLst>
            <pc:docMk/>
            <pc:sldMk cId="1405102039" sldId="534"/>
            <ac:picMk id="8" creationId="{F445F66B-5C04-42DC-DFCF-706EB4D593C7}"/>
          </ac:picMkLst>
        </pc:picChg>
        <pc:picChg chg="del">
          <ac:chgData name="Rachmann, Alexander" userId="5e3ed8f9-b48e-4582-92c8-8113d13f63bf" providerId="ADAL" clId="{6450EFC2-3323-4CD5-91E7-F7AA7CFBCCA0}" dt="2024-07-09T18:05:54.933" v="612" actId="478"/>
          <ac:picMkLst>
            <pc:docMk/>
            <pc:sldMk cId="1405102039" sldId="534"/>
            <ac:picMk id="10" creationId="{37395726-1B94-5FC1-EBC3-ABE8D45F66D6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7:05.501" v="629" actId="22"/>
        <pc:sldMkLst>
          <pc:docMk/>
          <pc:sldMk cId="1532617023" sldId="535"/>
        </pc:sldMkLst>
        <pc:spChg chg="mod">
          <ac:chgData name="Rachmann, Alexander" userId="5e3ed8f9-b48e-4582-92c8-8113d13f63bf" providerId="ADAL" clId="{6450EFC2-3323-4CD5-91E7-F7AA7CFBCCA0}" dt="2024-07-09T18:07:03.857" v="628" actId="20577"/>
          <ac:spMkLst>
            <pc:docMk/>
            <pc:sldMk cId="1532617023" sldId="535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06:59.043" v="618" actId="478"/>
          <ac:picMkLst>
            <pc:docMk/>
            <pc:sldMk cId="1532617023" sldId="535"/>
            <ac:picMk id="5" creationId="{C08B0E5F-05E5-E1F8-0D79-8D8C99428085}"/>
          </ac:picMkLst>
        </pc:picChg>
        <pc:picChg chg="add">
          <ac:chgData name="Rachmann, Alexander" userId="5e3ed8f9-b48e-4582-92c8-8113d13f63bf" providerId="ADAL" clId="{6450EFC2-3323-4CD5-91E7-F7AA7CFBCCA0}" dt="2024-07-09T18:07:05.501" v="629" actId="22"/>
          <ac:picMkLst>
            <pc:docMk/>
            <pc:sldMk cId="1532617023" sldId="535"/>
            <ac:picMk id="6" creationId="{AD06CF0D-D8BC-D6E4-FCA9-B1D29665A04C}"/>
          </ac:picMkLst>
        </pc:picChg>
        <pc:picChg chg="del">
          <ac:chgData name="Rachmann, Alexander" userId="5e3ed8f9-b48e-4582-92c8-8113d13f63bf" providerId="ADAL" clId="{6450EFC2-3323-4CD5-91E7-F7AA7CFBCCA0}" dt="2024-07-09T18:06:59.960" v="619" actId="478"/>
          <ac:picMkLst>
            <pc:docMk/>
            <pc:sldMk cId="1532617023" sldId="535"/>
            <ac:picMk id="7" creationId="{86448A71-CF87-3EEF-3030-4108BA757AF6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7:36.289" v="649" actId="22"/>
        <pc:sldMkLst>
          <pc:docMk/>
          <pc:sldMk cId="1588529761" sldId="536"/>
        </pc:sldMkLst>
        <pc:spChg chg="mod">
          <ac:chgData name="Rachmann, Alexander" userId="5e3ed8f9-b48e-4582-92c8-8113d13f63bf" providerId="ADAL" clId="{6450EFC2-3323-4CD5-91E7-F7AA7CFBCCA0}" dt="2024-07-09T18:07:21.058" v="647" actId="20577"/>
          <ac:spMkLst>
            <pc:docMk/>
            <pc:sldMk cId="1588529761" sldId="536"/>
            <ac:spMk id="17" creationId="{00000000-0000-0000-0000-000000000000}"/>
          </ac:spMkLst>
        </pc:spChg>
        <pc:picChg chg="add">
          <ac:chgData name="Rachmann, Alexander" userId="5e3ed8f9-b48e-4582-92c8-8113d13f63bf" providerId="ADAL" clId="{6450EFC2-3323-4CD5-91E7-F7AA7CFBCCA0}" dt="2024-07-09T18:07:36.289" v="649" actId="22"/>
          <ac:picMkLst>
            <pc:docMk/>
            <pc:sldMk cId="1588529761" sldId="536"/>
            <ac:picMk id="5" creationId="{325006CA-C674-1198-36CC-30BE2A22E148}"/>
          </ac:picMkLst>
        </pc:picChg>
        <pc:picChg chg="del">
          <ac:chgData name="Rachmann, Alexander" userId="5e3ed8f9-b48e-4582-92c8-8113d13f63bf" providerId="ADAL" clId="{6450EFC2-3323-4CD5-91E7-F7AA7CFBCCA0}" dt="2024-07-09T18:07:24.061" v="648" actId="478"/>
          <ac:picMkLst>
            <pc:docMk/>
            <pc:sldMk cId="1588529761" sldId="536"/>
            <ac:picMk id="6" creationId="{AD06CF0D-D8BC-D6E4-FCA9-B1D29665A04C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8:09.504" v="657" actId="22"/>
        <pc:sldMkLst>
          <pc:docMk/>
          <pc:sldMk cId="576300706" sldId="537"/>
        </pc:sldMkLst>
        <pc:spChg chg="mod">
          <ac:chgData name="Rachmann, Alexander" userId="5e3ed8f9-b48e-4582-92c8-8113d13f63bf" providerId="ADAL" clId="{6450EFC2-3323-4CD5-91E7-F7AA7CFBCCA0}" dt="2024-07-09T18:08:07.245" v="655" actId="20577"/>
          <ac:spMkLst>
            <pc:docMk/>
            <pc:sldMk cId="576300706" sldId="537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08:09.183" v="656" actId="478"/>
          <ac:picMkLst>
            <pc:docMk/>
            <pc:sldMk cId="576300706" sldId="537"/>
            <ac:picMk id="5" creationId="{325006CA-C674-1198-36CC-30BE2A22E148}"/>
          </ac:picMkLst>
        </pc:picChg>
        <pc:picChg chg="add">
          <ac:chgData name="Rachmann, Alexander" userId="5e3ed8f9-b48e-4582-92c8-8113d13f63bf" providerId="ADAL" clId="{6450EFC2-3323-4CD5-91E7-F7AA7CFBCCA0}" dt="2024-07-09T18:08:09.504" v="657" actId="22"/>
          <ac:picMkLst>
            <pc:docMk/>
            <pc:sldMk cId="576300706" sldId="537"/>
            <ac:picMk id="6" creationId="{5CF307F3-71D8-70B3-045E-ADFCEFA2122C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08:51.724" v="685" actId="22"/>
        <pc:sldMkLst>
          <pc:docMk/>
          <pc:sldMk cId="2519240798" sldId="538"/>
        </pc:sldMkLst>
        <pc:spChg chg="mod">
          <ac:chgData name="Rachmann, Alexander" userId="5e3ed8f9-b48e-4582-92c8-8113d13f63bf" providerId="ADAL" clId="{6450EFC2-3323-4CD5-91E7-F7AA7CFBCCA0}" dt="2024-07-09T18:08:49.321" v="683" actId="6549"/>
          <ac:spMkLst>
            <pc:docMk/>
            <pc:sldMk cId="2519240798" sldId="538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08:51.272" v="684" actId="478"/>
          <ac:picMkLst>
            <pc:docMk/>
            <pc:sldMk cId="2519240798" sldId="538"/>
            <ac:picMk id="5" creationId="{1846DF52-7483-0B58-247E-A3ABDE6F8966}"/>
          </ac:picMkLst>
        </pc:picChg>
        <pc:picChg chg="add">
          <ac:chgData name="Rachmann, Alexander" userId="5e3ed8f9-b48e-4582-92c8-8113d13f63bf" providerId="ADAL" clId="{6450EFC2-3323-4CD5-91E7-F7AA7CFBCCA0}" dt="2024-07-09T18:08:51.724" v="685" actId="22"/>
          <ac:picMkLst>
            <pc:docMk/>
            <pc:sldMk cId="2519240798" sldId="538"/>
            <ac:picMk id="6" creationId="{B605F9CD-03DD-E888-A485-0D022AB7967C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10:21.639" v="704" actId="22"/>
        <pc:sldMkLst>
          <pc:docMk/>
          <pc:sldMk cId="4036198342" sldId="539"/>
        </pc:sldMkLst>
        <pc:spChg chg="mod">
          <ac:chgData name="Rachmann, Alexander" userId="5e3ed8f9-b48e-4582-92c8-8113d13f63bf" providerId="ADAL" clId="{6450EFC2-3323-4CD5-91E7-F7AA7CFBCCA0}" dt="2024-07-09T18:09:35.781" v="700" actId="20577"/>
          <ac:spMkLst>
            <pc:docMk/>
            <pc:sldMk cId="4036198342" sldId="539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6450EFC2-3323-4CD5-91E7-F7AA7CFBCCA0}" dt="2024-07-09T18:10:10.572" v="703" actId="1076"/>
          <ac:picMkLst>
            <pc:docMk/>
            <pc:sldMk cId="4036198342" sldId="539"/>
            <ac:picMk id="5" creationId="{2A70B78D-B4B1-52CF-E6A8-29C1FE5B5109}"/>
          </ac:picMkLst>
        </pc:picChg>
        <pc:picChg chg="del">
          <ac:chgData name="Rachmann, Alexander" userId="5e3ed8f9-b48e-4582-92c8-8113d13f63bf" providerId="ADAL" clId="{6450EFC2-3323-4CD5-91E7-F7AA7CFBCCA0}" dt="2024-07-09T18:09:37.830" v="701" actId="478"/>
          <ac:picMkLst>
            <pc:docMk/>
            <pc:sldMk cId="4036198342" sldId="539"/>
            <ac:picMk id="6" creationId="{5CF307F3-71D8-70B3-045E-ADFCEFA2122C}"/>
          </ac:picMkLst>
        </pc:picChg>
        <pc:picChg chg="add">
          <ac:chgData name="Rachmann, Alexander" userId="5e3ed8f9-b48e-4582-92c8-8113d13f63bf" providerId="ADAL" clId="{6450EFC2-3323-4CD5-91E7-F7AA7CFBCCA0}" dt="2024-07-09T18:10:21.639" v="704" actId="22"/>
          <ac:picMkLst>
            <pc:docMk/>
            <pc:sldMk cId="4036198342" sldId="539"/>
            <ac:picMk id="8" creationId="{10672AE3-E4FA-ABEC-D3A3-E06A0D49DB29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11:04.022" v="756" actId="22"/>
        <pc:sldMkLst>
          <pc:docMk/>
          <pc:sldMk cId="2759906812" sldId="540"/>
        </pc:sldMkLst>
        <pc:spChg chg="mod">
          <ac:chgData name="Rachmann, Alexander" userId="5e3ed8f9-b48e-4582-92c8-8113d13f63bf" providerId="ADAL" clId="{6450EFC2-3323-4CD5-91E7-F7AA7CFBCCA0}" dt="2024-07-09T18:10:47.475" v="753" actId="20577"/>
          <ac:spMkLst>
            <pc:docMk/>
            <pc:sldMk cId="2759906812" sldId="540"/>
            <ac:spMk id="17" creationId="{00000000-0000-0000-0000-000000000000}"/>
          </ac:spMkLst>
        </pc:spChg>
        <pc:picChg chg="del">
          <ac:chgData name="Rachmann, Alexander" userId="5e3ed8f9-b48e-4582-92c8-8113d13f63bf" providerId="ADAL" clId="{6450EFC2-3323-4CD5-91E7-F7AA7CFBCCA0}" dt="2024-07-09T18:10:50.518" v="755" actId="478"/>
          <ac:picMkLst>
            <pc:docMk/>
            <pc:sldMk cId="2759906812" sldId="540"/>
            <ac:picMk id="5" creationId="{2A70B78D-B4B1-52CF-E6A8-29C1FE5B5109}"/>
          </ac:picMkLst>
        </pc:picChg>
        <pc:picChg chg="add">
          <ac:chgData name="Rachmann, Alexander" userId="5e3ed8f9-b48e-4582-92c8-8113d13f63bf" providerId="ADAL" clId="{6450EFC2-3323-4CD5-91E7-F7AA7CFBCCA0}" dt="2024-07-09T18:11:04.022" v="756" actId="22"/>
          <ac:picMkLst>
            <pc:docMk/>
            <pc:sldMk cId="2759906812" sldId="540"/>
            <ac:picMk id="6" creationId="{5B9497B3-3FD0-6231-A777-7C6D0C571B40}"/>
          </ac:picMkLst>
        </pc:picChg>
        <pc:picChg chg="del">
          <ac:chgData name="Rachmann, Alexander" userId="5e3ed8f9-b48e-4582-92c8-8113d13f63bf" providerId="ADAL" clId="{6450EFC2-3323-4CD5-91E7-F7AA7CFBCCA0}" dt="2024-07-09T18:10:49.822" v="754" actId="478"/>
          <ac:picMkLst>
            <pc:docMk/>
            <pc:sldMk cId="2759906812" sldId="540"/>
            <ac:picMk id="8" creationId="{10672AE3-E4FA-ABEC-D3A3-E06A0D49DB29}"/>
          </ac:picMkLst>
        </pc:picChg>
      </pc:sldChg>
      <pc:sldChg chg="addSp delSp modSp add mod">
        <pc:chgData name="Rachmann, Alexander" userId="5e3ed8f9-b48e-4582-92c8-8113d13f63bf" providerId="ADAL" clId="{6450EFC2-3323-4CD5-91E7-F7AA7CFBCCA0}" dt="2024-07-09T18:12:34.539" v="777" actId="1076"/>
        <pc:sldMkLst>
          <pc:docMk/>
          <pc:sldMk cId="2641957689" sldId="541"/>
        </pc:sldMkLst>
        <pc:spChg chg="mod">
          <ac:chgData name="Rachmann, Alexander" userId="5e3ed8f9-b48e-4582-92c8-8113d13f63bf" providerId="ADAL" clId="{6450EFC2-3323-4CD5-91E7-F7AA7CFBCCA0}" dt="2024-07-09T18:11:52.305" v="771" actId="20577"/>
          <ac:spMkLst>
            <pc:docMk/>
            <pc:sldMk cId="2641957689" sldId="541"/>
            <ac:spMk id="17" creationId="{00000000-0000-0000-0000-000000000000}"/>
          </ac:spMkLst>
        </pc:spChg>
        <pc:picChg chg="add mod">
          <ac:chgData name="Rachmann, Alexander" userId="5e3ed8f9-b48e-4582-92c8-8113d13f63bf" providerId="ADAL" clId="{6450EFC2-3323-4CD5-91E7-F7AA7CFBCCA0}" dt="2024-07-09T18:12:33.642" v="776" actId="1076"/>
          <ac:picMkLst>
            <pc:docMk/>
            <pc:sldMk cId="2641957689" sldId="541"/>
            <ac:picMk id="5" creationId="{79A4900F-98BA-4454-36B2-E380A590A008}"/>
          </ac:picMkLst>
        </pc:picChg>
        <pc:picChg chg="del">
          <ac:chgData name="Rachmann, Alexander" userId="5e3ed8f9-b48e-4582-92c8-8113d13f63bf" providerId="ADAL" clId="{6450EFC2-3323-4CD5-91E7-F7AA7CFBCCA0}" dt="2024-07-09T18:11:54.529" v="772" actId="478"/>
          <ac:picMkLst>
            <pc:docMk/>
            <pc:sldMk cId="2641957689" sldId="541"/>
            <ac:picMk id="6" creationId="{5B9497B3-3FD0-6231-A777-7C6D0C571B40}"/>
          </ac:picMkLst>
        </pc:picChg>
        <pc:picChg chg="add mod">
          <ac:chgData name="Rachmann, Alexander" userId="5e3ed8f9-b48e-4582-92c8-8113d13f63bf" providerId="ADAL" clId="{6450EFC2-3323-4CD5-91E7-F7AA7CFBCCA0}" dt="2024-07-09T18:12:34.539" v="777" actId="1076"/>
          <ac:picMkLst>
            <pc:docMk/>
            <pc:sldMk cId="2641957689" sldId="541"/>
            <ac:picMk id="8" creationId="{3EFCFCB3-EA06-2D47-2A60-D87EF89E692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3280D-E04F-4D59-8972-5286666EB052}" type="datetimeFigureOut">
              <a:rPr lang="de-DE" smtClean="0"/>
              <a:pPr/>
              <a:t>15.10.24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DEBBA-0669-4C73-B850-124DA9F5A46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0169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 Verbindung 6"/>
          <p:cNvCxnSpPr/>
          <p:nvPr userDrawn="1"/>
        </p:nvCxnSpPr>
        <p:spPr bwMode="auto">
          <a:xfrm>
            <a:off x="810802" y="42197993"/>
            <a:ext cx="28631648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Textfeld 7"/>
          <p:cNvSpPr txBox="1"/>
          <p:nvPr userDrawn="1"/>
        </p:nvSpPr>
        <p:spPr>
          <a:xfrm>
            <a:off x="619870" y="42169816"/>
            <a:ext cx="8477526" cy="47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2270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483" b="1" dirty="0">
                <a:latin typeface="+mj-lt"/>
                <a:cs typeface="Arial" pitchFamily="34" charset="0"/>
              </a:rPr>
              <a:t>&lt;Namen der Vortragenden&gt;</a:t>
            </a:r>
          </a:p>
        </p:txBody>
      </p:sp>
      <p:sp>
        <p:nvSpPr>
          <p:cNvPr id="9" name="Textfeld 8"/>
          <p:cNvSpPr txBox="1"/>
          <p:nvPr userDrawn="1"/>
        </p:nvSpPr>
        <p:spPr>
          <a:xfrm>
            <a:off x="8671871" y="42121788"/>
            <a:ext cx="14333399" cy="512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227063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2732" b="1" dirty="0">
                <a:latin typeface="+mj-lt"/>
                <a:cs typeface="Arial" pitchFamily="34" charset="0"/>
              </a:rPr>
              <a:t>KI-Labor</a:t>
            </a:r>
            <a:endParaRPr lang="de-DE" sz="2607" b="1" dirty="0">
              <a:latin typeface="+mj-lt"/>
              <a:cs typeface="Arial" pitchFamily="34" charset="0"/>
            </a:endParaRPr>
          </a:p>
        </p:txBody>
      </p:sp>
      <p:sp>
        <p:nvSpPr>
          <p:cNvPr id="10" name="Textfeld 9"/>
          <p:cNvSpPr txBox="1"/>
          <p:nvPr userDrawn="1"/>
        </p:nvSpPr>
        <p:spPr>
          <a:xfrm>
            <a:off x="26555795" y="42169816"/>
            <a:ext cx="3099383" cy="47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2483" b="1" dirty="0">
                <a:latin typeface="+mj-lt"/>
                <a:cs typeface="Arial" pitchFamily="34" charset="0"/>
              </a:rPr>
              <a:t>Seite </a:t>
            </a:r>
            <a:fld id="{7FC07FA6-09CF-4122-995B-43C510F6F524}" type="slidenum">
              <a:rPr lang="de-DE" sz="2483" b="1" smtClean="0">
                <a:latin typeface="+mj-lt"/>
                <a:cs typeface="Arial" pitchFamily="34" charset="0"/>
              </a:rPr>
              <a:pPr algn="r"/>
              <a:t>‹Nr.›</a:t>
            </a:fld>
            <a:endParaRPr lang="de-DE" sz="2483" b="1" dirty="0">
              <a:latin typeface="+mj-lt"/>
              <a:cs typeface="Arial" pitchFamily="34" charset="0"/>
            </a:endParaRPr>
          </a:p>
        </p:txBody>
      </p:sp>
      <p:cxnSp>
        <p:nvCxnSpPr>
          <p:cNvPr id="11" name="Gerade Verbindung 10"/>
          <p:cNvCxnSpPr/>
          <p:nvPr userDrawn="1"/>
        </p:nvCxnSpPr>
        <p:spPr bwMode="auto">
          <a:xfrm>
            <a:off x="810802" y="4191969"/>
            <a:ext cx="28631648" cy="0"/>
          </a:xfrm>
          <a:prstGeom prst="line">
            <a:avLst/>
          </a:prstGeom>
          <a:noFill/>
          <a:ln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3" name="Picture 4" descr="Wirtschaftsingenieurwesen Studium an der HS Niederrhein - Logo Fachbereich Wirtschaftsingenieurwesen"/>
          <p:cNvPicPr>
            <a:picLocks noChangeAspect="1" noChangeArrowheads="1"/>
          </p:cNvPicPr>
          <p:nvPr userDrawn="1"/>
        </p:nvPicPr>
        <p:blipFill>
          <a:blip r:embed="rId2" cstate="print"/>
          <a:srcRect l="2157" r="2333" b="30240"/>
          <a:stretch>
            <a:fillRect/>
          </a:stretch>
        </p:blipFill>
        <p:spPr bwMode="auto">
          <a:xfrm>
            <a:off x="19844092" y="359084"/>
            <a:ext cx="9839446" cy="1961880"/>
          </a:xfrm>
          <a:prstGeom prst="rect">
            <a:avLst/>
          </a:prstGeom>
          <a:noFill/>
        </p:spPr>
      </p:pic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6843FEF1-8D54-719B-0621-273F3441D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801" y="4627021"/>
            <a:ext cx="28631645" cy="370965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60CAC3-FF91-4A1B-9A75-DB9880EE49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10801" y="447553"/>
            <a:ext cx="9839444" cy="3309365"/>
          </a:xfrm>
        </p:spPr>
        <p:txBody>
          <a:bodyPr>
            <a:normAutofit/>
          </a:bodyPr>
          <a:lstStyle>
            <a:lvl1pPr marL="0" indent="0" algn="l">
              <a:buNone/>
              <a:defRPr sz="6953"/>
            </a:lvl1pPr>
            <a:lvl2pPr marL="1135319" indent="0" algn="l">
              <a:buNone/>
              <a:defRPr/>
            </a:lvl2pPr>
            <a:lvl3pPr marL="2270638" indent="0" algn="l">
              <a:buNone/>
              <a:defRPr/>
            </a:lvl3pPr>
            <a:lvl4pPr marL="3405957" indent="0" algn="l">
              <a:buNone/>
              <a:defRPr/>
            </a:lvl4pPr>
            <a:lvl5pPr marL="4541276" indent="0" algn="l">
              <a:buNone/>
              <a:defRPr/>
            </a:lvl5pPr>
          </a:lstStyle>
          <a:p>
            <a:pPr lvl="0"/>
            <a:r>
              <a:rPr lang="de-DE" dirty="0"/>
              <a:t>Überschrift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513761" y="1714135"/>
            <a:ext cx="27247692" cy="7133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513761" y="9987554"/>
            <a:ext cx="27247692" cy="28248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1513761" y="39672756"/>
            <a:ext cx="706421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pPr/>
              <a:t>15.10.24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344031" y="39672756"/>
            <a:ext cx="9587151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21697236" y="39672756"/>
            <a:ext cx="7064216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ctr" defTabSz="2270638" rtl="0" eaLnBrk="1" latinLnBrk="0" hangingPunct="1">
        <a:spcBef>
          <a:spcPct val="0"/>
        </a:spcBef>
        <a:buNone/>
        <a:defRPr sz="1092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51489" indent="-851489" algn="l" defTabSz="2270638" rtl="0" eaLnBrk="1" latinLnBrk="0" hangingPunct="1">
        <a:spcBef>
          <a:spcPct val="20000"/>
        </a:spcBef>
        <a:buFont typeface="Arial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1844893" indent="-709574" algn="l" defTabSz="2270638" rtl="0" eaLnBrk="1" latinLnBrk="0" hangingPunct="1">
        <a:spcBef>
          <a:spcPct val="20000"/>
        </a:spcBef>
        <a:buFont typeface="Arial" pitchFamily="34" charset="0"/>
        <a:buChar char="–"/>
        <a:defRPr sz="6953" kern="1200">
          <a:solidFill>
            <a:schemeClr val="tx1"/>
          </a:solidFill>
          <a:latin typeface="+mn-lt"/>
          <a:ea typeface="+mn-ea"/>
          <a:cs typeface="+mn-cs"/>
        </a:defRPr>
      </a:lvl2pPr>
      <a:lvl3pPr marL="2838298" indent="-567660" algn="l" defTabSz="2270638" rtl="0" eaLnBrk="1" latinLnBrk="0" hangingPunct="1">
        <a:spcBef>
          <a:spcPct val="20000"/>
        </a:spcBef>
        <a:buFont typeface="Arial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3973617" indent="-567660" algn="l" defTabSz="2270638" rtl="0" eaLnBrk="1" latinLnBrk="0" hangingPunct="1">
        <a:spcBef>
          <a:spcPct val="20000"/>
        </a:spcBef>
        <a:buFont typeface="Arial" pitchFamily="34" charset="0"/>
        <a:buChar char="–"/>
        <a:defRPr sz="4966" kern="1200">
          <a:solidFill>
            <a:schemeClr val="tx1"/>
          </a:solidFill>
          <a:latin typeface="+mn-lt"/>
          <a:ea typeface="+mn-ea"/>
          <a:cs typeface="+mn-cs"/>
        </a:defRPr>
      </a:lvl4pPr>
      <a:lvl5pPr marL="5108936" indent="-567660" algn="l" defTabSz="2270638" rtl="0" eaLnBrk="1" latinLnBrk="0" hangingPunct="1">
        <a:spcBef>
          <a:spcPct val="20000"/>
        </a:spcBef>
        <a:buFont typeface="Arial" pitchFamily="34" charset="0"/>
        <a:buChar char="»"/>
        <a:defRPr sz="4966" kern="1200">
          <a:solidFill>
            <a:schemeClr val="tx1"/>
          </a:solidFill>
          <a:latin typeface="+mn-lt"/>
          <a:ea typeface="+mn-ea"/>
          <a:cs typeface="+mn-cs"/>
        </a:defRPr>
      </a:lvl5pPr>
      <a:lvl6pPr marL="6244255" indent="-567660" algn="l" defTabSz="2270638" rtl="0" eaLnBrk="1" latinLnBrk="0" hangingPunct="1">
        <a:spcBef>
          <a:spcPct val="20000"/>
        </a:spcBef>
        <a:buFont typeface="Arial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6pPr>
      <a:lvl7pPr marL="7379574" indent="-567660" algn="l" defTabSz="2270638" rtl="0" eaLnBrk="1" latinLnBrk="0" hangingPunct="1">
        <a:spcBef>
          <a:spcPct val="20000"/>
        </a:spcBef>
        <a:buFont typeface="Arial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7pPr>
      <a:lvl8pPr marL="8514893" indent="-567660" algn="l" defTabSz="2270638" rtl="0" eaLnBrk="1" latinLnBrk="0" hangingPunct="1">
        <a:spcBef>
          <a:spcPct val="20000"/>
        </a:spcBef>
        <a:buFont typeface="Arial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8pPr>
      <a:lvl9pPr marL="9650212" indent="-567660" algn="l" defTabSz="2270638" rtl="0" eaLnBrk="1" latinLnBrk="0" hangingPunct="1">
        <a:spcBef>
          <a:spcPct val="20000"/>
        </a:spcBef>
        <a:buFont typeface="Arial" pitchFamily="34" charset="0"/>
        <a:buChar char="•"/>
        <a:defRPr sz="49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1pPr>
      <a:lvl2pPr marL="1135319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2pPr>
      <a:lvl3pPr marL="2270638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3pPr>
      <a:lvl4pPr marL="3405957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4pPr>
      <a:lvl5pPr marL="4541276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5pPr>
      <a:lvl6pPr marL="5676595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6pPr>
      <a:lvl7pPr marL="6811914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7pPr>
      <a:lvl8pPr marL="7947233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8pPr>
      <a:lvl9pPr marL="9082552" algn="l" defTabSz="2270638" rtl="0" eaLnBrk="1" latinLnBrk="0" hangingPunct="1">
        <a:defRPr sz="44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BCA2C603-2DC6-9DD3-F5A5-8536B345D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Tragen Sie auf der Masterfolie ihren Namen ein (unten links in der Fußzeile).</a:t>
            </a:r>
          </a:p>
          <a:p>
            <a:r>
              <a:rPr lang="de-DE" dirty="0"/>
              <a:t>Tragen Sie auf der Masterfolie den Titel ihres Vortrags ein (unten mittig in der Fußzeile).</a:t>
            </a:r>
          </a:p>
          <a:p>
            <a:r>
              <a:rPr lang="de-DE" dirty="0" err="1"/>
              <a:t>Lets</a:t>
            </a:r>
            <a:r>
              <a:rPr lang="de-DE" dirty="0"/>
              <a:t> Go!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864AF79-B829-BE6B-124B-AFAE150BC4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4006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spcAft>
            <a:spcPts val="600"/>
          </a:spcAft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Macintosh PowerPoint</Application>
  <PresentationFormat>Benutzerdefiniert</PresentationFormat>
  <Paragraphs>4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Larissa-Design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pernice</dc:creator>
  <cp:lastModifiedBy>Rachmann, Alexander</cp:lastModifiedBy>
  <cp:revision>192</cp:revision>
  <cp:lastPrinted>2024-10-10T10:30:56Z</cp:lastPrinted>
  <dcterms:created xsi:type="dcterms:W3CDTF">2013-08-10T11:24:20Z</dcterms:created>
  <dcterms:modified xsi:type="dcterms:W3CDTF">2024-10-15T13:54:38Z</dcterms:modified>
</cp:coreProperties>
</file>