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82" r:id="rId2"/>
    <p:sldId id="480" r:id="rId3"/>
    <p:sldId id="483" r:id="rId4"/>
    <p:sldId id="484" r:id="rId5"/>
    <p:sldId id="494" r:id="rId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BC674"/>
    <a:srgbClr val="1D4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20AB6-9A56-4BE7-B2B8-3BE0394E6B04}" v="14" dt="2024-07-04T06:34:44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2177" autoAdjust="0"/>
  </p:normalViewPr>
  <p:slideViewPr>
    <p:cSldViewPr>
      <p:cViewPr varScale="1">
        <p:scale>
          <a:sx n="117" d="100"/>
          <a:sy n="117" d="100"/>
        </p:scale>
        <p:origin x="11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5126"/>
    </p:cViewPr>
  </p:sorter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mann, Alexander" userId="5e3ed8f9-b48e-4582-92c8-8113d13f63bf" providerId="ADAL" clId="{58C2E31A-6B1A-4710-AEC7-31881D0CE5AB}"/>
    <pc:docChg chg="undo custSel addSld delSld modSld modMainMaster">
      <pc:chgData name="Rachmann, Alexander" userId="5e3ed8f9-b48e-4582-92c8-8113d13f63bf" providerId="ADAL" clId="{58C2E31A-6B1A-4710-AEC7-31881D0CE5AB}" dt="2024-06-13T15:17:38.769" v="148" actId="2696"/>
      <pc:docMkLst>
        <pc:docMk/>
      </pc:docMkLst>
      <pc:sldChg chg="del">
        <pc:chgData name="Rachmann, Alexander" userId="5e3ed8f9-b48e-4582-92c8-8113d13f63bf" providerId="ADAL" clId="{58C2E31A-6B1A-4710-AEC7-31881D0CE5AB}" dt="2024-06-13T15:17:38.769" v="148" actId="2696"/>
        <pc:sldMkLst>
          <pc:docMk/>
          <pc:sldMk cId="0" sldId="256"/>
        </pc:sldMkLst>
      </pc:sldChg>
      <pc:sldChg chg="addSp delSp modSp mod">
        <pc:chgData name="Rachmann, Alexander" userId="5e3ed8f9-b48e-4582-92c8-8113d13f63bf" providerId="ADAL" clId="{58C2E31A-6B1A-4710-AEC7-31881D0CE5AB}" dt="2024-06-13T15:07:27.373" v="24" actId="478"/>
        <pc:sldMkLst>
          <pc:docMk/>
          <pc:sldMk cId="3085080539" sldId="467"/>
        </pc:sldMkLst>
        <pc:spChg chg="add del mod">
          <ac:chgData name="Rachmann, Alexander" userId="5e3ed8f9-b48e-4582-92c8-8113d13f63bf" providerId="ADAL" clId="{58C2E31A-6B1A-4710-AEC7-31881D0CE5AB}" dt="2024-06-13T15:07:27.373" v="24" actId="478"/>
          <ac:spMkLst>
            <pc:docMk/>
            <pc:sldMk cId="3085080539" sldId="467"/>
            <ac:spMk id="4" creationId="{00000000-0000-0000-0000-000000000000}"/>
          </ac:spMkLst>
        </pc:spChg>
      </pc:sldChg>
      <pc:sldChg chg="delSp mod">
        <pc:chgData name="Rachmann, Alexander" userId="5e3ed8f9-b48e-4582-92c8-8113d13f63bf" providerId="ADAL" clId="{58C2E31A-6B1A-4710-AEC7-31881D0CE5AB}" dt="2024-06-13T15:11:16.871" v="45" actId="478"/>
        <pc:sldMkLst>
          <pc:docMk/>
          <pc:sldMk cId="1668941647" sldId="478"/>
        </pc:sldMkLst>
        <pc:spChg chg="del">
          <ac:chgData name="Rachmann, Alexander" userId="5e3ed8f9-b48e-4582-92c8-8113d13f63bf" providerId="ADAL" clId="{58C2E31A-6B1A-4710-AEC7-31881D0CE5AB}" dt="2024-06-13T15:08:04.751" v="27" actId="478"/>
          <ac:spMkLst>
            <pc:docMk/>
            <pc:sldMk cId="1668941647" sldId="478"/>
            <ac:spMk id="3" creationId="{00000000-0000-0000-0000-000000000000}"/>
          </ac:spMkLst>
        </pc:spChg>
        <pc:spChg chg="del">
          <ac:chgData name="Rachmann, Alexander" userId="5e3ed8f9-b48e-4582-92c8-8113d13f63bf" providerId="ADAL" clId="{58C2E31A-6B1A-4710-AEC7-31881D0CE5AB}" dt="2024-06-13T15:11:16.871" v="45" actId="478"/>
          <ac:spMkLst>
            <pc:docMk/>
            <pc:sldMk cId="1668941647" sldId="478"/>
            <ac:spMk id="4" creationId="{00000000-0000-0000-0000-000000000000}"/>
          </ac:spMkLst>
        </pc:spChg>
      </pc:sldChg>
      <pc:sldChg chg="modSp new mod">
        <pc:chgData name="Rachmann, Alexander" userId="5e3ed8f9-b48e-4582-92c8-8113d13f63bf" providerId="ADAL" clId="{58C2E31A-6B1A-4710-AEC7-31881D0CE5AB}" dt="2024-06-13T15:17:21.915" v="147" actId="20577"/>
        <pc:sldMkLst>
          <pc:docMk/>
          <pc:sldMk cId="3514165391" sldId="479"/>
        </pc:sldMkLst>
        <pc:spChg chg="mod">
          <ac:chgData name="Rachmann, Alexander" userId="5e3ed8f9-b48e-4582-92c8-8113d13f63bf" providerId="ADAL" clId="{58C2E31A-6B1A-4710-AEC7-31881D0CE5AB}" dt="2024-06-13T15:17:21.915" v="147" actId="20577"/>
          <ac:spMkLst>
            <pc:docMk/>
            <pc:sldMk cId="3514165391" sldId="479"/>
            <ac:spMk id="2" creationId="{F246DFA1-AC81-020A-D527-4459D3ECA129}"/>
          </ac:spMkLst>
        </pc:spChg>
      </pc:sldChg>
      <pc:sldMasterChg chg="addSldLayout delSldLayout modSldLayout">
        <pc:chgData name="Rachmann, Alexander" userId="5e3ed8f9-b48e-4582-92c8-8113d13f63bf" providerId="ADAL" clId="{58C2E31A-6B1A-4710-AEC7-31881D0CE5AB}" dt="2024-06-13T15:16:45.172" v="111" actId="478"/>
        <pc:sldMasterMkLst>
          <pc:docMk/>
          <pc:sldMasterMk cId="0" sldId="2147483648"/>
        </pc:sldMasterMkLst>
        <pc:sldLayoutChg chg="addSp delSp modSp mod">
          <pc:chgData name="Rachmann, Alexander" userId="5e3ed8f9-b48e-4582-92c8-8113d13f63bf" providerId="ADAL" clId="{58C2E31A-6B1A-4710-AEC7-31881D0CE5AB}" dt="2024-06-13T15:13:29.522" v="96" actId="20577"/>
          <pc:sldLayoutMkLst>
            <pc:docMk/>
            <pc:sldMasterMk cId="0" sldId="2147483648"/>
            <pc:sldLayoutMk cId="0" sldId="2147483649"/>
          </pc:sldLayoutMkLst>
          <pc:spChg chg="add del mod">
            <ac:chgData name="Rachmann, Alexander" userId="5e3ed8f9-b48e-4582-92c8-8113d13f63bf" providerId="ADAL" clId="{58C2E31A-6B1A-4710-AEC7-31881D0CE5AB}" dt="2024-06-13T15:08:35.194" v="28" actId="478"/>
            <ac:spMkLst>
              <pc:docMk/>
              <pc:sldMasterMk cId="0" sldId="2147483648"/>
              <pc:sldLayoutMk cId="0" sldId="2147483649"/>
              <ac:spMk id="2" creationId="{E5729870-0B34-0EF7-B42C-A3DCB67E94C9}"/>
            </ac:spMkLst>
          </pc:spChg>
          <pc:spChg chg="add del mod">
            <ac:chgData name="Rachmann, Alexander" userId="5e3ed8f9-b48e-4582-92c8-8113d13f63bf" providerId="ADAL" clId="{58C2E31A-6B1A-4710-AEC7-31881D0CE5AB}" dt="2024-06-13T15:10:35.028" v="43" actId="478"/>
            <ac:spMkLst>
              <pc:docMk/>
              <pc:sldMasterMk cId="0" sldId="2147483648"/>
              <pc:sldLayoutMk cId="0" sldId="2147483649"/>
              <ac:spMk id="3" creationId="{6B353931-12C6-9721-EDA4-A535FA0C4087}"/>
            </ac:spMkLst>
          </pc:spChg>
          <pc:spChg chg="add del">
            <ac:chgData name="Rachmann, Alexander" userId="5e3ed8f9-b48e-4582-92c8-8113d13f63bf" providerId="ADAL" clId="{58C2E31A-6B1A-4710-AEC7-31881D0CE5AB}" dt="2024-06-13T15:09:45.997" v="30" actId="11529"/>
            <ac:spMkLst>
              <pc:docMk/>
              <pc:sldMasterMk cId="0" sldId="2147483648"/>
              <pc:sldLayoutMk cId="0" sldId="2147483649"/>
              <ac:spMk id="4" creationId="{F5072149-28B9-7A55-B10B-247685048AFD}"/>
            </ac:spMkLst>
          </pc:spChg>
          <pc:spChg chg="add del mod">
            <ac:chgData name="Rachmann, Alexander" userId="5e3ed8f9-b48e-4582-92c8-8113d13f63bf" providerId="ADAL" clId="{58C2E31A-6B1A-4710-AEC7-31881D0CE5AB}" dt="2024-06-13T15:09:48.015" v="31" actId="478"/>
            <ac:spMkLst>
              <pc:docMk/>
              <pc:sldMasterMk cId="0" sldId="2147483648"/>
              <pc:sldLayoutMk cId="0" sldId="2147483649"/>
              <ac:spMk id="5" creationId="{16DA0271-F19C-FA10-FE75-5A7DCEB59234}"/>
            </ac:spMkLst>
          </pc:spChg>
          <pc:spChg chg="add del">
            <ac:chgData name="Rachmann, Alexander" userId="5e3ed8f9-b48e-4582-92c8-8113d13f63bf" providerId="ADAL" clId="{58C2E31A-6B1A-4710-AEC7-31881D0CE5AB}" dt="2024-06-13T15:09:58.868" v="32" actId="11529"/>
            <ac:spMkLst>
              <pc:docMk/>
              <pc:sldMasterMk cId="0" sldId="2147483648"/>
              <pc:sldLayoutMk cId="0" sldId="2147483649"/>
              <ac:spMk id="6" creationId="{E9356127-BD5A-440B-ADBF-F764EE98CEC6}"/>
            </ac:spMkLst>
          </pc:spChg>
          <pc:spChg chg="mod">
            <ac:chgData name="Rachmann, Alexander" userId="5e3ed8f9-b48e-4582-92c8-8113d13f63bf" providerId="ADAL" clId="{58C2E31A-6B1A-4710-AEC7-31881D0CE5AB}" dt="2024-06-13T15:12:43.720" v="51" actId="2711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Rachmann, Alexander" userId="5e3ed8f9-b48e-4582-92c8-8113d13f63bf" providerId="ADAL" clId="{58C2E31A-6B1A-4710-AEC7-31881D0CE5AB}" dt="2024-06-13T15:13:29.522" v="96" actId="20577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Rachmann, Alexander" userId="5e3ed8f9-b48e-4582-92c8-8113d13f63bf" providerId="ADAL" clId="{58C2E31A-6B1A-4710-AEC7-31881D0CE5AB}" dt="2024-06-13T15:13:14.515" v="70" actId="2711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  <pc:spChg chg="add mod">
            <ac:chgData name="Rachmann, Alexander" userId="5e3ed8f9-b48e-4582-92c8-8113d13f63bf" providerId="ADAL" clId="{58C2E31A-6B1A-4710-AEC7-31881D0CE5AB}" dt="2024-06-13T15:10:41.194" v="44" actId="1076"/>
            <ac:spMkLst>
              <pc:docMk/>
              <pc:sldMasterMk cId="0" sldId="2147483648"/>
              <pc:sldLayoutMk cId="0" sldId="2147483649"/>
              <ac:spMk id="12" creationId="{DE4798F6-4520-A786-23E2-C5791253A116}"/>
            </ac:spMkLst>
          </pc:spChg>
          <pc:spChg chg="add mod">
            <ac:chgData name="Rachmann, Alexander" userId="5e3ed8f9-b48e-4582-92c8-8113d13f63bf" providerId="ADAL" clId="{58C2E31A-6B1A-4710-AEC7-31881D0CE5AB}" dt="2024-06-13T15:12:05.732" v="50" actId="2711"/>
            <ac:spMkLst>
              <pc:docMk/>
              <pc:sldMasterMk cId="0" sldId="2147483648"/>
              <pc:sldLayoutMk cId="0" sldId="2147483649"/>
              <ac:spMk id="14" creationId="{6843FEF1-8D54-719B-0621-273F3441D05B}"/>
            </ac:spMkLst>
          </pc:spChg>
        </pc:sldLayoutChg>
        <pc:sldLayoutChg chg="delSp modSp add mod">
          <pc:chgData name="Rachmann, Alexander" userId="5e3ed8f9-b48e-4582-92c8-8113d13f63bf" providerId="ADAL" clId="{58C2E31A-6B1A-4710-AEC7-31881D0CE5AB}" dt="2024-06-13T15:16:45.172" v="111" actId="478"/>
          <pc:sldLayoutMkLst>
            <pc:docMk/>
            <pc:sldMasterMk cId="0" sldId="2147483648"/>
            <pc:sldLayoutMk cId="524484171" sldId="2147483650"/>
          </pc:sldLayoutMkLst>
          <pc:spChg chg="del">
            <ac:chgData name="Rachmann, Alexander" userId="5e3ed8f9-b48e-4582-92c8-8113d13f63bf" providerId="ADAL" clId="{58C2E31A-6B1A-4710-AEC7-31881D0CE5AB}" dt="2024-06-13T15:16:45.172" v="111" actId="478"/>
            <ac:spMkLst>
              <pc:docMk/>
              <pc:sldMasterMk cId="0" sldId="2147483648"/>
              <pc:sldLayoutMk cId="524484171" sldId="2147483650"/>
              <ac:spMk id="12" creationId="{DE4798F6-4520-A786-23E2-C5791253A116}"/>
            </ac:spMkLst>
          </pc:spChg>
          <pc:spChg chg="mod">
            <ac:chgData name="Rachmann, Alexander" userId="5e3ed8f9-b48e-4582-92c8-8113d13f63bf" providerId="ADAL" clId="{58C2E31A-6B1A-4710-AEC7-31881D0CE5AB}" dt="2024-06-13T15:16:42.186" v="110" actId="403"/>
            <ac:spMkLst>
              <pc:docMk/>
              <pc:sldMasterMk cId="0" sldId="2147483648"/>
              <pc:sldLayoutMk cId="524484171" sldId="2147483650"/>
              <ac:spMk id="14" creationId="{6843FEF1-8D54-719B-0621-273F3441D05B}"/>
            </ac:spMkLst>
          </pc:spChg>
        </pc:sldLayoutChg>
        <pc:sldLayoutChg chg="new del mod">
          <pc:chgData name="Rachmann, Alexander" userId="5e3ed8f9-b48e-4582-92c8-8113d13f63bf" providerId="ADAL" clId="{58C2E31A-6B1A-4710-AEC7-31881D0CE5AB}" dt="2024-06-13T15:14:01.074" v="100" actId="2696"/>
          <pc:sldLayoutMkLst>
            <pc:docMk/>
            <pc:sldMasterMk cId="0" sldId="2147483648"/>
            <pc:sldLayoutMk cId="1091443172" sldId="2147483650"/>
          </pc:sldLayoutMkLst>
        </pc:sldLayoutChg>
        <pc:sldLayoutChg chg="new del mod">
          <pc:chgData name="Rachmann, Alexander" userId="5e3ed8f9-b48e-4582-92c8-8113d13f63bf" providerId="ADAL" clId="{58C2E31A-6B1A-4710-AEC7-31881D0CE5AB}" dt="2024-06-13T15:13:50.167" v="99" actId="2696"/>
          <pc:sldLayoutMkLst>
            <pc:docMk/>
            <pc:sldMasterMk cId="0" sldId="2147483648"/>
            <pc:sldLayoutMk cId="159491288" sldId="2147483651"/>
          </pc:sldLayoutMkLst>
        </pc:sldLayoutChg>
      </pc:sldMasterChg>
    </pc:docChg>
  </pc:docChgLst>
  <pc:docChgLst>
    <pc:chgData name="Rachmann, Alexander" userId="5e3ed8f9-b48e-4582-92c8-8113d13f63bf" providerId="ADAL" clId="{1F920AB6-9A56-4BE7-B2B8-3BE0394E6B04}"/>
    <pc:docChg chg="undo custSel addSld delSld modSld sldOrd modMainMaster">
      <pc:chgData name="Rachmann, Alexander" userId="5e3ed8f9-b48e-4582-92c8-8113d13f63bf" providerId="ADAL" clId="{1F920AB6-9A56-4BE7-B2B8-3BE0394E6B04}" dt="2024-07-04T12:00:19.619" v="1616" actId="2696"/>
      <pc:docMkLst>
        <pc:docMk/>
      </pc:docMkLst>
      <pc:sldChg chg="del">
        <pc:chgData name="Rachmann, Alexander" userId="5e3ed8f9-b48e-4582-92c8-8113d13f63bf" providerId="ADAL" clId="{1F920AB6-9A56-4BE7-B2B8-3BE0394E6B04}" dt="2024-07-04T06:18:19.947" v="350" actId="2696"/>
        <pc:sldMkLst>
          <pc:docMk/>
          <pc:sldMk cId="3085080539" sldId="467"/>
        </pc:sldMkLst>
      </pc:sldChg>
      <pc:sldChg chg="modSp mod">
        <pc:chgData name="Rachmann, Alexander" userId="5e3ed8f9-b48e-4582-92c8-8113d13f63bf" providerId="ADAL" clId="{1F920AB6-9A56-4BE7-B2B8-3BE0394E6B04}" dt="2024-07-04T12:00:04.919" v="1615" actId="20577"/>
        <pc:sldMkLst>
          <pc:docMk/>
          <pc:sldMk cId="1668941647" sldId="478"/>
        </pc:sldMkLst>
        <pc:spChg chg="mod">
          <ac:chgData name="Rachmann, Alexander" userId="5e3ed8f9-b48e-4582-92c8-8113d13f63bf" providerId="ADAL" clId="{1F920AB6-9A56-4BE7-B2B8-3BE0394E6B04}" dt="2024-07-04T12:00:04.919" v="1615" actId="20577"/>
          <ac:spMkLst>
            <pc:docMk/>
            <pc:sldMk cId="1668941647" sldId="478"/>
            <ac:spMk id="17" creationId="{00000000-0000-0000-0000-000000000000}"/>
          </ac:spMkLst>
        </pc:spChg>
      </pc:sldChg>
      <pc:sldChg chg="del">
        <pc:chgData name="Rachmann, Alexander" userId="5e3ed8f9-b48e-4582-92c8-8113d13f63bf" providerId="ADAL" clId="{1F920AB6-9A56-4BE7-B2B8-3BE0394E6B04}" dt="2024-07-04T06:13:54.130" v="28" actId="2696"/>
        <pc:sldMkLst>
          <pc:docMk/>
          <pc:sldMk cId="3514165391" sldId="479"/>
        </pc:sldMkLst>
      </pc:sldChg>
      <pc:sldChg chg="modSp add mod">
        <pc:chgData name="Rachmann, Alexander" userId="5e3ed8f9-b48e-4582-92c8-8113d13f63bf" providerId="ADAL" clId="{1F920AB6-9A56-4BE7-B2B8-3BE0394E6B04}" dt="2024-07-04T06:29:04.881" v="856" actId="6549"/>
        <pc:sldMkLst>
          <pc:docMk/>
          <pc:sldMk cId="3920695496" sldId="479"/>
        </pc:sldMkLst>
        <pc:spChg chg="mod">
          <ac:chgData name="Rachmann, Alexander" userId="5e3ed8f9-b48e-4582-92c8-8113d13f63bf" providerId="ADAL" clId="{1F920AB6-9A56-4BE7-B2B8-3BE0394E6B04}" dt="2024-07-04T06:29:04.881" v="856" actId="6549"/>
          <ac:spMkLst>
            <pc:docMk/>
            <pc:sldMk cId="3920695496" sldId="479"/>
            <ac:spMk id="17" creationId="{00000000-0000-0000-0000-000000000000}"/>
          </ac:spMkLst>
        </pc:spChg>
      </pc:sldChg>
      <pc:sldChg chg="modSp add mod ord">
        <pc:chgData name="Rachmann, Alexander" userId="5e3ed8f9-b48e-4582-92c8-8113d13f63bf" providerId="ADAL" clId="{1F920AB6-9A56-4BE7-B2B8-3BE0394E6B04}" dt="2024-07-04T06:52:14.448" v="1596" actId="20577"/>
        <pc:sldMkLst>
          <pc:docMk/>
          <pc:sldMk cId="3671743473" sldId="480"/>
        </pc:sldMkLst>
        <pc:spChg chg="mod">
          <ac:chgData name="Rachmann, Alexander" userId="5e3ed8f9-b48e-4582-92c8-8113d13f63bf" providerId="ADAL" clId="{1F920AB6-9A56-4BE7-B2B8-3BE0394E6B04}" dt="2024-07-04T06:52:14.448" v="1596" actId="20577"/>
          <ac:spMkLst>
            <pc:docMk/>
            <pc:sldMk cId="3671743473" sldId="480"/>
            <ac:spMk id="17" creationId="{00000000-0000-0000-0000-000000000000}"/>
          </ac:spMkLst>
        </pc:spChg>
      </pc:sldChg>
      <pc:sldChg chg="addSp delSp modSp add mod">
        <pc:chgData name="Rachmann, Alexander" userId="5e3ed8f9-b48e-4582-92c8-8113d13f63bf" providerId="ADAL" clId="{1F920AB6-9A56-4BE7-B2B8-3BE0394E6B04}" dt="2024-07-04T06:35:06.379" v="863" actId="14100"/>
        <pc:sldMkLst>
          <pc:docMk/>
          <pc:sldMk cId="2468987138" sldId="481"/>
        </pc:sldMkLst>
        <pc:spChg chg="add del">
          <ac:chgData name="Rachmann, Alexander" userId="5e3ed8f9-b48e-4582-92c8-8113d13f63bf" providerId="ADAL" clId="{1F920AB6-9A56-4BE7-B2B8-3BE0394E6B04}" dt="2024-07-04T06:33:06.357" v="858" actId="478"/>
          <ac:spMkLst>
            <pc:docMk/>
            <pc:sldMk cId="2468987138" sldId="481"/>
            <ac:spMk id="2" creationId="{465FD191-E977-63A9-2F18-86889378C9E3}"/>
          </ac:spMkLst>
        </pc:spChg>
        <pc:spChg chg="add">
          <ac:chgData name="Rachmann, Alexander" userId="5e3ed8f9-b48e-4582-92c8-8113d13f63bf" providerId="ADAL" clId="{1F920AB6-9A56-4BE7-B2B8-3BE0394E6B04}" dt="2024-07-04T06:34:44.840" v="859"/>
          <ac:spMkLst>
            <pc:docMk/>
            <pc:sldMk cId="2468987138" sldId="481"/>
            <ac:spMk id="3" creationId="{7BA0977D-A421-8467-ED2A-C497C94EBB8D}"/>
          </ac:spMkLst>
        </pc:spChg>
        <pc:spChg chg="mod">
          <ac:chgData name="Rachmann, Alexander" userId="5e3ed8f9-b48e-4582-92c8-8113d13f63bf" providerId="ADAL" clId="{1F920AB6-9A56-4BE7-B2B8-3BE0394E6B04}" dt="2024-07-04T06:28:26.970" v="852" actId="20577"/>
          <ac:spMkLst>
            <pc:docMk/>
            <pc:sldMk cId="2468987138" sldId="481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1F920AB6-9A56-4BE7-B2B8-3BE0394E6B04}" dt="2024-07-04T06:35:06.379" v="863" actId="14100"/>
          <ac:picMkLst>
            <pc:docMk/>
            <pc:sldMk cId="2468987138" sldId="481"/>
            <ac:picMk id="5" creationId="{25156D97-5EB9-6637-DC22-5383B782A9AD}"/>
          </ac:picMkLst>
        </pc:picChg>
        <pc:picChg chg="add mod">
          <ac:chgData name="Rachmann, Alexander" userId="5e3ed8f9-b48e-4582-92c8-8113d13f63bf" providerId="ADAL" clId="{1F920AB6-9A56-4BE7-B2B8-3BE0394E6B04}" dt="2024-07-04T06:25:33.217" v="406" actId="14100"/>
          <ac:picMkLst>
            <pc:docMk/>
            <pc:sldMk cId="2468987138" sldId="481"/>
            <ac:picMk id="1026" creationId="{EDB784C6-125C-64CE-9DC7-3CA84E3FC371}"/>
          </ac:picMkLst>
        </pc:picChg>
      </pc:sldChg>
      <pc:sldChg chg="modSp add del mod">
        <pc:chgData name="Rachmann, Alexander" userId="5e3ed8f9-b48e-4582-92c8-8113d13f63bf" providerId="ADAL" clId="{1F920AB6-9A56-4BE7-B2B8-3BE0394E6B04}" dt="2024-07-04T12:00:19.619" v="1616" actId="2696"/>
        <pc:sldMkLst>
          <pc:docMk/>
          <pc:sldMk cId="1654847102" sldId="482"/>
        </pc:sldMkLst>
        <pc:spChg chg="mod">
          <ac:chgData name="Rachmann, Alexander" userId="5e3ed8f9-b48e-4582-92c8-8113d13f63bf" providerId="ADAL" clId="{1F920AB6-9A56-4BE7-B2B8-3BE0394E6B04}" dt="2024-07-04T06:47:23.275" v="1593"/>
          <ac:spMkLst>
            <pc:docMk/>
            <pc:sldMk cId="1654847102" sldId="482"/>
            <ac:spMk id="17" creationId="{00000000-0000-0000-0000-000000000000}"/>
          </ac:spMkLst>
        </pc:spChg>
      </pc:sldChg>
      <pc:sldMasterChg chg="modSldLayout">
        <pc:chgData name="Rachmann, Alexander" userId="5e3ed8f9-b48e-4582-92c8-8113d13f63bf" providerId="ADAL" clId="{1F920AB6-9A56-4BE7-B2B8-3BE0394E6B04}" dt="2024-07-04T06:18:35.866" v="351"/>
        <pc:sldMasterMkLst>
          <pc:docMk/>
          <pc:sldMasterMk cId="0" sldId="2147483648"/>
        </pc:sldMasterMkLst>
        <pc:sldLayoutChg chg="modSp mod">
          <pc:chgData name="Rachmann, Alexander" userId="5e3ed8f9-b48e-4582-92c8-8113d13f63bf" providerId="ADAL" clId="{1F920AB6-9A56-4BE7-B2B8-3BE0394E6B04}" dt="2024-07-04T06:18:35.866" v="351"/>
          <pc:sldLayoutMkLst>
            <pc:docMk/>
            <pc:sldMasterMk cId="0" sldId="2147483648"/>
            <pc:sldLayoutMk cId="0" sldId="2147483649"/>
          </pc:sldLayoutMkLst>
          <pc:spChg chg="mod">
            <ac:chgData name="Rachmann, Alexander" userId="5e3ed8f9-b48e-4582-92c8-8113d13f63bf" providerId="ADAL" clId="{1F920AB6-9A56-4BE7-B2B8-3BE0394E6B04}" dt="2024-07-04T06:18:35.866" v="351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</pc:sldLayoutChg>
        <pc:sldLayoutChg chg="modSp mod">
          <pc:chgData name="Rachmann, Alexander" userId="5e3ed8f9-b48e-4582-92c8-8113d13f63bf" providerId="ADAL" clId="{1F920AB6-9A56-4BE7-B2B8-3BE0394E6B04}" dt="2024-07-04T06:13:49.160" v="27" actId="21"/>
          <pc:sldLayoutMkLst>
            <pc:docMk/>
            <pc:sldMasterMk cId="0" sldId="2147483648"/>
            <pc:sldLayoutMk cId="524484171" sldId="2147483650"/>
          </pc:sldLayoutMkLst>
          <pc:spChg chg="mod">
            <ac:chgData name="Rachmann, Alexander" userId="5e3ed8f9-b48e-4582-92c8-8113d13f63bf" providerId="ADAL" clId="{1F920AB6-9A56-4BE7-B2B8-3BE0394E6B04}" dt="2024-07-04T06:13:49.160" v="27" actId="21"/>
            <ac:spMkLst>
              <pc:docMk/>
              <pc:sldMasterMk cId="0" sldId="2147483648"/>
              <pc:sldLayoutMk cId="524484171" sldId="2147483650"/>
              <ac:spMk id="9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3280D-E04F-4D59-8972-5286666EB052}" type="datetimeFigureOut">
              <a:rPr lang="de-DE" smtClean="0"/>
              <a:pPr/>
              <a:t>21.10.24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DEBBA-0669-4C73-B850-124DA9F5A4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16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 bwMode="auto">
          <a:xfrm>
            <a:off x="326514" y="6490382"/>
            <a:ext cx="11530127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 userDrawn="1"/>
        </p:nvSpPr>
        <p:spPr>
          <a:xfrm>
            <a:off x="249625" y="6485867"/>
            <a:ext cx="341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dirty="0">
                <a:latin typeface="+mj-lt"/>
                <a:cs typeface="Arial" pitchFamily="34" charset="0"/>
              </a:rPr>
              <a:t>Prof. Dr. Alexander Rachmann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3492211" y="6478172"/>
            <a:ext cx="5772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latin typeface="+mj-lt"/>
                <a:cs typeface="Arial" pitchFamily="34" charset="0"/>
              </a:rPr>
              <a:t>&lt;Name der Lehrveranstaltung / des Moduls&gt;</a:t>
            </a:r>
            <a:endParaRPr lang="de-DE" sz="1050" b="1" dirty="0">
              <a:latin typeface="+mj-lt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694169" y="6485867"/>
            <a:ext cx="124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>
                <a:latin typeface="+mj-lt"/>
                <a:cs typeface="Arial" pitchFamily="34" charset="0"/>
              </a:rPr>
              <a:t>Seite </a:t>
            </a:r>
            <a:fld id="{7FC07FA6-09CF-4122-995B-43C510F6F524}" type="slidenum">
              <a:rPr lang="de-DE" sz="1000" b="1" smtClean="0">
                <a:latin typeface="+mj-lt"/>
                <a:cs typeface="Arial" pitchFamily="34" charset="0"/>
              </a:rPr>
              <a:pPr algn="r"/>
              <a:t>‹Nr.›</a:t>
            </a:fld>
            <a:endParaRPr lang="de-DE" sz="1000" b="1" dirty="0">
              <a:latin typeface="+mj-lt"/>
              <a:cs typeface="Arial" pitchFamily="34" charset="0"/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326514" y="980728"/>
            <a:ext cx="11530127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4" descr="Wirtschaftsingenieurwesen Studium an der HS Niederrhein - Logo Fachbereich Wirtschaftsingenieurwesen"/>
          <p:cNvPicPr>
            <a:picLocks noChangeAspect="1" noChangeArrowheads="1"/>
          </p:cNvPicPr>
          <p:nvPr userDrawn="1"/>
        </p:nvPicPr>
        <p:blipFill>
          <a:blip r:embed="rId2" cstate="print"/>
          <a:srcRect l="2157" r="2333" b="30240"/>
          <a:stretch>
            <a:fillRect/>
          </a:stretch>
        </p:blipFill>
        <p:spPr bwMode="auto">
          <a:xfrm>
            <a:off x="8096182" y="260648"/>
            <a:ext cx="3730127" cy="583398"/>
          </a:xfrm>
          <a:prstGeom prst="rect">
            <a:avLst/>
          </a:prstGeom>
          <a:noFill/>
        </p:spPr>
      </p:pic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E4798F6-4520-A786-23E2-C5791253A1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6514" y="313573"/>
            <a:ext cx="3962400" cy="4254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de-DE" dirty="0"/>
              <a:t>Inhalt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6843FEF1-8D54-719B-0621-273F3441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14" y="1340771"/>
            <a:ext cx="11530126" cy="478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 bwMode="auto">
          <a:xfrm>
            <a:off x="326514" y="6490382"/>
            <a:ext cx="11530127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 userDrawn="1"/>
        </p:nvSpPr>
        <p:spPr>
          <a:xfrm>
            <a:off x="249625" y="6485867"/>
            <a:ext cx="341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dirty="0">
                <a:latin typeface="+mj-lt"/>
                <a:cs typeface="Arial" pitchFamily="34" charset="0"/>
              </a:rPr>
              <a:t>Prof. Dr. Alexander Rachmann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3492211" y="6478172"/>
            <a:ext cx="5772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latin typeface="+mj-lt"/>
                <a:cs typeface="Arial" pitchFamily="34" charset="0"/>
              </a:rPr>
              <a:t>&lt;Name der Lehrveranstaltung / des Moduls&gt;</a:t>
            </a:r>
            <a:endParaRPr lang="de-DE" sz="1050" b="1" dirty="0">
              <a:latin typeface="+mj-lt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694169" y="6485867"/>
            <a:ext cx="124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>
                <a:latin typeface="+mj-lt"/>
                <a:cs typeface="Arial" pitchFamily="34" charset="0"/>
              </a:rPr>
              <a:t>Seite </a:t>
            </a:r>
            <a:fld id="{7FC07FA6-09CF-4122-995B-43C510F6F524}" type="slidenum">
              <a:rPr lang="de-DE" sz="1000" b="1" smtClean="0">
                <a:latin typeface="+mj-lt"/>
                <a:cs typeface="Arial" pitchFamily="34" charset="0"/>
              </a:rPr>
              <a:pPr algn="r"/>
              <a:t>‹Nr.›</a:t>
            </a:fld>
            <a:endParaRPr lang="de-DE" sz="1000" b="1" dirty="0">
              <a:latin typeface="+mj-lt"/>
              <a:cs typeface="Arial" pitchFamily="34" charset="0"/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326514" y="980728"/>
            <a:ext cx="11530127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4" descr="Wirtschaftsingenieurwesen Studium an der HS Niederrhein - Logo Fachbereich Wirtschaftsingenieurwesen"/>
          <p:cNvPicPr>
            <a:picLocks noChangeAspect="1" noChangeArrowheads="1"/>
          </p:cNvPicPr>
          <p:nvPr userDrawn="1"/>
        </p:nvPicPr>
        <p:blipFill>
          <a:blip r:embed="rId2" cstate="print"/>
          <a:srcRect l="2157" r="2333" b="30240"/>
          <a:stretch>
            <a:fillRect/>
          </a:stretch>
        </p:blipFill>
        <p:spPr bwMode="auto">
          <a:xfrm>
            <a:off x="8096182" y="260648"/>
            <a:ext cx="3730127" cy="583398"/>
          </a:xfrm>
          <a:prstGeom prst="rect">
            <a:avLst/>
          </a:prstGeom>
          <a:noFill/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6843FEF1-8D54-719B-0621-273F3441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0937" y="1036303"/>
            <a:ext cx="11530126" cy="4785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244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21.10.24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FB8704-466B-B1F0-37DC-2791FD8E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&lt;Projektname&gt;</a:t>
            </a:r>
          </a:p>
        </p:txBody>
      </p:sp>
    </p:spTree>
    <p:extLst>
      <p:ext uri="{BB962C8B-B14F-4D97-AF65-F5344CB8AC3E}">
        <p14:creationId xmlns:p14="http://schemas.microsoft.com/office/powerpoint/2010/main" val="13726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/>
          <p:cNvSpPr txBox="1"/>
          <p:nvPr/>
        </p:nvSpPr>
        <p:spPr>
          <a:xfrm>
            <a:off x="838800" y="1171486"/>
            <a:ext cx="101537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&lt;Grundlage / Problem / Situation&gt;  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Hier werden Inhalte beschrieben, die zur der konkreten Projektsituation führen. 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Falls ein Kooperationspartner dabei ist, wird dieser hier genannt.</a:t>
            </a:r>
          </a:p>
        </p:txBody>
      </p:sp>
    </p:spTree>
    <p:extLst>
      <p:ext uri="{BB962C8B-B14F-4D97-AF65-F5344CB8AC3E}">
        <p14:creationId xmlns:p14="http://schemas.microsoft.com/office/powerpoint/2010/main" val="367174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6C3A7-0B80-417A-0DDF-EFD07C5CC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A4EAB65B-7E2A-03A6-84D7-49D9B0217756}"/>
              </a:ext>
            </a:extLst>
          </p:cNvPr>
          <p:cNvSpPr txBox="1"/>
          <p:nvPr/>
        </p:nvSpPr>
        <p:spPr>
          <a:xfrm>
            <a:off x="838800" y="1171486"/>
            <a:ext cx="1015374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&lt;Arbeitspakete&gt;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Welche Arbeitspakete sind jetzt schon erkennbar?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86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7E89-9B29-CF09-D66C-B820E85F5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820694B8-30C2-F17A-C254-3F8D7EC2BDDE}"/>
              </a:ext>
            </a:extLst>
          </p:cNvPr>
          <p:cNvSpPr txBox="1"/>
          <p:nvPr/>
        </p:nvSpPr>
        <p:spPr>
          <a:xfrm>
            <a:off x="838800" y="1171486"/>
            <a:ext cx="101537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&lt;Theoriebasis&gt; 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Welche Literatur muss man lesen, um das Projekt erfolgreich abschließen zu können?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88BA-09B2-3F24-BB94-CF795DFF9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7E7C77D-7BAE-4BCB-2425-C418D3D72394}"/>
              </a:ext>
            </a:extLst>
          </p:cNvPr>
          <p:cNvSpPr txBox="1"/>
          <p:nvPr/>
        </p:nvSpPr>
        <p:spPr>
          <a:xfrm>
            <a:off x="838800" y="1171486"/>
            <a:ext cx="1015374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&lt;Organisation&gt;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Die Studierenden schlagen Meilensteine über den Verlauf des Semesters vor. An den Meilensteinen wird dem Professor Stand der Arbeitspakete vorgestellt.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Auf Nachfrage der Studierenden vereinbaren wir individuelle Termine; typischerweise innerhalb von ein bis zwei Wochen.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87313">
              <a:spcAft>
                <a:spcPts val="1200"/>
              </a:spcAft>
              <a:buClr>
                <a:srgbClr val="1D4575"/>
              </a:buClr>
              <a:buSzPct val="95000"/>
            </a:pPr>
            <a:r>
              <a:rPr lang="de-DE" sz="2000" b="1" dirty="0">
                <a:latin typeface="Arial" pitchFamily="34" charset="0"/>
                <a:cs typeface="Arial" pitchFamily="34" charset="0"/>
              </a:rPr>
              <a:t>&lt;Prüfung&gt;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itchFamily="34" charset="0"/>
                <a:cs typeface="Arial" pitchFamily="34" charset="0"/>
              </a:rPr>
              <a:t>…</a:t>
            </a:r>
          </a:p>
          <a:p>
            <a:pPr marL="544513" indent="-457200">
              <a:spcAft>
                <a:spcPts val="1200"/>
              </a:spcAft>
              <a:buClr>
                <a:srgbClr val="1D4575"/>
              </a:buClr>
              <a:buSzPct val="95000"/>
              <a:buFont typeface="Arial" panose="020B0604020202020204" pitchFamily="34" charset="0"/>
              <a:buChar char="•"/>
            </a:pP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pernice</dc:creator>
  <cp:lastModifiedBy>Rachmann, Alexander</cp:lastModifiedBy>
  <cp:revision>173</cp:revision>
  <cp:lastPrinted>2018-10-08T21:11:39Z</cp:lastPrinted>
  <dcterms:created xsi:type="dcterms:W3CDTF">2013-08-10T11:24:20Z</dcterms:created>
  <dcterms:modified xsi:type="dcterms:W3CDTF">2024-10-21T06:44:16Z</dcterms:modified>
</cp:coreProperties>
</file>