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311" r:id="rId2"/>
    <p:sldId id="330" r:id="rId3"/>
    <p:sldId id="308" r:id="rId4"/>
    <p:sldId id="299" r:id="rId5"/>
    <p:sldId id="313" r:id="rId6"/>
    <p:sldId id="314" r:id="rId7"/>
    <p:sldId id="305" r:id="rId8"/>
    <p:sldId id="315" r:id="rId9"/>
    <p:sldId id="338" r:id="rId10"/>
    <p:sldId id="318" r:id="rId11"/>
    <p:sldId id="316" r:id="rId12"/>
    <p:sldId id="317" r:id="rId13"/>
    <p:sldId id="319" r:id="rId14"/>
    <p:sldId id="321" r:id="rId15"/>
    <p:sldId id="320" r:id="rId16"/>
    <p:sldId id="334" r:id="rId17"/>
    <p:sldId id="322" r:id="rId18"/>
    <p:sldId id="323" r:id="rId19"/>
    <p:sldId id="324" r:id="rId20"/>
    <p:sldId id="325" r:id="rId21"/>
    <p:sldId id="326" r:id="rId22"/>
    <p:sldId id="336" r:id="rId23"/>
    <p:sldId id="327" r:id="rId24"/>
    <p:sldId id="328" r:id="rId25"/>
    <p:sldId id="329" r:id="rId26"/>
    <p:sldId id="331" r:id="rId27"/>
    <p:sldId id="332" r:id="rId28"/>
    <p:sldId id="333" r:id="rId29"/>
    <p:sldId id="337" r:id="rId30"/>
    <p:sldId id="30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E5CB"/>
    <a:srgbClr val="CA85E0"/>
    <a:srgbClr val="754A7D"/>
    <a:srgbClr val="5A4B60"/>
    <a:srgbClr val="423747"/>
    <a:srgbClr val="FDCFA1"/>
    <a:srgbClr val="F9B253"/>
    <a:srgbClr val="6F5C76"/>
    <a:srgbClr val="FCBC7B"/>
    <a:srgbClr val="452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4971" autoAdjust="0"/>
  </p:normalViewPr>
  <p:slideViewPr>
    <p:cSldViewPr snapToGrid="0" showGuides="1">
      <p:cViewPr varScale="1">
        <p:scale>
          <a:sx n="86" d="100"/>
          <a:sy n="86" d="100"/>
        </p:scale>
        <p:origin x="1590" y="78"/>
      </p:cViewPr>
      <p:guideLst>
        <p:guide orient="horz" pos="1979"/>
        <p:guide pos="3727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29/05/2020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5203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98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24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418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77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04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070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273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75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307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19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96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3424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35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790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40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41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48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43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48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36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2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71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19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83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2089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9891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9881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8610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5240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2876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8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0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2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91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1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8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65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5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329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7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114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F109EC7-D55E-4D9B-A602-93F398E6E4AA}"/>
              </a:ext>
            </a:extLst>
          </p:cNvPr>
          <p:cNvGrpSpPr/>
          <p:nvPr/>
        </p:nvGrpSpPr>
        <p:grpSpPr>
          <a:xfrm>
            <a:off x="3178098" y="2026182"/>
            <a:ext cx="5687122" cy="3106729"/>
            <a:chOff x="-3700170" y="1629527"/>
            <a:chExt cx="5687122" cy="310672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D988766-FFFB-459F-8C10-B00B1C742C08}"/>
                </a:ext>
              </a:extLst>
            </p:cNvPr>
            <p:cNvSpPr/>
            <p:nvPr/>
          </p:nvSpPr>
          <p:spPr>
            <a:xfrm>
              <a:off x="-3700170" y="1629527"/>
              <a:ext cx="5687122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SIMAK UDAYANA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591A050-4055-488A-9DA8-6DAE69372702}"/>
                </a:ext>
              </a:extLst>
            </p:cNvPr>
            <p:cNvSpPr/>
            <p:nvPr/>
          </p:nvSpPr>
          <p:spPr>
            <a:xfrm>
              <a:off x="-2363525" y="3258928"/>
              <a:ext cx="3206815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6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Sistem</a:t>
              </a:r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6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Informasi</a:t>
              </a:r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ID" sz="16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Akademik</a:t>
              </a:r>
              <a:endParaRPr lang="en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UNIVERSITAS UDAYANA</a:t>
              </a:r>
            </a:p>
            <a:p>
              <a:endParaRPr lang="en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IDA BHUJANGGA BAGUS DILI PUTRA </a:t>
              </a:r>
            </a:p>
            <a:p>
              <a:r>
                <a:rPr lang="en-ID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1708561061</a:t>
              </a:r>
              <a:endParaRPr lang="en-ID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7586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598" y="2687720"/>
            <a:ext cx="4847085" cy="838152"/>
          </a:xfrm>
        </p:spPr>
        <p:txBody>
          <a:bodyPr>
            <a:normAutofit/>
          </a:bodyPr>
          <a:lstStyle/>
          <a:p>
            <a:pPr algn="l"/>
            <a:r>
              <a:rPr lang="en-ID" dirty="0"/>
              <a:t>Fitur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41638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699446" y="1648617"/>
            <a:ext cx="67931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Daftar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6A15D-B296-47E6-A048-1CEA1426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3" y="3429000"/>
            <a:ext cx="9772382" cy="28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64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3115400" y="1441489"/>
            <a:ext cx="5961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Daftar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CDFEF-10EE-41DE-BD14-79A45DCF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88" y="2310741"/>
            <a:ext cx="8809463" cy="24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91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13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451797" y="1319986"/>
            <a:ext cx="84785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Daftar Kelas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Matakuliah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C8E82-C43C-4EF9-963A-7F8B02C4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10" y="1873984"/>
            <a:ext cx="10930345" cy="2407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8B3FA-C797-4995-AD34-CADD40BC7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03" y="4331964"/>
            <a:ext cx="9306757" cy="25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6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14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494180" y="829333"/>
            <a:ext cx="7203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Daftar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Bimbingan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2841E-167F-4224-996D-C506FE5AB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9" y="1754151"/>
            <a:ext cx="11173522" cy="33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50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15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3363711" y="298773"/>
            <a:ext cx="78206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Mengisi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KRS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26A88D-7484-4371-AD46-402C8216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53" y="797082"/>
            <a:ext cx="10296293" cy="3193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7961D4-5A4D-4917-AD5B-00826E40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93" y="3990975"/>
            <a:ext cx="4552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07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16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994150" y="963147"/>
            <a:ext cx="62036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 dan Mengedit Profil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7CC2D-0D23-4A54-9408-A7711DB16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1428750"/>
            <a:ext cx="4648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57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360" y="3009924"/>
            <a:ext cx="4161280" cy="838152"/>
          </a:xfrm>
        </p:spPr>
        <p:txBody>
          <a:bodyPr>
            <a:normAutofit/>
          </a:bodyPr>
          <a:lstStyle/>
          <a:p>
            <a:pPr algn="l"/>
            <a:r>
              <a:rPr lang="en-ID" dirty="0"/>
              <a:t>Fitur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Dosen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17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38358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18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831809" y="761296"/>
            <a:ext cx="652838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Mahasiswa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D383F-4316-4085-9423-B6E0C04A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09" y="1987124"/>
            <a:ext cx="9772382" cy="28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74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19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3308195" y="1041206"/>
            <a:ext cx="55756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Dosen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ABF14-F7C6-438C-ACD3-BB13818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68" y="2210060"/>
            <a:ext cx="8809463" cy="24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19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55">
            <a:extLst>
              <a:ext uri="{FF2B5EF4-FFF2-40B4-BE49-F238E27FC236}">
                <a16:creationId xmlns:a16="http://schemas.microsoft.com/office/drawing/2014/main" id="{9A6471DA-2B02-46F3-8575-25B489D5EBF2}"/>
              </a:ext>
            </a:extLst>
          </p:cNvPr>
          <p:cNvSpPr/>
          <p:nvPr/>
        </p:nvSpPr>
        <p:spPr>
          <a:xfrm>
            <a:off x="949621" y="770025"/>
            <a:ext cx="481012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 dan Teknologi </a:t>
            </a:r>
          </a:p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Yang Digunakan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65B0752-0A42-40CA-9620-C5389A2078C7}"/>
              </a:ext>
            </a:extLst>
          </p:cNvPr>
          <p:cNvSpPr txBox="1"/>
          <p:nvPr/>
        </p:nvSpPr>
        <p:spPr>
          <a:xfrm>
            <a:off x="910211" y="2537184"/>
            <a:ext cx="389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HTML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PHP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Bootstrap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Parallax efect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AJAX Live Search</a:t>
            </a:r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938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20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451797" y="795879"/>
            <a:ext cx="809940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Kelas Matakuliah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87BFE-A2A1-4EA0-AF6A-2A589985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4" y="1349877"/>
            <a:ext cx="8396446" cy="2235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945B5-7C3A-4E94-8C12-C4C8CDAC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851" y="2145756"/>
            <a:ext cx="4638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0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21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536951" y="726120"/>
            <a:ext cx="71180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Bimbingan PA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979B0-6CA4-424F-9A34-6BC62FF7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" y="1729861"/>
            <a:ext cx="11463454" cy="31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86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22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3050981" y="829332"/>
            <a:ext cx="609003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 dan Mengedit Profil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C9DED-9E6E-48EF-8792-D3A53C05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76" y="1383330"/>
            <a:ext cx="3955917" cy="53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01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632" y="2594895"/>
            <a:ext cx="5240736" cy="838152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/>
              <a:t>Fitur Untuk </a:t>
            </a:r>
            <a:r>
              <a:rPr lang="en-ID" dirty="0"/>
              <a:t>Administrator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23</a:t>
            </a:fld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147A46-60F0-4463-A850-7FFDD091EB8A}"/>
              </a:ext>
            </a:extLst>
          </p:cNvPr>
          <p:cNvSpPr/>
          <p:nvPr/>
        </p:nvSpPr>
        <p:spPr>
          <a:xfrm>
            <a:off x="8265335" y="612304"/>
            <a:ext cx="1982591" cy="198259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CA85E0">
                  <a:alpha val="3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7083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24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871487" y="1063508"/>
            <a:ext cx="64490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Mahasiswa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4E290-E1DE-4844-AAB6-7F1FBC95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581"/>
            <a:ext cx="12192000" cy="36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1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25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3390821" y="182562"/>
            <a:ext cx="541035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Dosen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46F4D2-88E9-48D4-A42D-5D56A68A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" y="1093399"/>
            <a:ext cx="7999807" cy="2225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35713-3CE2-484F-8ABC-DDAF7BFF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735" y="981307"/>
            <a:ext cx="3111007" cy="39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3A8DB-D13F-4045-BD00-923F4B863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901" y="3858058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564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26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195678" y="825840"/>
            <a:ext cx="780947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Kelas Matakuliah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23DF5-7827-49C4-9CCA-EAF0E077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4" y="2297095"/>
            <a:ext cx="10760532" cy="22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703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27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486550" y="673216"/>
            <a:ext cx="727059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Mengakses Daftar Bimbingan PA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CCE5D-7636-46DE-964A-53DB5758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1375151"/>
            <a:ext cx="6746488" cy="2273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F80D6-311C-437F-B2AB-EA471D25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416" y="3768220"/>
            <a:ext cx="5172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29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28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743200" y="795879"/>
            <a:ext cx="647885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Menambah Nama Matakuliah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C6D6B-6179-4D64-A4FE-35736894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349877"/>
            <a:ext cx="11896725" cy="263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F48BBD-32D8-4E1F-B1B5-5E43BD94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0" y="3209925"/>
            <a:ext cx="4543425" cy="364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9B1B5-E0F5-4D64-9C3A-239B09BD2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615" y="3429000"/>
            <a:ext cx="3924183" cy="29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28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29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2966018" y="795879"/>
            <a:ext cx="625996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d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 dan Mengedit Profil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C486D-9E1B-4400-B732-DF21F1A5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485900"/>
            <a:ext cx="476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5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18D-1294-4B0A-89FF-88BC6E0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Stake Holder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4B488-2BB9-41AD-869E-EF58DB32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582" y="6390481"/>
            <a:ext cx="296861" cy="210344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2437C40-B04C-4B1A-B958-0DB29DFD48DF}"/>
              </a:ext>
            </a:extLst>
          </p:cNvPr>
          <p:cNvSpPr/>
          <p:nvPr/>
        </p:nvSpPr>
        <p:spPr>
          <a:xfrm>
            <a:off x="1725565" y="3455549"/>
            <a:ext cx="180957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endParaRPr lang="en-ID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resmi</a:t>
            </a:r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Udayana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6BAC60-FEBD-40FC-93E1-28AF212D4511}"/>
              </a:ext>
            </a:extLst>
          </p:cNvPr>
          <p:cNvSpPr/>
          <p:nvPr/>
        </p:nvSpPr>
        <p:spPr>
          <a:xfrm>
            <a:off x="5144968" y="3470946"/>
            <a:ext cx="190206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Administrator</a:t>
            </a:r>
          </a:p>
          <a:p>
            <a:pPr algn="ct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mengelola</a:t>
            </a:r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77623D1-0F46-4B8C-8995-996579FAAC2F}"/>
              </a:ext>
            </a:extLst>
          </p:cNvPr>
          <p:cNvSpPr/>
          <p:nvPr/>
        </p:nvSpPr>
        <p:spPr>
          <a:xfrm>
            <a:off x="8604040" y="3429000"/>
            <a:ext cx="180957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endParaRPr lang="en-ID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resmi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Udayana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5264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B6DE7-F6AE-4434-8B07-6880FF37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582" y="6390481"/>
            <a:ext cx="296861" cy="210344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30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98053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112" y="643807"/>
            <a:ext cx="2482056" cy="838152"/>
          </a:xfrm>
        </p:spPr>
        <p:txBody>
          <a:bodyPr>
            <a:normAutofit fontScale="90000"/>
          </a:bodyPr>
          <a:lstStyle/>
          <a:p>
            <a:pPr algn="l"/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3316207" y="1742042"/>
            <a:ext cx="497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Registrasi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35175276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94" y="393415"/>
            <a:ext cx="2482056" cy="838152"/>
          </a:xfrm>
        </p:spPr>
        <p:txBody>
          <a:bodyPr/>
          <a:lstStyle/>
          <a:p>
            <a:pPr algn="l"/>
            <a:r>
              <a:rPr lang="en-ID" dirty="0" err="1"/>
              <a:t>Dosen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2163394" y="1351508"/>
            <a:ext cx="4975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Membuat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Menghapus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523768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90-FBF5-44DF-96C7-A3E47C1B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77" y="404977"/>
            <a:ext cx="3117645" cy="838152"/>
          </a:xfrm>
        </p:spPr>
        <p:txBody>
          <a:bodyPr>
            <a:normAutofit fontScale="90000"/>
          </a:bodyPr>
          <a:lstStyle/>
          <a:p>
            <a:pPr algn="l"/>
            <a:r>
              <a:rPr lang="en-ID" dirty="0"/>
              <a:t>Administrator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620ED-2612-4A7B-B809-B2C8B46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1120077" y="1478643"/>
            <a:ext cx="49759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Registrasi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r>
              <a:rPr lang="en-ID" sz="2000" dirty="0">
                <a:latin typeface="Franklin Gothic Book" panose="020B0503020102020204" pitchFamily="34" charset="0"/>
              </a:rPr>
              <a:t> dan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Melihat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Profil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dan </a:t>
            </a: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Daftar </a:t>
            </a:r>
            <a:r>
              <a:rPr lang="en-ID" sz="2000" dirty="0" err="1">
                <a:latin typeface="Franklin Gothic Book" panose="020B0503020102020204" pitchFamily="34" charset="0"/>
              </a:rPr>
              <a:t>Mahasiswa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dan </a:t>
            </a: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Daftar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Daftar </a:t>
            </a:r>
            <a:r>
              <a:rPr lang="en-ID" sz="2000" dirty="0" err="1">
                <a:latin typeface="Franklin Gothic Book" panose="020B0503020102020204" pitchFamily="34" charset="0"/>
              </a:rPr>
              <a:t>Bimbingan</a:t>
            </a:r>
            <a:r>
              <a:rPr lang="en-ID" sz="20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Profil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Mengupdate</a:t>
            </a:r>
            <a:r>
              <a:rPr lang="en-ID" sz="2000" dirty="0">
                <a:latin typeface="Franklin Gothic Book" panose="020B0503020102020204" pitchFamily="34" charset="0"/>
              </a:rPr>
              <a:t> Status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r>
              <a:rPr lang="en-ID" sz="2000" dirty="0">
                <a:latin typeface="Franklin Gothic Book" panose="020B0503020102020204" pitchFamily="34" charset="0"/>
              </a:rPr>
              <a:t> dan </a:t>
            </a:r>
            <a:r>
              <a:rPr lang="en-ID" sz="2000" dirty="0" err="1">
                <a:latin typeface="Franklin Gothic Book" panose="020B0503020102020204" pitchFamily="34" charset="0"/>
              </a:rPr>
              <a:t>Mahasiswa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62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7701873" y="2435108"/>
            <a:ext cx="389952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Halaman Utama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Simak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UDAYANA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F765C-028A-4F72-AFD6-37518A2C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7" y="795879"/>
            <a:ext cx="7103153" cy="40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5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7501151" y="2488068"/>
            <a:ext cx="3899524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Halaman Login dan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Registrasi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Mahasiwa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A05509-DA52-4374-AFE7-146F0CF9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18" y="2110605"/>
            <a:ext cx="3749522" cy="4632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63276-E0BB-43BC-91B9-71A313C7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6" y="134144"/>
            <a:ext cx="3832862" cy="29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670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4D1A-E59B-4D00-AB6B-F8E70FD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6725" y="6389688"/>
            <a:ext cx="295275" cy="211137"/>
          </a:xfrm>
        </p:spPr>
        <p:txBody>
          <a:bodyPr/>
          <a:lstStyle/>
          <a:p>
            <a:fld id="{31599C52-5F75-4F4B-834C-BE0CEDAE4509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17F1A3-0E4E-4BCF-9CC7-A82783CFF6F5}"/>
              </a:ext>
            </a:extLst>
          </p:cNvPr>
          <p:cNvSpPr/>
          <p:nvPr/>
        </p:nvSpPr>
        <p:spPr>
          <a:xfrm>
            <a:off x="7110859" y="3127051"/>
            <a:ext cx="437994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Halaman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Registrasi</a:t>
            </a:r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Admin &amp; </a:t>
            </a:r>
            <a:r>
              <a:rPr lang="en-ID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endParaRPr lang="en-ID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7084E-3E54-477B-BADC-AADE3673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6" y="2175897"/>
            <a:ext cx="2428875" cy="3338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3C867-97C9-4671-8658-1532B01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71" y="2175897"/>
            <a:ext cx="3193308" cy="42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4265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1852</TotalTime>
  <Words>260</Words>
  <Application>Microsoft Office PowerPoint</Application>
  <PresentationFormat>Widescreen</PresentationFormat>
  <Paragraphs>127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Franklin Gothic Book</vt:lpstr>
      <vt:lpstr>Segoe UI</vt:lpstr>
      <vt:lpstr>Celestial</vt:lpstr>
      <vt:lpstr>PowerPoint Presentation</vt:lpstr>
      <vt:lpstr>PowerPoint Presentation</vt:lpstr>
      <vt:lpstr>Stake Holder</vt:lpstr>
      <vt:lpstr>Mahasiswa</vt:lpstr>
      <vt:lpstr>Dosen</vt:lpstr>
      <vt:lpstr>Administrator</vt:lpstr>
      <vt:lpstr>PowerPoint Presentation</vt:lpstr>
      <vt:lpstr>PowerPoint Presentation</vt:lpstr>
      <vt:lpstr>PowerPoint Presentation</vt:lpstr>
      <vt:lpstr>Fitur Mahasiswa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Fitur Untuk Dosen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Fitur Untuk Administrator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AncoRe</cp:lastModifiedBy>
  <cp:revision>1008</cp:revision>
  <dcterms:created xsi:type="dcterms:W3CDTF">2019-07-10T03:07:26Z</dcterms:created>
  <dcterms:modified xsi:type="dcterms:W3CDTF">2020-05-29T11:55:30Z</dcterms:modified>
</cp:coreProperties>
</file>