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1" d="100"/>
          <a:sy n="51" d="100"/>
        </p:scale>
        <p:origin x="58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49CF3C8-1B9A-4142-80D2-AE53EF3370A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A9F00D0-5735-499F-B1A7-CEFD367D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0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3C8-1B9A-4142-80D2-AE53EF3370A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00D0-5735-499F-B1A7-CEFD367D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0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3C8-1B9A-4142-80D2-AE53EF3370A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00D0-5735-499F-B1A7-CEFD367D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7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3C8-1B9A-4142-80D2-AE53EF3370A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00D0-5735-499F-B1A7-CEFD367D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63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3C8-1B9A-4142-80D2-AE53EF3370A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00D0-5735-499F-B1A7-CEFD367D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09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3C8-1B9A-4142-80D2-AE53EF3370A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00D0-5735-499F-B1A7-CEFD367D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34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3C8-1B9A-4142-80D2-AE53EF3370A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00D0-5735-499F-B1A7-CEFD367D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0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49CF3C8-1B9A-4142-80D2-AE53EF3370A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00D0-5735-499F-B1A7-CEFD367D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03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49CF3C8-1B9A-4142-80D2-AE53EF3370A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00D0-5735-499F-B1A7-CEFD367D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9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3C8-1B9A-4142-80D2-AE53EF3370A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00D0-5735-499F-B1A7-CEFD367D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2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3C8-1B9A-4142-80D2-AE53EF3370A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00D0-5735-499F-B1A7-CEFD367D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3C8-1B9A-4142-80D2-AE53EF3370A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00D0-5735-499F-B1A7-CEFD367D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3C8-1B9A-4142-80D2-AE53EF3370A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00D0-5735-499F-B1A7-CEFD367D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0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3C8-1B9A-4142-80D2-AE53EF3370A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00D0-5735-499F-B1A7-CEFD367D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6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3C8-1B9A-4142-80D2-AE53EF3370A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00D0-5735-499F-B1A7-CEFD367D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3C8-1B9A-4142-80D2-AE53EF3370A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00D0-5735-499F-B1A7-CEFD367D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6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3C8-1B9A-4142-80D2-AE53EF3370A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00D0-5735-499F-B1A7-CEFD367D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49CF3C8-1B9A-4142-80D2-AE53EF3370A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A9F00D0-5735-499F-B1A7-CEFD367D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bm.box.com/shared/static/svflyugsr9zbqy5bmowgswqemfpm1x7f.csv" TargetMode="External"/><Relationship Id="rId2" Type="http://schemas.openxmlformats.org/officeDocument/2006/relationships/hyperlink" Target="https://data.cityofchicago.org/Public-Safety/Crimes-2001-to-present/ijzp-q8t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771" y="2018805"/>
            <a:ext cx="9884229" cy="3238994"/>
          </a:xfrm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VISUALIZING SAFE AREAS FOR PROSPECTIVE BUISNESS ESTABLISHMENT IN CHICAGO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6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997" y="726525"/>
            <a:ext cx="9879562" cy="1027630"/>
          </a:xfrm>
        </p:spPr>
        <p:txBody>
          <a:bodyPr>
            <a:noAutofit/>
          </a:bodyPr>
          <a:lstStyle/>
          <a:p>
            <a:r>
              <a:rPr lang="en-US" sz="3200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Having knowledge of crime history of 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NEIGHBORHOODS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is important </a:t>
            </a:r>
            <a:r>
              <a:rPr lang="en-US" sz="32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to prospective 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Entrepreneurs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61" y="2442976"/>
            <a:ext cx="11775233" cy="34163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 The success of a business relies heavily on the environment in which it is located.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Although there might be improvement or increase in crime-rate per time, the level of crime in the past years says a lot about the current and prospective scenario.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Having an understanding of the most prevalent crime can help prepare investors or enterprises on how to avoid being victims of such crimes.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17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24137" y="153596"/>
            <a:ext cx="12073812" cy="2634789"/>
          </a:xfr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/>
          <a:lstStyle/>
          <a:p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ACQUISITION AND CLEANING</a:t>
            </a:r>
            <a:endParaRPr 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29" y="2504662"/>
            <a:ext cx="11037046" cy="4353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Crime data were obtained from the Chicago city portal (</a:t>
            </a:r>
            <a:r>
              <a:rPr lang="en-US" sz="2800" dirty="0">
                <a:solidFill>
                  <a:schemeClr val="tx1"/>
                </a:solidFill>
                <a:hlinkClick r:id="rId2"/>
              </a:rPr>
              <a:t>https://data.cityofchicago.org/Public-Safety/Crimes-2001-to-present/ijzp-q8t2</a:t>
            </a:r>
            <a:r>
              <a:rPr lang="en-US" sz="2800" dirty="0" smtClean="0">
                <a:solidFill>
                  <a:schemeClr val="tx1"/>
                </a:solidFill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Latitude</a:t>
            </a:r>
            <a:r>
              <a:rPr lang="en-US" sz="2800" dirty="0">
                <a:solidFill>
                  <a:schemeClr val="tx1"/>
                </a:solidFill>
              </a:rPr>
              <a:t>, Longitude, type of crime, location description and year of </a:t>
            </a:r>
            <a:r>
              <a:rPr lang="en-US" sz="2800" dirty="0" smtClean="0">
                <a:solidFill>
                  <a:schemeClr val="tx1"/>
                </a:solidFill>
              </a:rPr>
              <a:t>crime were scrapped from </a:t>
            </a:r>
            <a:r>
              <a:rPr lang="en-US" sz="280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://ibm.box.com/shared/static/svflyugsr9zbqy5bmowgswqemfpm1x7f.csv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Rows containing null values in columns meant for coordinates were dropped.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Cleaned data contained 6 features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1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Chicago map with crime indications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3" y="2090057"/>
            <a:ext cx="11571567" cy="4329404"/>
          </a:xfrm>
        </p:spPr>
      </p:pic>
    </p:spTree>
    <p:extLst>
      <p:ext uri="{BB962C8B-B14F-4D97-AF65-F5344CB8AC3E}">
        <p14:creationId xmlns:p14="http://schemas.microsoft.com/office/powerpoint/2010/main" val="365025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Nearest Neighbors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4" y="1996751"/>
            <a:ext cx="11512496" cy="5451454"/>
          </a:xfrm>
        </p:spPr>
      </p:pic>
    </p:spTree>
    <p:extLst>
      <p:ext uri="{BB962C8B-B14F-4D97-AF65-F5344CB8AC3E}">
        <p14:creationId xmlns:p14="http://schemas.microsoft.com/office/powerpoint/2010/main" val="183854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18" y="2351314"/>
            <a:ext cx="9700695" cy="3668486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Crime interference with business is expected to reduce as location moves closer to the west side of the city.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Model accuracy has a lot of room for improvement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Data visualization should be automated on regular basis for trends that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migh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be very important.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98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206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 Boardroom</vt:lpstr>
      <vt:lpstr>VISUALIZING SAFE AREAS FOR PROSPECTIVE BUISNESS ESTABLISHMENT IN CHICAGO </vt:lpstr>
      <vt:lpstr>Having knowledge of crime history of NEIGHBORHOODS is important to prospective Entrepreneurs</vt:lpstr>
      <vt:lpstr>DATA ACQUISITION AND CLEANING</vt:lpstr>
      <vt:lpstr>Chicago map with crime indications </vt:lpstr>
      <vt:lpstr>K Nearest Neighbors</vt:lpstr>
      <vt:lpstr>CONCLUSION and FUTURE DIRECTIONS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SAFE AREAS FOR PROSPECTIVE BUISNESS ESTABLISHMENT IN CHICAGO</dc:title>
  <dc:creator>NEW_USER</dc:creator>
  <cp:lastModifiedBy>NEW_USER</cp:lastModifiedBy>
  <cp:revision>6</cp:revision>
  <dcterms:created xsi:type="dcterms:W3CDTF">2020-05-01T09:13:45Z</dcterms:created>
  <dcterms:modified xsi:type="dcterms:W3CDTF">2020-05-01T17:09:01Z</dcterms:modified>
</cp:coreProperties>
</file>