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6903-7A48-8472-DAA5-97CDA2A16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45E71-AA3A-3787-EB53-91E7DA498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CB7DE-5F3F-627F-FCDB-69269D1D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18A-30CA-427C-BE5C-EC1C53556E4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E2A4-A53C-7465-B848-1AE0F05B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1E671-1645-13C3-404B-D473F9EC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A336-0758-43D9-AA3A-AE76B001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7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7A8C-6148-9D1F-BFBD-E04EE1FE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D9051-6097-640D-16D8-85B16F52C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175E2-1B3C-2FD3-0013-CF0A1611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18A-30CA-427C-BE5C-EC1C53556E4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DA1EB-3A81-39F6-991E-B7141C85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81032-4886-4B25-B607-8E523432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A336-0758-43D9-AA3A-AE76B001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652BD-F4FF-6D65-9AD6-CCF3BB03B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D669D-029B-AABC-3234-98CF7EEC5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3FC4-E3C4-9D65-39C3-E3A45E6D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18A-30CA-427C-BE5C-EC1C53556E4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8937-0CEF-8E95-8FC7-F75B60C5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9E4F-B085-6BF6-BEB7-BDBE478B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A336-0758-43D9-AA3A-AE76B001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3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D4DC-E11A-5B76-08BB-46B4A4FE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3E00-03FB-4CF6-B1F2-E0A66CC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9BD3-5E98-D59C-A4DD-397DFA77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18A-30CA-427C-BE5C-EC1C53556E4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AC22-CDAD-C644-F724-12AE8F5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3DA6C-808F-174B-C4AA-1BED4040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A336-0758-43D9-AA3A-AE76B001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5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78B7-60A2-3FEE-7E06-FF870894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C6A2-8581-B724-FFAF-244456AC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D2B8B-A30D-641E-C356-44188FCE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18A-30CA-427C-BE5C-EC1C53556E4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E12E-91F4-908A-AE97-5782C072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4CF9-3E8C-19E5-195F-95EB186E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A336-0758-43D9-AA3A-AE76B001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2988-0069-BEAF-5DAC-8796D850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6075-4E52-0E3A-EFEC-A5355B622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34E84-3BFA-15DB-7F83-15030A041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7008-BD15-7872-274B-1FC22353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18A-30CA-427C-BE5C-EC1C53556E4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2B801-B261-1D75-5249-14DA6CF1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16D0B-D401-8141-0216-03C2EB1D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A336-0758-43D9-AA3A-AE76B001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9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F0B9-0CDF-BBC4-79F5-E94D4499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192E2-345C-DE92-D32F-4D548AA6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60EB1-6D26-30C8-E856-D1EFCDE53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2BE5B-A489-28E5-FF5E-3B5B8CA8B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54AA5-8EDE-C6AF-041D-50C88DE5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3CD4E-F310-4316-2537-FC581BF8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18A-30CA-427C-BE5C-EC1C53556E4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D0B50-8F21-C903-5CC0-DFBB08ED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98FCC-31D5-9086-C90A-21E381EB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A336-0758-43D9-AA3A-AE76B001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1D9B-6E5B-FDA1-FC60-24F75CC3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0AC76-491F-4DF9-A1E2-85574258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18A-30CA-427C-BE5C-EC1C53556E4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970DA-1F55-7832-F991-9C2942AE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A2C2E-624E-DA2A-5522-06C44728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A336-0758-43D9-AA3A-AE76B001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4BA2E-803D-75C5-7299-7DB2C21E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18A-30CA-427C-BE5C-EC1C53556E4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D708D-515F-5F6A-1AC8-1C4EF0B9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A4398-6521-4299-BEBF-9D50CDEB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A336-0758-43D9-AA3A-AE76B001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738B-DB22-F030-3816-9B5015BC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2938-4104-7CE8-A455-23A5C50F2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D5404-F668-9408-743C-DD05EEEAC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8B1EC-5D65-27B1-CE1E-E84E26F6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18A-30CA-427C-BE5C-EC1C53556E4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2F4F-DDC9-92DC-89C0-FF6E14B1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F60F6-6AD5-8A8A-6C93-AFEF56BF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A336-0758-43D9-AA3A-AE76B001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1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AE7C-F78B-309C-A7A4-5DD35320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BB543-387F-B6CF-DD5E-A99FB48D9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13176-EB21-E9EB-A349-ED3B43BBB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AE965-53C0-CFA6-4593-FEFFFBAA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18A-30CA-427C-BE5C-EC1C53556E4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07701-94C9-D47B-62D8-B62259BC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74663-FE94-9E35-D3EE-0F33A189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A336-0758-43D9-AA3A-AE76B001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39D0D-0DB9-214B-9B6B-DD2ACF69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9167C-8A13-BEA5-70A4-14BBBF27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516FD-2E31-67F5-C74B-119E8018A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B18A-30CA-427C-BE5C-EC1C53556E4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87D3A-AEC2-B6F4-40FE-D2C8D5B27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E5010-A0FD-244C-4429-D446B0272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8A336-0758-43D9-AA3A-AE76B001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9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1EF3-5930-0E41-4AA7-D73BDFBB8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3/13/23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3473E-0749-071C-606A-0D7292292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2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01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19336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3/13/23 Updates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7/25/22 Updates</dc:title>
  <dc:creator>Fanuel Mammo</dc:creator>
  <cp:lastModifiedBy>Fanuel Mammo</cp:lastModifiedBy>
  <cp:revision>3</cp:revision>
  <dcterms:created xsi:type="dcterms:W3CDTF">2022-07-25T16:38:35Z</dcterms:created>
  <dcterms:modified xsi:type="dcterms:W3CDTF">2023-03-14T00:12:22Z</dcterms:modified>
</cp:coreProperties>
</file>