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956D2-A1A0-44F3-A678-56942635F083}" v="1" dt="2025-08-15T05:45:16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723" y="-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feng" userId="2ad6d35259bb97a4" providerId="LiveId" clId="{54E956D2-A1A0-44F3-A678-56942635F083}"/>
    <pc:docChg chg="undo custSel modSld">
      <pc:chgData name="fan feng" userId="2ad6d35259bb97a4" providerId="LiveId" clId="{54E956D2-A1A0-44F3-A678-56942635F083}" dt="2025-08-15T05:45:39.560" v="7" actId="11529"/>
      <pc:docMkLst>
        <pc:docMk/>
      </pc:docMkLst>
      <pc:sldChg chg="addSp delSp modSp mod">
        <pc:chgData name="fan feng" userId="2ad6d35259bb97a4" providerId="LiveId" clId="{54E956D2-A1A0-44F3-A678-56942635F083}" dt="2025-08-15T05:45:39.560" v="7" actId="11529"/>
        <pc:sldMkLst>
          <pc:docMk/>
          <pc:sldMk cId="3970995609" sldId="256"/>
        </pc:sldMkLst>
        <pc:spChg chg="del">
          <ac:chgData name="fan feng" userId="2ad6d35259bb97a4" providerId="LiveId" clId="{54E956D2-A1A0-44F3-A678-56942635F083}" dt="2025-08-15T05:45:15.676" v="0" actId="478"/>
          <ac:spMkLst>
            <pc:docMk/>
            <pc:sldMk cId="3970995609" sldId="256"/>
            <ac:spMk id="2" creationId="{F5E38E13-15CE-3648-1A74-E7BC3E2EE338}"/>
          </ac:spMkLst>
        </pc:spChg>
        <pc:spChg chg="del">
          <ac:chgData name="fan feng" userId="2ad6d35259bb97a4" providerId="LiveId" clId="{54E956D2-A1A0-44F3-A678-56942635F083}" dt="2025-08-15T05:45:15.676" v="0" actId="478"/>
          <ac:spMkLst>
            <pc:docMk/>
            <pc:sldMk cId="3970995609" sldId="256"/>
            <ac:spMk id="3" creationId="{6D6404D2-590D-0581-17F6-51A5C525BE47}"/>
          </ac:spMkLst>
        </pc:spChg>
        <pc:spChg chg="add del">
          <ac:chgData name="fan feng" userId="2ad6d35259bb97a4" providerId="LiveId" clId="{54E956D2-A1A0-44F3-A678-56942635F083}" dt="2025-08-15T05:45:39.560" v="7" actId="11529"/>
          <ac:spMkLst>
            <pc:docMk/>
            <pc:sldMk cId="3970995609" sldId="256"/>
            <ac:spMk id="6" creationId="{BA7E086E-9DEA-656F-7C54-71E88623CF63}"/>
          </ac:spMkLst>
        </pc:spChg>
        <pc:picChg chg="add mod">
          <ac:chgData name="fan feng" userId="2ad6d35259bb97a4" providerId="LiveId" clId="{54E956D2-A1A0-44F3-A678-56942635F083}" dt="2025-08-15T05:45:20.397" v="5" actId="1076"/>
          <ac:picMkLst>
            <pc:docMk/>
            <pc:sldMk cId="3970995609" sldId="256"/>
            <ac:picMk id="5" creationId="{5FBBFDD2-5661-CD0A-7D42-1625FA9C84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F6B1-BCA8-3EB8-E7C3-4649A41C3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C9185-BFE4-4BBA-6994-5F730C00E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F43DF-A4EF-1621-9873-8BC996D9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8FF-9E4C-462B-AB56-18B5A70A472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DE6A-C19A-3BD8-B5D5-380F7361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8975-4FA9-DC96-ED23-8857B50D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82C8-2D11-4173-9FB4-9900282E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034C-A09D-E042-A8B4-F1FD0D65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B4020-C0C3-5A74-ED6C-C46DF502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8D3A-A8A4-733A-783C-6AFD0191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8FF-9E4C-462B-AB56-18B5A70A472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5D47E-48FB-8BEB-C309-F7EB1AA0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1504-842E-3F39-B0B5-DB45C1BD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82C8-2D11-4173-9FB4-9900282E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8E86-71BC-7CAA-478D-162CA04C5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04685-756B-56F4-2588-7D8C06DB8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23B8-F195-01EC-3935-F0A2CF4A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8FF-9E4C-462B-AB56-18B5A70A472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C830-ADB2-2528-CD7B-3C80103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C86C-093A-D187-6F2A-0990332B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82C8-2D11-4173-9FB4-9900282E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75C7-A6D9-CDC9-7C36-AE8BEB59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8E7C-9FC9-1F81-A312-7A0A4CF8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7DACD-04BC-2F90-B21C-1C1972FA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8FF-9E4C-462B-AB56-18B5A70A472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6009A-1B81-3719-FD4D-6C06BB04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6865-F479-F503-4D40-A6393947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82C8-2D11-4173-9FB4-9900282E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F2F2-68F6-1FB4-650C-46CF46E6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45FD-F7BA-A9A4-0161-1B3FF70C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08632-0AB2-52C9-9BBA-E585D6A3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8FF-9E4C-462B-AB56-18B5A70A472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166CB-FBA9-DFD1-B32D-646E1185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A847D-950F-886D-1AFD-492DC6EC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82C8-2D11-4173-9FB4-9900282E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3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749C-7468-0E8A-0FE1-6AA8C34A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E860-C256-E388-406A-FF28AAE4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D8D6-EB8C-4F9A-0D28-F9A242491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CA88-283F-AAE5-CA3B-21087A42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8FF-9E4C-462B-AB56-18B5A70A472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02A6C-37E1-2FA1-02F5-88383812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6C7E-3A68-0EC0-B492-903A7A1E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82C8-2D11-4173-9FB4-9900282E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E6C5-E199-E377-7794-9A574280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FDFDA-FC56-BCBE-475C-BA05C5620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7139F-1A7B-1850-4775-38CF4713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C15AA-1E8A-CD3E-6C8C-7FDC53BFC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17E60-C169-420F-1BF0-18EB00E89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3AC-0A5C-77A7-E54A-6ACD4BD7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8FF-9E4C-462B-AB56-18B5A70A472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744C8-9B38-0DDF-31FB-251151CD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3E9A5-75DF-568B-2216-0D189350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82C8-2D11-4173-9FB4-9900282E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4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B856-677D-E8CB-E598-7B8C962E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5663-9054-8985-CD2F-563E8E1D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8FF-9E4C-462B-AB56-18B5A70A472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95826-0BDC-1483-C33A-2EE194C1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DA977-D338-1E94-DE49-B3770D06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82C8-2D11-4173-9FB4-9900282E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0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E7367-4E39-7F81-4CF6-26F87ED6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8FF-9E4C-462B-AB56-18B5A70A472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AD740-DF7F-8A82-EF2A-B2308367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806DB-60BE-C162-4FEF-27A8A916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82C8-2D11-4173-9FB4-9900282E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7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ACD5-B7D1-8128-6A96-0FA3A505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0EBB-A736-1D58-E67D-C9A27996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B41AC-3472-960F-E54E-91846687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0B5CB-DE8C-8771-C234-9736CF15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8FF-9E4C-462B-AB56-18B5A70A472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07A6-1137-B581-81B9-9074C0C6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3B9A9-DBAA-2FBC-718E-391CE42D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82C8-2D11-4173-9FB4-9900282E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5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0248-0BDE-65C2-9331-4B27318E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610C-4FC9-D537-9211-BEDD6F31C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A7128-5A86-7964-14D8-C08EEF285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AA997-FDEC-FDCE-3598-D015E76C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F8FF-9E4C-462B-AB56-18B5A70A472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2583-88A9-F54D-548E-B0766C0A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FF4B7-C2EC-797D-98FB-F3F95E4C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82C8-2D11-4173-9FB4-9900282E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D649F-ADD4-8B02-02E2-071023B8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6CC75-2343-2F99-0CEC-FC22E513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9C85-07F2-CF97-D457-2B62C21DC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FF8FF-9E4C-462B-AB56-18B5A70A472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09E6A-0183-980B-C7F0-DC71966E6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1F20-BD7D-6FBC-E295-1044005CC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182C8-2D11-4173-9FB4-9900282EA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on the ground&#10;&#10;AI-generated content may be incorrect.">
            <a:extLst>
              <a:ext uri="{FF2B5EF4-FFF2-40B4-BE49-F238E27FC236}">
                <a16:creationId xmlns:a16="http://schemas.microsoft.com/office/drawing/2014/main" id="{5FBBFDD2-5661-CD0A-7D42-1625FA9C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053" y="1051377"/>
            <a:ext cx="4956916" cy="50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9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 feng</dc:creator>
  <cp:lastModifiedBy>fan feng</cp:lastModifiedBy>
  <cp:revision>1</cp:revision>
  <dcterms:created xsi:type="dcterms:W3CDTF">2025-08-15T05:43:59Z</dcterms:created>
  <dcterms:modified xsi:type="dcterms:W3CDTF">2025-08-15T05:45:46Z</dcterms:modified>
</cp:coreProperties>
</file>