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7DE-0FF5-4705-9AC3-ADC618B0936D}" type="datetimeFigureOut">
              <a:rPr lang="zh-CN" altLang="en-US" smtClean="0"/>
              <a:t>2015/2/17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B7F9-140B-4A8C-9A74-CE5F2BE79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4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7DE-0FF5-4705-9AC3-ADC618B0936D}" type="datetimeFigureOut">
              <a:rPr lang="zh-CN" altLang="en-US" smtClean="0"/>
              <a:t>2015/2/17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B7F9-140B-4A8C-9A74-CE5F2BE79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5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7DE-0FF5-4705-9AC3-ADC618B0936D}" type="datetimeFigureOut">
              <a:rPr lang="zh-CN" altLang="en-US" smtClean="0"/>
              <a:t>2015/2/17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B7F9-140B-4A8C-9A74-CE5F2BE79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7DE-0FF5-4705-9AC3-ADC618B0936D}" type="datetimeFigureOut">
              <a:rPr lang="zh-CN" altLang="en-US" smtClean="0"/>
              <a:t>2015/2/17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B7F9-140B-4A8C-9A74-CE5F2BE79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6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7DE-0FF5-4705-9AC3-ADC618B0936D}" type="datetimeFigureOut">
              <a:rPr lang="zh-CN" altLang="en-US" smtClean="0"/>
              <a:t>2015/2/17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B7F9-140B-4A8C-9A74-CE5F2BE79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0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7DE-0FF5-4705-9AC3-ADC618B0936D}" type="datetimeFigureOut">
              <a:rPr lang="zh-CN" altLang="en-US" smtClean="0"/>
              <a:t>2015/2/17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B7F9-140B-4A8C-9A74-CE5F2BE79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59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7DE-0FF5-4705-9AC3-ADC618B0936D}" type="datetimeFigureOut">
              <a:rPr lang="zh-CN" altLang="en-US" smtClean="0"/>
              <a:t>2015/2/17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B7F9-140B-4A8C-9A74-CE5F2BE79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6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7DE-0FF5-4705-9AC3-ADC618B0936D}" type="datetimeFigureOut">
              <a:rPr lang="zh-CN" altLang="en-US" smtClean="0"/>
              <a:t>2015/2/17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B7F9-140B-4A8C-9A74-CE5F2BE79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9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7DE-0FF5-4705-9AC3-ADC618B0936D}" type="datetimeFigureOut">
              <a:rPr lang="zh-CN" altLang="en-US" smtClean="0"/>
              <a:t>2015/2/17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B7F9-140B-4A8C-9A74-CE5F2BE79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7DE-0FF5-4705-9AC3-ADC618B0936D}" type="datetimeFigureOut">
              <a:rPr lang="zh-CN" altLang="en-US" smtClean="0"/>
              <a:t>2015/2/17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B7F9-140B-4A8C-9A74-CE5F2BE79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1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7DE-0FF5-4705-9AC3-ADC618B0936D}" type="datetimeFigureOut">
              <a:rPr lang="zh-CN" altLang="en-US" smtClean="0"/>
              <a:t>2015/2/17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B7F9-140B-4A8C-9A74-CE5F2BE79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9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F7DE-0FF5-4705-9AC3-ADC618B0936D}" type="datetimeFigureOut">
              <a:rPr lang="zh-CN" altLang="en-US" smtClean="0"/>
              <a:t>2015/2/17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B7F9-140B-4A8C-9A74-CE5F2BE79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200" l="0" r="994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1052736"/>
            <a:ext cx="5469396" cy="364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6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</cp:revision>
  <dcterms:created xsi:type="dcterms:W3CDTF">2015-02-16T19:20:11Z</dcterms:created>
  <dcterms:modified xsi:type="dcterms:W3CDTF">2015-02-16T19:33:05Z</dcterms:modified>
</cp:coreProperties>
</file>