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8" r:id="rId10"/>
    <p:sldId id="259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663"/>
  </p:normalViewPr>
  <p:slideViewPr>
    <p:cSldViewPr snapToGrid="0" snapToObjects="1">
      <p:cViewPr varScale="1">
        <p:scale>
          <a:sx n="65" d="100"/>
          <a:sy n="65" d="100"/>
        </p:scale>
        <p:origin x="8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FB90-5BBF-6D4C-A634-08F139E2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EA35-73D3-794D-96E2-E2416B60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4C24-64F7-DE48-BF3C-10A96070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C576-21BD-6D49-93F2-9BAA210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746-8281-0846-80C5-357E3A36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CF8C-6EDC-6247-9301-403B3A70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54B7C-EDD5-1948-8069-CB3FD534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718A-40A9-D040-A1CD-D07A06E9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D037-0285-6E4B-B5F6-A8F942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0083-D66E-1F47-83FC-DAEE47B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0D9DB-C637-574B-B4B0-A3B5CDBF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A81F-19CC-B244-BEBB-DD179CA6B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0988-4F2B-9644-B9A2-FBED0DA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AE17-610A-5642-B35A-1008C0E0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B268-49F5-1E4E-B335-EC0F0532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ECC-A838-C341-A7D7-D03E51C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541F-FEB5-C840-A097-230E7ADE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5E60-2930-D840-BF9C-121F9FF7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4DF3-A877-FE4B-9546-EBB3C058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7CDD-AF2E-004D-A6F7-A0790AA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37D2-2352-824A-BA84-B374E9DE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4B19-991B-9744-99D2-5364FDC4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7CA8A-8859-A34F-82B6-EBD4754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F2BB-1061-DA4F-ADDE-E51C8FA8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43EA-F1A3-2C4B-BC10-EF586DAA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71B9-BF52-544A-A711-7A75645B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49F7-EAE5-1041-9025-B0BCD088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6E88-679F-D14C-BF77-3FB1AB15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2B0E-79F7-BF49-B7D7-67F78F1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2329-2108-5749-A9FE-AFDCD341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44DCD-30F3-6F47-94BA-E684FB7F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EB0-8A9E-1743-92CC-AC7722B7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33FB-C004-6D4D-852F-179A977B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537A-EBF4-364A-AB41-5255FAF5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21DDD-F289-6D4E-9749-A69C5FA9E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1052-38BA-4441-B517-51C04BC0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944E5-170C-7448-AF34-85BB48E3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8716E-4E22-C843-956A-F5E75AF3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E2ADD-C925-2A4A-B053-104094B2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03D3-BAAA-FE4C-B4A5-AD9365D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8E0-53DD-3148-9A5D-9A685F11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2A96C-89B9-F046-9040-1E2D35AF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A3733-8071-784A-8C1F-9B2A69F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95F73-55D9-064F-B066-46AA26AD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893D-7C06-534F-9FFE-795E6751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8E4C1-9FD2-364C-9FAA-12D80C9F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0B87-1C2D-BF4C-A128-945334D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BEC5-C5AD-1546-8AF1-388783A5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2D76D-3AE0-D448-BCE2-27295AE6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89B54-C76A-3F41-A476-010D32B1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AE2E-9508-F344-8739-CA703CB9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8840-E55B-5F41-BD2C-CC352789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DDA-3CEF-4C46-A52F-A0BC66BC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1137D-AE41-2046-9C3B-18C841E84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55DFB-410F-534B-82EE-40AB7D2F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B68A-7878-E344-84D4-83D90C74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80CF-4A58-0A4F-992E-7106F0CD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B854-BDE2-E740-87FB-82285FB4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97438-0F57-0D41-8133-9A4AFD73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48B7-BF69-6643-B684-1AF81804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2ED9-7153-D74B-A35E-51060CE90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4ED1-9570-3840-8286-9D7C9F5D73A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CBCC-9472-AC45-BC02-2B85D727A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9970-F10C-0F41-A6DE-21BCCA49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2301-BAF0-3142-9949-1D2294F0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5B48-6513-BF46-AA21-09F19EB87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BIM 105: Lab 2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FEBCD-6422-0447-AD90-0B180451C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Bayes’ Formula and Estimating Population Sizes</a:t>
            </a:r>
          </a:p>
        </p:txBody>
      </p:sp>
    </p:spTree>
    <p:extLst>
      <p:ext uri="{BB962C8B-B14F-4D97-AF65-F5344CB8AC3E}">
        <p14:creationId xmlns:p14="http://schemas.microsoft.com/office/powerpoint/2010/main" val="408938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F176-5442-1F40-B061-03AE2C20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A8137-89A8-CE47-980D-28B5B2F6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“Mark-recapture” experiment (using fish as example)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Collect fish and count proportion tagged [</a:t>
            </a: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capture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2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it better to sample without replacement or with replacement? Does it make a difference?</a:t>
            </a:r>
          </a:p>
          <a:p>
            <a:pPr lvl="2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use simulations to explore this – think about your expectations beforehand</a:t>
            </a:r>
          </a:p>
        </p:txBody>
      </p:sp>
    </p:spTree>
    <p:extLst>
      <p:ext uri="{BB962C8B-B14F-4D97-AF65-F5344CB8AC3E}">
        <p14:creationId xmlns:p14="http://schemas.microsoft.com/office/powerpoint/2010/main" val="29168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FBE-E836-D64E-B4A2-70F2D2D6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69F3-4306-F341-B651-D4FCD199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 along lab prompt and answer questions using MATLAB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Template MATLAB answer script provided on Canvas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is filled in with code snippets to save you some 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>
                <a:latin typeface="FangSong" panose="02010609060101010101" pitchFamily="49" charset="-122"/>
                <a:ea typeface="FangSong" panose="02010609060101010101" pitchFamily="49" charset="-122"/>
                <a:cs typeface="Arial" panose="020B0604020202020204" pitchFamily="34" charset="0"/>
              </a:rPr>
              <a:t>mark_recapture_prob.m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also on Canvas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Helpful function used at some points in the lab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and make sure it’s in the same location as your answer script in order to use it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Question 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Answer code is provided in template script, but you still need to discuss results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3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5CFD1E-34D0-B042-99FB-FBF17791FCE7}"/>
              </a:ext>
            </a:extLst>
          </p:cNvPr>
          <p:cNvGrpSpPr/>
          <p:nvPr/>
        </p:nvGrpSpPr>
        <p:grpSpPr>
          <a:xfrm>
            <a:off x="2589989" y="3177405"/>
            <a:ext cx="1071730" cy="914400"/>
            <a:chOff x="2589989" y="3177405"/>
            <a:chExt cx="1071730" cy="914400"/>
          </a:xfrm>
        </p:grpSpPr>
        <p:pic>
          <p:nvPicPr>
            <p:cNvPr id="8" name="Graphic 7" descr="Fish">
              <a:extLst>
                <a:ext uri="{FF2B5EF4-FFF2-40B4-BE49-F238E27FC236}">
                  <a16:creationId xmlns:a16="http://schemas.microsoft.com/office/drawing/2014/main" id="{672A52C1-E815-AE4D-91AC-C6F7B3A0C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7319" y="3177405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bel">
              <a:extLst>
                <a:ext uri="{FF2B5EF4-FFF2-40B4-BE49-F238E27FC236}">
                  <a16:creationId xmlns:a16="http://schemas.microsoft.com/office/drawing/2014/main" id="{6C728778-0B36-DF49-8E4D-8A00D06F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579001">
              <a:off x="2589989" y="3550427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13" name="Graphic 12" descr="Label">
            <a:extLst>
              <a:ext uri="{FF2B5EF4-FFF2-40B4-BE49-F238E27FC236}">
                <a16:creationId xmlns:a16="http://schemas.microsoft.com/office/drawing/2014/main" id="{24FB29F4-ED5F-CD4A-BC6F-C55FE8A00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79001">
            <a:off x="2518718" y="50371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EC1-3EA4-0E4B-BCD5-1E0EF37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Jar Example (warm-up)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49F2D-AA21-384E-96AD-6F2B088470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8" y="1848340"/>
            <a:ext cx="4762721" cy="4026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9580BF-B125-8043-8483-438D66ACDC87}"/>
                  </a:ext>
                </a:extLst>
              </p:cNvPr>
              <p:cNvSpPr/>
              <p:nvPr/>
            </p:nvSpPr>
            <p:spPr>
              <a:xfrm>
                <a:off x="7451049" y="3429000"/>
                <a:ext cx="3892476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9580BF-B125-8043-8483-438D66ACD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49" y="3429000"/>
                <a:ext cx="3892476" cy="1004955"/>
              </a:xfrm>
              <a:prstGeom prst="rect">
                <a:avLst/>
              </a:prstGeom>
              <a:blipFill>
                <a:blip r:embed="rId3"/>
                <a:stretch>
                  <a:fillRect t="-71250" r="-9446" b="-1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1B79F87-B933-DB45-87CD-FFE645F00D77}"/>
              </a:ext>
            </a:extLst>
          </p:cNvPr>
          <p:cNvSpPr txBox="1">
            <a:spLocks/>
          </p:cNvSpPr>
          <p:nvPr/>
        </p:nvSpPr>
        <p:spPr>
          <a:xfrm>
            <a:off x="4139487" y="2262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Bayes’ Formula (Bayes’ Rule)</a:t>
            </a:r>
          </a:p>
        </p:txBody>
      </p:sp>
    </p:spTree>
    <p:extLst>
      <p:ext uri="{BB962C8B-B14F-4D97-AF65-F5344CB8AC3E}">
        <p14:creationId xmlns:p14="http://schemas.microsoft.com/office/powerpoint/2010/main" val="4229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672A52C1-E815-AE4D-91AC-C6F7B3A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19" y="3177405"/>
            <a:ext cx="914400" cy="914400"/>
          </a:xfrm>
          <a:prstGeom prst="rect">
            <a:avLst/>
          </a:prstGeom>
        </p:spPr>
      </p:pic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9A48DC3-C49D-ED4B-B2F8-6FDFFFC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319" y="4380648"/>
            <a:ext cx="914400" cy="914400"/>
          </a:xfrm>
          <a:prstGeom prst="rect">
            <a:avLst/>
          </a:prstGeom>
        </p:spPr>
      </p:pic>
      <p:pic>
        <p:nvPicPr>
          <p:cNvPr id="9" name="Graphic 8" descr="Fish">
            <a:extLst>
              <a:ext uri="{FF2B5EF4-FFF2-40B4-BE49-F238E27FC236}">
                <a16:creationId xmlns:a16="http://schemas.microsoft.com/office/drawing/2014/main" id="{8A4B6BA4-B413-9549-81EC-1F58C858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722" y="2529570"/>
            <a:ext cx="914400" cy="914400"/>
          </a:xfrm>
          <a:prstGeom prst="rect">
            <a:avLst/>
          </a:prstGeom>
        </p:spPr>
      </p:pic>
      <p:pic>
        <p:nvPicPr>
          <p:cNvPr id="12" name="Graphic 11" descr="Fish">
            <a:extLst>
              <a:ext uri="{FF2B5EF4-FFF2-40B4-BE49-F238E27FC236}">
                <a16:creationId xmlns:a16="http://schemas.microsoft.com/office/drawing/2014/main" id="{EECC0310-F9E8-3E4E-800C-C9684D5B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5" y="3964069"/>
            <a:ext cx="914400" cy="914400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710C2D63-6154-0441-B55C-C347F68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144" y="2020152"/>
            <a:ext cx="914400" cy="914400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5D4F0F48-DB19-8D49-BBC1-832B81E5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0922" y="3420975"/>
            <a:ext cx="914400" cy="914400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C8A5182F-7090-9342-AC1A-DDDA0A2B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603" y="4650549"/>
            <a:ext cx="914400" cy="914400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D8FBCB4A-DA2D-2F4B-9DC7-F6020EA5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7" y="3723050"/>
            <a:ext cx="914400" cy="914400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36F12214-8583-534E-B4F5-03E71F0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10113"/>
            <a:ext cx="914400" cy="914400"/>
          </a:xfrm>
          <a:prstGeom prst="rect">
            <a:avLst/>
          </a:prstGeom>
        </p:spPr>
      </p:pic>
      <p:pic>
        <p:nvPicPr>
          <p:cNvPr id="18" name="Graphic 17" descr="Fish">
            <a:extLst>
              <a:ext uri="{FF2B5EF4-FFF2-40B4-BE49-F238E27FC236}">
                <a16:creationId xmlns:a16="http://schemas.microsoft.com/office/drawing/2014/main" id="{5CFE931C-67D6-504A-A98B-8AD28749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3295" y="2529570"/>
            <a:ext cx="914400" cy="914400"/>
          </a:xfrm>
          <a:prstGeom prst="rect">
            <a:avLst/>
          </a:prstGeom>
        </p:spPr>
      </p:pic>
      <p:pic>
        <p:nvPicPr>
          <p:cNvPr id="19" name="Graphic 18" descr="Fish">
            <a:extLst>
              <a:ext uri="{FF2B5EF4-FFF2-40B4-BE49-F238E27FC236}">
                <a16:creationId xmlns:a16="http://schemas.microsoft.com/office/drawing/2014/main" id="{ED11CDCD-EA0C-F04E-A577-FD2C14D0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342" y="3588750"/>
            <a:ext cx="914400" cy="914400"/>
          </a:xfrm>
          <a:prstGeom prst="rect">
            <a:avLst/>
          </a:prstGeom>
        </p:spPr>
      </p:pic>
      <p:pic>
        <p:nvPicPr>
          <p:cNvPr id="20" name="Graphic 19" descr="Fish">
            <a:extLst>
              <a:ext uri="{FF2B5EF4-FFF2-40B4-BE49-F238E27FC236}">
                <a16:creationId xmlns:a16="http://schemas.microsoft.com/office/drawing/2014/main" id="{DCD16799-E29C-3945-91D3-0DF1C745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368" y="5311005"/>
            <a:ext cx="914400" cy="914400"/>
          </a:xfrm>
          <a:prstGeom prst="rect">
            <a:avLst/>
          </a:prstGeom>
        </p:spPr>
      </p:pic>
      <p:pic>
        <p:nvPicPr>
          <p:cNvPr id="21" name="Graphic 20" descr="Fish">
            <a:extLst>
              <a:ext uri="{FF2B5EF4-FFF2-40B4-BE49-F238E27FC236}">
                <a16:creationId xmlns:a16="http://schemas.microsoft.com/office/drawing/2014/main" id="{C9D3EE3A-D39A-1D47-9FDA-187A4E27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414" y="2808650"/>
            <a:ext cx="914400" cy="914400"/>
          </a:xfrm>
          <a:prstGeom prst="rect">
            <a:avLst/>
          </a:prstGeom>
        </p:spPr>
      </p:pic>
      <p:pic>
        <p:nvPicPr>
          <p:cNvPr id="22" name="Graphic 21" descr="Fish">
            <a:extLst>
              <a:ext uri="{FF2B5EF4-FFF2-40B4-BE49-F238E27FC236}">
                <a16:creationId xmlns:a16="http://schemas.microsoft.com/office/drawing/2014/main" id="{42956D8B-D501-A14D-9607-B44E97C3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1832" y="4396605"/>
            <a:ext cx="914400" cy="914400"/>
          </a:xfrm>
          <a:prstGeom prst="rect">
            <a:avLst/>
          </a:prstGeom>
        </p:spPr>
      </p:pic>
      <p:pic>
        <p:nvPicPr>
          <p:cNvPr id="23" name="Graphic 22" descr="Fish">
            <a:extLst>
              <a:ext uri="{FF2B5EF4-FFF2-40B4-BE49-F238E27FC236}">
                <a16:creationId xmlns:a16="http://schemas.microsoft.com/office/drawing/2014/main" id="{6EEFB9E3-BEF3-A244-B619-48A4B68E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032" y="3445462"/>
            <a:ext cx="914400" cy="9144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789DB3D6-881F-064B-99EF-2EC072BF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6" y="1858740"/>
            <a:ext cx="914400" cy="914400"/>
          </a:xfrm>
          <a:prstGeom prst="rect">
            <a:avLst/>
          </a:prstGeom>
        </p:spPr>
      </p:pic>
      <p:pic>
        <p:nvPicPr>
          <p:cNvPr id="25" name="Graphic 24" descr="Fish">
            <a:extLst>
              <a:ext uri="{FF2B5EF4-FFF2-40B4-BE49-F238E27FC236}">
                <a16:creationId xmlns:a16="http://schemas.microsoft.com/office/drawing/2014/main" id="{8FB5647D-F7F2-BF45-9191-DD2AFFDC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2272" y="2684148"/>
            <a:ext cx="914400" cy="9144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C01F4248-8F19-9B48-96D9-BC92825A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029" y="3821566"/>
            <a:ext cx="914400" cy="914400"/>
          </a:xfrm>
          <a:prstGeom prst="rect">
            <a:avLst/>
          </a:prstGeom>
        </p:spPr>
      </p:pic>
      <p:pic>
        <p:nvPicPr>
          <p:cNvPr id="27" name="Graphic 26" descr="Fish">
            <a:extLst>
              <a:ext uri="{FF2B5EF4-FFF2-40B4-BE49-F238E27FC236}">
                <a16:creationId xmlns:a16="http://schemas.microsoft.com/office/drawing/2014/main" id="{ABD5B0BA-E08C-F646-99F3-6038F77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6871" y="5347748"/>
            <a:ext cx="914400" cy="914400"/>
          </a:xfrm>
          <a:prstGeom prst="rect">
            <a:avLst/>
          </a:prstGeom>
        </p:spPr>
      </p:pic>
      <p:pic>
        <p:nvPicPr>
          <p:cNvPr id="28" name="Graphic 27" descr="Fish">
            <a:extLst>
              <a:ext uri="{FF2B5EF4-FFF2-40B4-BE49-F238E27FC236}">
                <a16:creationId xmlns:a16="http://schemas.microsoft.com/office/drawing/2014/main" id="{F721E584-B8C6-BD49-A407-E68BF5E3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32" y="4920240"/>
            <a:ext cx="914400" cy="914400"/>
          </a:xfrm>
          <a:prstGeom prst="rect">
            <a:avLst/>
          </a:prstGeom>
        </p:spPr>
      </p:pic>
      <p:pic>
        <p:nvPicPr>
          <p:cNvPr id="29" name="Graphic 28" descr="Fish">
            <a:extLst>
              <a:ext uri="{FF2B5EF4-FFF2-40B4-BE49-F238E27FC236}">
                <a16:creationId xmlns:a16="http://schemas.microsoft.com/office/drawing/2014/main" id="{CAFBCF21-E5F8-3847-8274-FF4E0EB03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813" y="1854390"/>
            <a:ext cx="914400" cy="914400"/>
          </a:xfrm>
          <a:prstGeom prst="rect">
            <a:avLst/>
          </a:prstGeom>
        </p:spPr>
      </p:pic>
      <p:pic>
        <p:nvPicPr>
          <p:cNvPr id="30" name="Graphic 29" descr="Fish">
            <a:extLst>
              <a:ext uri="{FF2B5EF4-FFF2-40B4-BE49-F238E27FC236}">
                <a16:creationId xmlns:a16="http://schemas.microsoft.com/office/drawing/2014/main" id="{DA9891B6-0DDD-6F4D-A80E-01882699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85" y="2383838"/>
            <a:ext cx="914400" cy="914400"/>
          </a:xfrm>
          <a:prstGeom prst="rect">
            <a:avLst/>
          </a:prstGeom>
        </p:spPr>
      </p:pic>
      <p:pic>
        <p:nvPicPr>
          <p:cNvPr id="32" name="Graphic 31" descr="Fish">
            <a:extLst>
              <a:ext uri="{FF2B5EF4-FFF2-40B4-BE49-F238E27FC236}">
                <a16:creationId xmlns:a16="http://schemas.microsoft.com/office/drawing/2014/main" id="{B6C92935-627F-0848-846D-ACAD8235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97" y="2674350"/>
            <a:ext cx="914400" cy="914400"/>
          </a:xfrm>
          <a:prstGeom prst="rect">
            <a:avLst/>
          </a:prstGeom>
        </p:spPr>
      </p:pic>
      <p:pic>
        <p:nvPicPr>
          <p:cNvPr id="33" name="Graphic 32" descr="Fish">
            <a:extLst>
              <a:ext uri="{FF2B5EF4-FFF2-40B4-BE49-F238E27FC236}">
                <a16:creationId xmlns:a16="http://schemas.microsoft.com/office/drawing/2014/main" id="{ED4C1089-8F1E-4E47-9F44-128EDFDA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4730" y="1841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672A52C1-E815-AE4D-91AC-C6F7B3A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19" y="3177405"/>
            <a:ext cx="914400" cy="914400"/>
          </a:xfrm>
          <a:prstGeom prst="rect">
            <a:avLst/>
          </a:prstGeom>
        </p:spPr>
      </p:pic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9A48DC3-C49D-ED4B-B2F8-6FDFFFC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319" y="4380648"/>
            <a:ext cx="914400" cy="914400"/>
          </a:xfrm>
          <a:prstGeom prst="rect">
            <a:avLst/>
          </a:prstGeom>
        </p:spPr>
      </p:pic>
      <p:pic>
        <p:nvPicPr>
          <p:cNvPr id="9" name="Graphic 8" descr="Fish">
            <a:extLst>
              <a:ext uri="{FF2B5EF4-FFF2-40B4-BE49-F238E27FC236}">
                <a16:creationId xmlns:a16="http://schemas.microsoft.com/office/drawing/2014/main" id="{8A4B6BA4-B413-9549-81EC-1F58C858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722" y="2529570"/>
            <a:ext cx="914400" cy="914400"/>
          </a:xfrm>
          <a:prstGeom prst="rect">
            <a:avLst/>
          </a:prstGeom>
        </p:spPr>
      </p:pic>
      <p:pic>
        <p:nvPicPr>
          <p:cNvPr id="12" name="Graphic 11" descr="Fish">
            <a:extLst>
              <a:ext uri="{FF2B5EF4-FFF2-40B4-BE49-F238E27FC236}">
                <a16:creationId xmlns:a16="http://schemas.microsoft.com/office/drawing/2014/main" id="{EECC0310-F9E8-3E4E-800C-C9684D5B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5" y="3964069"/>
            <a:ext cx="914400" cy="914400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710C2D63-6154-0441-B55C-C347F68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144" y="2020152"/>
            <a:ext cx="914400" cy="914400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5D4F0F48-DB19-8D49-BBC1-832B81E5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0922" y="3420975"/>
            <a:ext cx="914400" cy="914400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C8A5182F-7090-9342-AC1A-DDDA0A2B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603" y="4650549"/>
            <a:ext cx="914400" cy="914400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D8FBCB4A-DA2D-2F4B-9DC7-F6020EA5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7" y="3723050"/>
            <a:ext cx="914400" cy="914400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36F12214-8583-534E-B4F5-03E71F0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10113"/>
            <a:ext cx="914400" cy="914400"/>
          </a:xfrm>
          <a:prstGeom prst="rect">
            <a:avLst/>
          </a:prstGeom>
        </p:spPr>
      </p:pic>
      <p:pic>
        <p:nvPicPr>
          <p:cNvPr id="18" name="Graphic 17" descr="Fish">
            <a:extLst>
              <a:ext uri="{FF2B5EF4-FFF2-40B4-BE49-F238E27FC236}">
                <a16:creationId xmlns:a16="http://schemas.microsoft.com/office/drawing/2014/main" id="{5CFE931C-67D6-504A-A98B-8AD28749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3295" y="2529570"/>
            <a:ext cx="914400" cy="914400"/>
          </a:xfrm>
          <a:prstGeom prst="rect">
            <a:avLst/>
          </a:prstGeom>
        </p:spPr>
      </p:pic>
      <p:pic>
        <p:nvPicPr>
          <p:cNvPr id="19" name="Graphic 18" descr="Fish">
            <a:extLst>
              <a:ext uri="{FF2B5EF4-FFF2-40B4-BE49-F238E27FC236}">
                <a16:creationId xmlns:a16="http://schemas.microsoft.com/office/drawing/2014/main" id="{ED11CDCD-EA0C-F04E-A577-FD2C14D0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342" y="3588750"/>
            <a:ext cx="914400" cy="914400"/>
          </a:xfrm>
          <a:prstGeom prst="rect">
            <a:avLst/>
          </a:prstGeom>
        </p:spPr>
      </p:pic>
      <p:pic>
        <p:nvPicPr>
          <p:cNvPr id="20" name="Graphic 19" descr="Fish">
            <a:extLst>
              <a:ext uri="{FF2B5EF4-FFF2-40B4-BE49-F238E27FC236}">
                <a16:creationId xmlns:a16="http://schemas.microsoft.com/office/drawing/2014/main" id="{DCD16799-E29C-3945-91D3-0DF1C745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368" y="5311005"/>
            <a:ext cx="914400" cy="914400"/>
          </a:xfrm>
          <a:prstGeom prst="rect">
            <a:avLst/>
          </a:prstGeom>
        </p:spPr>
      </p:pic>
      <p:pic>
        <p:nvPicPr>
          <p:cNvPr id="21" name="Graphic 20" descr="Fish">
            <a:extLst>
              <a:ext uri="{FF2B5EF4-FFF2-40B4-BE49-F238E27FC236}">
                <a16:creationId xmlns:a16="http://schemas.microsoft.com/office/drawing/2014/main" id="{C9D3EE3A-D39A-1D47-9FDA-187A4E27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414" y="2808650"/>
            <a:ext cx="914400" cy="914400"/>
          </a:xfrm>
          <a:prstGeom prst="rect">
            <a:avLst/>
          </a:prstGeom>
        </p:spPr>
      </p:pic>
      <p:pic>
        <p:nvPicPr>
          <p:cNvPr id="22" name="Graphic 21" descr="Fish">
            <a:extLst>
              <a:ext uri="{FF2B5EF4-FFF2-40B4-BE49-F238E27FC236}">
                <a16:creationId xmlns:a16="http://schemas.microsoft.com/office/drawing/2014/main" id="{42956D8B-D501-A14D-9607-B44E97C3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1832" y="4396605"/>
            <a:ext cx="914400" cy="914400"/>
          </a:xfrm>
          <a:prstGeom prst="rect">
            <a:avLst/>
          </a:prstGeom>
        </p:spPr>
      </p:pic>
      <p:pic>
        <p:nvPicPr>
          <p:cNvPr id="23" name="Graphic 22" descr="Fish">
            <a:extLst>
              <a:ext uri="{FF2B5EF4-FFF2-40B4-BE49-F238E27FC236}">
                <a16:creationId xmlns:a16="http://schemas.microsoft.com/office/drawing/2014/main" id="{6EEFB9E3-BEF3-A244-B619-48A4B68E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032" y="3445462"/>
            <a:ext cx="914400" cy="9144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789DB3D6-881F-064B-99EF-2EC072BF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6" y="1858740"/>
            <a:ext cx="914400" cy="914400"/>
          </a:xfrm>
          <a:prstGeom prst="rect">
            <a:avLst/>
          </a:prstGeom>
        </p:spPr>
      </p:pic>
      <p:pic>
        <p:nvPicPr>
          <p:cNvPr id="25" name="Graphic 24" descr="Fish">
            <a:extLst>
              <a:ext uri="{FF2B5EF4-FFF2-40B4-BE49-F238E27FC236}">
                <a16:creationId xmlns:a16="http://schemas.microsoft.com/office/drawing/2014/main" id="{8FB5647D-F7F2-BF45-9191-DD2AFFDC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2272" y="2684148"/>
            <a:ext cx="914400" cy="9144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C01F4248-8F19-9B48-96D9-BC92825A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029" y="3821566"/>
            <a:ext cx="914400" cy="914400"/>
          </a:xfrm>
          <a:prstGeom prst="rect">
            <a:avLst/>
          </a:prstGeom>
        </p:spPr>
      </p:pic>
      <p:pic>
        <p:nvPicPr>
          <p:cNvPr id="27" name="Graphic 26" descr="Fish">
            <a:extLst>
              <a:ext uri="{FF2B5EF4-FFF2-40B4-BE49-F238E27FC236}">
                <a16:creationId xmlns:a16="http://schemas.microsoft.com/office/drawing/2014/main" id="{ABD5B0BA-E08C-F646-99F3-6038F77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6871" y="5347748"/>
            <a:ext cx="914400" cy="914400"/>
          </a:xfrm>
          <a:prstGeom prst="rect">
            <a:avLst/>
          </a:prstGeom>
        </p:spPr>
      </p:pic>
      <p:pic>
        <p:nvPicPr>
          <p:cNvPr id="28" name="Graphic 27" descr="Fish">
            <a:extLst>
              <a:ext uri="{FF2B5EF4-FFF2-40B4-BE49-F238E27FC236}">
                <a16:creationId xmlns:a16="http://schemas.microsoft.com/office/drawing/2014/main" id="{F721E584-B8C6-BD49-A407-E68BF5E3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32" y="4920240"/>
            <a:ext cx="914400" cy="914400"/>
          </a:xfrm>
          <a:prstGeom prst="rect">
            <a:avLst/>
          </a:prstGeom>
        </p:spPr>
      </p:pic>
      <p:pic>
        <p:nvPicPr>
          <p:cNvPr id="29" name="Graphic 28" descr="Fish">
            <a:extLst>
              <a:ext uri="{FF2B5EF4-FFF2-40B4-BE49-F238E27FC236}">
                <a16:creationId xmlns:a16="http://schemas.microsoft.com/office/drawing/2014/main" id="{CAFBCF21-E5F8-3847-8274-FF4E0EB03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813" y="1854390"/>
            <a:ext cx="914400" cy="914400"/>
          </a:xfrm>
          <a:prstGeom prst="rect">
            <a:avLst/>
          </a:prstGeom>
        </p:spPr>
      </p:pic>
      <p:pic>
        <p:nvPicPr>
          <p:cNvPr id="30" name="Graphic 29" descr="Fish">
            <a:extLst>
              <a:ext uri="{FF2B5EF4-FFF2-40B4-BE49-F238E27FC236}">
                <a16:creationId xmlns:a16="http://schemas.microsoft.com/office/drawing/2014/main" id="{DA9891B6-0DDD-6F4D-A80E-01882699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85" y="2383838"/>
            <a:ext cx="914400" cy="914400"/>
          </a:xfrm>
          <a:prstGeom prst="rect">
            <a:avLst/>
          </a:prstGeom>
        </p:spPr>
      </p:pic>
      <p:pic>
        <p:nvPicPr>
          <p:cNvPr id="32" name="Graphic 31" descr="Fish">
            <a:extLst>
              <a:ext uri="{FF2B5EF4-FFF2-40B4-BE49-F238E27FC236}">
                <a16:creationId xmlns:a16="http://schemas.microsoft.com/office/drawing/2014/main" id="{B6C92935-627F-0848-846D-ACAD8235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97" y="2674350"/>
            <a:ext cx="914400" cy="914400"/>
          </a:xfrm>
          <a:prstGeom prst="rect">
            <a:avLst/>
          </a:prstGeom>
        </p:spPr>
      </p:pic>
      <p:pic>
        <p:nvPicPr>
          <p:cNvPr id="33" name="Graphic 32" descr="Fish">
            <a:extLst>
              <a:ext uri="{FF2B5EF4-FFF2-40B4-BE49-F238E27FC236}">
                <a16:creationId xmlns:a16="http://schemas.microsoft.com/office/drawing/2014/main" id="{ED4C1089-8F1E-4E47-9F44-128EDFDA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4730" y="1841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672A52C1-E815-AE4D-91AC-C6F7B3A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19" y="3177405"/>
            <a:ext cx="914400" cy="914400"/>
          </a:xfrm>
          <a:prstGeom prst="rect">
            <a:avLst/>
          </a:prstGeom>
        </p:spPr>
      </p:pic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9A48DC3-C49D-ED4B-B2F8-6FDFFFC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319" y="4380648"/>
            <a:ext cx="914400" cy="914400"/>
          </a:xfrm>
          <a:prstGeom prst="rect">
            <a:avLst/>
          </a:prstGeom>
        </p:spPr>
      </p:pic>
      <p:pic>
        <p:nvPicPr>
          <p:cNvPr id="9" name="Graphic 8" descr="Fish">
            <a:extLst>
              <a:ext uri="{FF2B5EF4-FFF2-40B4-BE49-F238E27FC236}">
                <a16:creationId xmlns:a16="http://schemas.microsoft.com/office/drawing/2014/main" id="{8A4B6BA4-B413-9549-81EC-1F58C858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722" y="2529570"/>
            <a:ext cx="914400" cy="914400"/>
          </a:xfrm>
          <a:prstGeom prst="rect">
            <a:avLst/>
          </a:prstGeom>
        </p:spPr>
      </p:pic>
      <p:pic>
        <p:nvPicPr>
          <p:cNvPr id="12" name="Graphic 11" descr="Fish">
            <a:extLst>
              <a:ext uri="{FF2B5EF4-FFF2-40B4-BE49-F238E27FC236}">
                <a16:creationId xmlns:a16="http://schemas.microsoft.com/office/drawing/2014/main" id="{EECC0310-F9E8-3E4E-800C-C9684D5B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5" y="3964069"/>
            <a:ext cx="914400" cy="914400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710C2D63-6154-0441-B55C-C347F68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144" y="2020152"/>
            <a:ext cx="914400" cy="914400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5D4F0F48-DB19-8D49-BBC1-832B81E5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0922" y="3420975"/>
            <a:ext cx="914400" cy="914400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C8A5182F-7090-9342-AC1A-DDDA0A2B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603" y="4650549"/>
            <a:ext cx="914400" cy="914400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D8FBCB4A-DA2D-2F4B-9DC7-F6020EA5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7" y="3723050"/>
            <a:ext cx="914400" cy="914400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36F12214-8583-534E-B4F5-03E71F0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10113"/>
            <a:ext cx="914400" cy="914400"/>
          </a:xfrm>
          <a:prstGeom prst="rect">
            <a:avLst/>
          </a:prstGeom>
        </p:spPr>
      </p:pic>
      <p:pic>
        <p:nvPicPr>
          <p:cNvPr id="18" name="Graphic 17" descr="Fish">
            <a:extLst>
              <a:ext uri="{FF2B5EF4-FFF2-40B4-BE49-F238E27FC236}">
                <a16:creationId xmlns:a16="http://schemas.microsoft.com/office/drawing/2014/main" id="{5CFE931C-67D6-504A-A98B-8AD28749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3295" y="2529570"/>
            <a:ext cx="914400" cy="914400"/>
          </a:xfrm>
          <a:prstGeom prst="rect">
            <a:avLst/>
          </a:prstGeom>
        </p:spPr>
      </p:pic>
      <p:pic>
        <p:nvPicPr>
          <p:cNvPr id="19" name="Graphic 18" descr="Fish">
            <a:extLst>
              <a:ext uri="{FF2B5EF4-FFF2-40B4-BE49-F238E27FC236}">
                <a16:creationId xmlns:a16="http://schemas.microsoft.com/office/drawing/2014/main" id="{ED11CDCD-EA0C-F04E-A577-FD2C14D0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342" y="3588750"/>
            <a:ext cx="914400" cy="914400"/>
          </a:xfrm>
          <a:prstGeom prst="rect">
            <a:avLst/>
          </a:prstGeom>
        </p:spPr>
      </p:pic>
      <p:pic>
        <p:nvPicPr>
          <p:cNvPr id="20" name="Graphic 19" descr="Fish">
            <a:extLst>
              <a:ext uri="{FF2B5EF4-FFF2-40B4-BE49-F238E27FC236}">
                <a16:creationId xmlns:a16="http://schemas.microsoft.com/office/drawing/2014/main" id="{DCD16799-E29C-3945-91D3-0DF1C745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368" y="5311005"/>
            <a:ext cx="914400" cy="914400"/>
          </a:xfrm>
          <a:prstGeom prst="rect">
            <a:avLst/>
          </a:prstGeom>
        </p:spPr>
      </p:pic>
      <p:pic>
        <p:nvPicPr>
          <p:cNvPr id="21" name="Graphic 20" descr="Fish">
            <a:extLst>
              <a:ext uri="{FF2B5EF4-FFF2-40B4-BE49-F238E27FC236}">
                <a16:creationId xmlns:a16="http://schemas.microsoft.com/office/drawing/2014/main" id="{C9D3EE3A-D39A-1D47-9FDA-187A4E2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5414" y="2808650"/>
            <a:ext cx="914400" cy="914400"/>
          </a:xfrm>
          <a:prstGeom prst="rect">
            <a:avLst/>
          </a:prstGeom>
        </p:spPr>
      </p:pic>
      <p:pic>
        <p:nvPicPr>
          <p:cNvPr id="22" name="Graphic 21" descr="Fish">
            <a:extLst>
              <a:ext uri="{FF2B5EF4-FFF2-40B4-BE49-F238E27FC236}">
                <a16:creationId xmlns:a16="http://schemas.microsoft.com/office/drawing/2014/main" id="{42956D8B-D501-A14D-9607-B44E97C3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1832" y="4396605"/>
            <a:ext cx="914400" cy="914400"/>
          </a:xfrm>
          <a:prstGeom prst="rect">
            <a:avLst/>
          </a:prstGeom>
        </p:spPr>
      </p:pic>
      <p:pic>
        <p:nvPicPr>
          <p:cNvPr id="23" name="Graphic 22" descr="Fish">
            <a:extLst>
              <a:ext uri="{FF2B5EF4-FFF2-40B4-BE49-F238E27FC236}">
                <a16:creationId xmlns:a16="http://schemas.microsoft.com/office/drawing/2014/main" id="{6EEFB9E3-BEF3-A244-B619-48A4B68E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032" y="3445462"/>
            <a:ext cx="914400" cy="9144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789DB3D6-881F-064B-99EF-2EC072BF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6" y="1858740"/>
            <a:ext cx="914400" cy="914400"/>
          </a:xfrm>
          <a:prstGeom prst="rect">
            <a:avLst/>
          </a:prstGeom>
        </p:spPr>
      </p:pic>
      <p:pic>
        <p:nvPicPr>
          <p:cNvPr id="25" name="Graphic 24" descr="Fish">
            <a:extLst>
              <a:ext uri="{FF2B5EF4-FFF2-40B4-BE49-F238E27FC236}">
                <a16:creationId xmlns:a16="http://schemas.microsoft.com/office/drawing/2014/main" id="{8FB5647D-F7F2-BF45-9191-DD2AFFDC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2272" y="2684148"/>
            <a:ext cx="914400" cy="9144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C01F4248-8F19-9B48-96D9-BC92825A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029" y="3821566"/>
            <a:ext cx="914400" cy="914400"/>
          </a:xfrm>
          <a:prstGeom prst="rect">
            <a:avLst/>
          </a:prstGeom>
        </p:spPr>
      </p:pic>
      <p:pic>
        <p:nvPicPr>
          <p:cNvPr id="27" name="Graphic 26" descr="Fish">
            <a:extLst>
              <a:ext uri="{FF2B5EF4-FFF2-40B4-BE49-F238E27FC236}">
                <a16:creationId xmlns:a16="http://schemas.microsoft.com/office/drawing/2014/main" id="{ABD5B0BA-E08C-F646-99F3-6038F77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6871" y="5347748"/>
            <a:ext cx="914400" cy="914400"/>
          </a:xfrm>
          <a:prstGeom prst="rect">
            <a:avLst/>
          </a:prstGeom>
        </p:spPr>
      </p:pic>
      <p:pic>
        <p:nvPicPr>
          <p:cNvPr id="28" name="Graphic 27" descr="Fish">
            <a:extLst>
              <a:ext uri="{FF2B5EF4-FFF2-40B4-BE49-F238E27FC236}">
                <a16:creationId xmlns:a16="http://schemas.microsoft.com/office/drawing/2014/main" id="{F721E584-B8C6-BD49-A407-E68BF5E3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32" y="4920240"/>
            <a:ext cx="914400" cy="914400"/>
          </a:xfrm>
          <a:prstGeom prst="rect">
            <a:avLst/>
          </a:prstGeom>
        </p:spPr>
      </p:pic>
      <p:pic>
        <p:nvPicPr>
          <p:cNvPr id="29" name="Graphic 28" descr="Fish">
            <a:extLst>
              <a:ext uri="{FF2B5EF4-FFF2-40B4-BE49-F238E27FC236}">
                <a16:creationId xmlns:a16="http://schemas.microsoft.com/office/drawing/2014/main" id="{CAFBCF21-E5F8-3847-8274-FF4E0EB03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1813" y="1854390"/>
            <a:ext cx="914400" cy="914400"/>
          </a:xfrm>
          <a:prstGeom prst="rect">
            <a:avLst/>
          </a:prstGeom>
        </p:spPr>
      </p:pic>
      <p:pic>
        <p:nvPicPr>
          <p:cNvPr id="30" name="Graphic 29" descr="Fish">
            <a:extLst>
              <a:ext uri="{FF2B5EF4-FFF2-40B4-BE49-F238E27FC236}">
                <a16:creationId xmlns:a16="http://schemas.microsoft.com/office/drawing/2014/main" id="{DA9891B6-0DDD-6F4D-A80E-01882699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85" y="2383838"/>
            <a:ext cx="914400" cy="914400"/>
          </a:xfrm>
          <a:prstGeom prst="rect">
            <a:avLst/>
          </a:prstGeom>
        </p:spPr>
      </p:pic>
      <p:pic>
        <p:nvPicPr>
          <p:cNvPr id="32" name="Graphic 31" descr="Fish">
            <a:extLst>
              <a:ext uri="{FF2B5EF4-FFF2-40B4-BE49-F238E27FC236}">
                <a16:creationId xmlns:a16="http://schemas.microsoft.com/office/drawing/2014/main" id="{B6C92935-627F-0848-846D-ACAD8235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97" y="2674350"/>
            <a:ext cx="914400" cy="914400"/>
          </a:xfrm>
          <a:prstGeom prst="rect">
            <a:avLst/>
          </a:prstGeom>
        </p:spPr>
      </p:pic>
      <p:pic>
        <p:nvPicPr>
          <p:cNvPr id="33" name="Graphic 32" descr="Fish">
            <a:extLst>
              <a:ext uri="{FF2B5EF4-FFF2-40B4-BE49-F238E27FC236}">
                <a16:creationId xmlns:a16="http://schemas.microsoft.com/office/drawing/2014/main" id="{ED4C1089-8F1E-4E47-9F44-128EDFDAE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4730" y="1841727"/>
            <a:ext cx="914400" cy="91440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9AB398B-4639-614E-96E6-C1BD48BB6094}"/>
              </a:ext>
            </a:extLst>
          </p:cNvPr>
          <p:cNvSpPr/>
          <p:nvPr/>
        </p:nvSpPr>
        <p:spPr>
          <a:xfrm>
            <a:off x="6697980" y="1775852"/>
            <a:ext cx="2742449" cy="1881323"/>
          </a:xfrm>
          <a:prstGeom prst="frame">
            <a:avLst>
              <a:gd name="adj1" fmla="val 33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672A52C1-E815-AE4D-91AC-C6F7B3A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19" y="3177405"/>
            <a:ext cx="914400" cy="914400"/>
          </a:xfrm>
          <a:prstGeom prst="rect">
            <a:avLst/>
          </a:prstGeom>
        </p:spPr>
      </p:pic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9A48DC3-C49D-ED4B-B2F8-6FDFFFC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319" y="4380648"/>
            <a:ext cx="914400" cy="914400"/>
          </a:xfrm>
          <a:prstGeom prst="rect">
            <a:avLst/>
          </a:prstGeom>
        </p:spPr>
      </p:pic>
      <p:pic>
        <p:nvPicPr>
          <p:cNvPr id="9" name="Graphic 8" descr="Fish">
            <a:extLst>
              <a:ext uri="{FF2B5EF4-FFF2-40B4-BE49-F238E27FC236}">
                <a16:creationId xmlns:a16="http://schemas.microsoft.com/office/drawing/2014/main" id="{8A4B6BA4-B413-9549-81EC-1F58C858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722" y="2529570"/>
            <a:ext cx="914400" cy="914400"/>
          </a:xfrm>
          <a:prstGeom prst="rect">
            <a:avLst/>
          </a:prstGeom>
        </p:spPr>
      </p:pic>
      <p:pic>
        <p:nvPicPr>
          <p:cNvPr id="12" name="Graphic 11" descr="Fish">
            <a:extLst>
              <a:ext uri="{FF2B5EF4-FFF2-40B4-BE49-F238E27FC236}">
                <a16:creationId xmlns:a16="http://schemas.microsoft.com/office/drawing/2014/main" id="{EECC0310-F9E8-3E4E-800C-C9684D5B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5" y="3964069"/>
            <a:ext cx="914400" cy="914400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710C2D63-6154-0441-B55C-C347F68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144" y="2020152"/>
            <a:ext cx="914400" cy="914400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5D4F0F48-DB19-8D49-BBC1-832B81E5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0922" y="3420975"/>
            <a:ext cx="914400" cy="914400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C8A5182F-7090-9342-AC1A-DDDA0A2B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603" y="4650549"/>
            <a:ext cx="914400" cy="914400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D8FBCB4A-DA2D-2F4B-9DC7-F6020EA5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7" y="3723050"/>
            <a:ext cx="914400" cy="914400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36F12214-8583-534E-B4F5-03E71F0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10113"/>
            <a:ext cx="914400" cy="914400"/>
          </a:xfrm>
          <a:prstGeom prst="rect">
            <a:avLst/>
          </a:prstGeom>
        </p:spPr>
      </p:pic>
      <p:pic>
        <p:nvPicPr>
          <p:cNvPr id="18" name="Graphic 17" descr="Fish">
            <a:extLst>
              <a:ext uri="{FF2B5EF4-FFF2-40B4-BE49-F238E27FC236}">
                <a16:creationId xmlns:a16="http://schemas.microsoft.com/office/drawing/2014/main" id="{5CFE931C-67D6-504A-A98B-8AD28749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3295" y="2529570"/>
            <a:ext cx="914400" cy="914400"/>
          </a:xfrm>
          <a:prstGeom prst="rect">
            <a:avLst/>
          </a:prstGeom>
        </p:spPr>
      </p:pic>
      <p:pic>
        <p:nvPicPr>
          <p:cNvPr id="19" name="Graphic 18" descr="Fish">
            <a:extLst>
              <a:ext uri="{FF2B5EF4-FFF2-40B4-BE49-F238E27FC236}">
                <a16:creationId xmlns:a16="http://schemas.microsoft.com/office/drawing/2014/main" id="{ED11CDCD-EA0C-F04E-A577-FD2C14D0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342" y="3588750"/>
            <a:ext cx="914400" cy="914400"/>
          </a:xfrm>
          <a:prstGeom prst="rect">
            <a:avLst/>
          </a:prstGeom>
        </p:spPr>
      </p:pic>
      <p:pic>
        <p:nvPicPr>
          <p:cNvPr id="20" name="Graphic 19" descr="Fish">
            <a:extLst>
              <a:ext uri="{FF2B5EF4-FFF2-40B4-BE49-F238E27FC236}">
                <a16:creationId xmlns:a16="http://schemas.microsoft.com/office/drawing/2014/main" id="{DCD16799-E29C-3945-91D3-0DF1C745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368" y="5311005"/>
            <a:ext cx="914400" cy="914400"/>
          </a:xfrm>
          <a:prstGeom prst="rect">
            <a:avLst/>
          </a:prstGeom>
        </p:spPr>
      </p:pic>
      <p:pic>
        <p:nvPicPr>
          <p:cNvPr id="21" name="Graphic 20" descr="Fish">
            <a:extLst>
              <a:ext uri="{FF2B5EF4-FFF2-40B4-BE49-F238E27FC236}">
                <a16:creationId xmlns:a16="http://schemas.microsoft.com/office/drawing/2014/main" id="{C9D3EE3A-D39A-1D47-9FDA-187A4E2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5414" y="2808650"/>
            <a:ext cx="914400" cy="914400"/>
          </a:xfrm>
          <a:prstGeom prst="rect">
            <a:avLst/>
          </a:prstGeom>
        </p:spPr>
      </p:pic>
      <p:pic>
        <p:nvPicPr>
          <p:cNvPr id="22" name="Graphic 21" descr="Fish">
            <a:extLst>
              <a:ext uri="{FF2B5EF4-FFF2-40B4-BE49-F238E27FC236}">
                <a16:creationId xmlns:a16="http://schemas.microsoft.com/office/drawing/2014/main" id="{42956D8B-D501-A14D-9607-B44E97C3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1832" y="4396605"/>
            <a:ext cx="914400" cy="914400"/>
          </a:xfrm>
          <a:prstGeom prst="rect">
            <a:avLst/>
          </a:prstGeom>
        </p:spPr>
      </p:pic>
      <p:pic>
        <p:nvPicPr>
          <p:cNvPr id="23" name="Graphic 22" descr="Fish">
            <a:extLst>
              <a:ext uri="{FF2B5EF4-FFF2-40B4-BE49-F238E27FC236}">
                <a16:creationId xmlns:a16="http://schemas.microsoft.com/office/drawing/2014/main" id="{6EEFB9E3-BEF3-A244-B619-48A4B68E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032" y="3445462"/>
            <a:ext cx="914400" cy="9144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789DB3D6-881F-064B-99EF-2EC072BF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6" y="1858740"/>
            <a:ext cx="914400" cy="914400"/>
          </a:xfrm>
          <a:prstGeom prst="rect">
            <a:avLst/>
          </a:prstGeom>
        </p:spPr>
      </p:pic>
      <p:pic>
        <p:nvPicPr>
          <p:cNvPr id="25" name="Graphic 24" descr="Fish">
            <a:extLst>
              <a:ext uri="{FF2B5EF4-FFF2-40B4-BE49-F238E27FC236}">
                <a16:creationId xmlns:a16="http://schemas.microsoft.com/office/drawing/2014/main" id="{8FB5647D-F7F2-BF45-9191-DD2AFFDC3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2272" y="2684148"/>
            <a:ext cx="914400" cy="9144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C01F4248-8F19-9B48-96D9-BC92825A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029" y="3821566"/>
            <a:ext cx="914400" cy="914400"/>
          </a:xfrm>
          <a:prstGeom prst="rect">
            <a:avLst/>
          </a:prstGeom>
        </p:spPr>
      </p:pic>
      <p:pic>
        <p:nvPicPr>
          <p:cNvPr id="27" name="Graphic 26" descr="Fish">
            <a:extLst>
              <a:ext uri="{FF2B5EF4-FFF2-40B4-BE49-F238E27FC236}">
                <a16:creationId xmlns:a16="http://schemas.microsoft.com/office/drawing/2014/main" id="{ABD5B0BA-E08C-F646-99F3-6038F77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6871" y="5347748"/>
            <a:ext cx="914400" cy="914400"/>
          </a:xfrm>
          <a:prstGeom prst="rect">
            <a:avLst/>
          </a:prstGeom>
        </p:spPr>
      </p:pic>
      <p:pic>
        <p:nvPicPr>
          <p:cNvPr id="28" name="Graphic 27" descr="Fish">
            <a:extLst>
              <a:ext uri="{FF2B5EF4-FFF2-40B4-BE49-F238E27FC236}">
                <a16:creationId xmlns:a16="http://schemas.microsoft.com/office/drawing/2014/main" id="{F721E584-B8C6-BD49-A407-E68BF5E3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32" y="4920240"/>
            <a:ext cx="914400" cy="914400"/>
          </a:xfrm>
          <a:prstGeom prst="rect">
            <a:avLst/>
          </a:prstGeom>
        </p:spPr>
      </p:pic>
      <p:pic>
        <p:nvPicPr>
          <p:cNvPr id="29" name="Graphic 28" descr="Fish">
            <a:extLst>
              <a:ext uri="{FF2B5EF4-FFF2-40B4-BE49-F238E27FC236}">
                <a16:creationId xmlns:a16="http://schemas.microsoft.com/office/drawing/2014/main" id="{CAFBCF21-E5F8-3847-8274-FF4E0EB03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1813" y="1854390"/>
            <a:ext cx="914400" cy="914400"/>
          </a:xfrm>
          <a:prstGeom prst="rect">
            <a:avLst/>
          </a:prstGeom>
        </p:spPr>
      </p:pic>
      <p:pic>
        <p:nvPicPr>
          <p:cNvPr id="30" name="Graphic 29" descr="Fish">
            <a:extLst>
              <a:ext uri="{FF2B5EF4-FFF2-40B4-BE49-F238E27FC236}">
                <a16:creationId xmlns:a16="http://schemas.microsoft.com/office/drawing/2014/main" id="{DA9891B6-0DDD-6F4D-A80E-01882699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85" y="2383838"/>
            <a:ext cx="914400" cy="914400"/>
          </a:xfrm>
          <a:prstGeom prst="rect">
            <a:avLst/>
          </a:prstGeom>
        </p:spPr>
      </p:pic>
      <p:pic>
        <p:nvPicPr>
          <p:cNvPr id="32" name="Graphic 31" descr="Fish">
            <a:extLst>
              <a:ext uri="{FF2B5EF4-FFF2-40B4-BE49-F238E27FC236}">
                <a16:creationId xmlns:a16="http://schemas.microsoft.com/office/drawing/2014/main" id="{B6C92935-627F-0848-846D-ACAD8235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97" y="2674350"/>
            <a:ext cx="914400" cy="914400"/>
          </a:xfrm>
          <a:prstGeom prst="rect">
            <a:avLst/>
          </a:prstGeom>
        </p:spPr>
      </p:pic>
      <p:pic>
        <p:nvPicPr>
          <p:cNvPr id="33" name="Graphic 32" descr="Fish">
            <a:extLst>
              <a:ext uri="{FF2B5EF4-FFF2-40B4-BE49-F238E27FC236}">
                <a16:creationId xmlns:a16="http://schemas.microsoft.com/office/drawing/2014/main" id="{ED4C1089-8F1E-4E47-9F44-128EDFDAE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4730" y="1841727"/>
            <a:ext cx="914400" cy="91440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9AB398B-4639-614E-96E6-C1BD48BB6094}"/>
              </a:ext>
            </a:extLst>
          </p:cNvPr>
          <p:cNvSpPr/>
          <p:nvPr/>
        </p:nvSpPr>
        <p:spPr>
          <a:xfrm>
            <a:off x="6697980" y="1775852"/>
            <a:ext cx="2742449" cy="1881323"/>
          </a:xfrm>
          <a:prstGeom prst="frame">
            <a:avLst>
              <a:gd name="adj1" fmla="val 33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8FA06-2BBA-1546-A2DD-83A13D01742F}"/>
              </a:ext>
            </a:extLst>
          </p:cNvPr>
          <p:cNvSpPr txBox="1"/>
          <p:nvPr/>
        </p:nvSpPr>
        <p:spPr>
          <a:xfrm>
            <a:off x="9554547" y="2028019"/>
            <a:ext cx="249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Capture and tag some of the population</a:t>
            </a:r>
          </a:p>
        </p:txBody>
      </p:sp>
      <p:pic>
        <p:nvPicPr>
          <p:cNvPr id="31" name="Graphic 30" descr="Label">
            <a:extLst>
              <a:ext uri="{FF2B5EF4-FFF2-40B4-BE49-F238E27FC236}">
                <a16:creationId xmlns:a16="http://schemas.microsoft.com/office/drawing/2014/main" id="{993E9D5C-7047-4A40-80B3-437D85D78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79001">
            <a:off x="6799932" y="2259964"/>
            <a:ext cx="457200" cy="457200"/>
          </a:xfrm>
          <a:prstGeom prst="rect">
            <a:avLst/>
          </a:prstGeom>
        </p:spPr>
      </p:pic>
      <p:pic>
        <p:nvPicPr>
          <p:cNvPr id="34" name="Graphic 33" descr="Label">
            <a:extLst>
              <a:ext uri="{FF2B5EF4-FFF2-40B4-BE49-F238E27FC236}">
                <a16:creationId xmlns:a16="http://schemas.microsoft.com/office/drawing/2014/main" id="{180CE2DF-940E-3A4F-B462-1DF92DBBF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79001">
            <a:off x="6764766" y="3198490"/>
            <a:ext cx="457200" cy="457200"/>
          </a:xfrm>
          <a:prstGeom prst="rect">
            <a:avLst/>
          </a:prstGeom>
        </p:spPr>
      </p:pic>
      <p:pic>
        <p:nvPicPr>
          <p:cNvPr id="35" name="Graphic 34" descr="Label">
            <a:extLst>
              <a:ext uri="{FF2B5EF4-FFF2-40B4-BE49-F238E27FC236}">
                <a16:creationId xmlns:a16="http://schemas.microsoft.com/office/drawing/2014/main" id="{C47845B0-436B-C542-A84E-F05054F6CC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79001">
            <a:off x="8242850" y="2223402"/>
            <a:ext cx="457200" cy="457200"/>
          </a:xfrm>
          <a:prstGeom prst="rect">
            <a:avLst/>
          </a:prstGeom>
        </p:spPr>
      </p:pic>
      <p:pic>
        <p:nvPicPr>
          <p:cNvPr id="36" name="Graphic 35" descr="Label">
            <a:extLst>
              <a:ext uri="{FF2B5EF4-FFF2-40B4-BE49-F238E27FC236}">
                <a16:creationId xmlns:a16="http://schemas.microsoft.com/office/drawing/2014/main" id="{D18A5EB7-1D1F-A94B-B164-AC0B2E00D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79001">
            <a:off x="7989334" y="30932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2FB69-6C62-744A-B262-62F84CC4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672A52C1-E815-AE4D-91AC-C6F7B3A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19" y="3177405"/>
            <a:ext cx="914400" cy="914400"/>
          </a:xfrm>
          <a:prstGeom prst="rect">
            <a:avLst/>
          </a:prstGeom>
        </p:spPr>
      </p:pic>
      <p:pic>
        <p:nvPicPr>
          <p:cNvPr id="11" name="Graphic 10" descr="Fish">
            <a:extLst>
              <a:ext uri="{FF2B5EF4-FFF2-40B4-BE49-F238E27FC236}">
                <a16:creationId xmlns:a16="http://schemas.microsoft.com/office/drawing/2014/main" id="{C4D55419-BABC-0649-9DD4-27EBDE1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4122" y="3177405"/>
            <a:ext cx="914400" cy="914400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9A48DC3-C49D-ED4B-B2F8-6FDFFFC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7319" y="4380648"/>
            <a:ext cx="914400" cy="914400"/>
          </a:xfrm>
          <a:prstGeom prst="rect">
            <a:avLst/>
          </a:prstGeom>
        </p:spPr>
      </p:pic>
      <p:pic>
        <p:nvPicPr>
          <p:cNvPr id="9" name="Graphic 8" descr="Fish">
            <a:extLst>
              <a:ext uri="{FF2B5EF4-FFF2-40B4-BE49-F238E27FC236}">
                <a16:creationId xmlns:a16="http://schemas.microsoft.com/office/drawing/2014/main" id="{8A4B6BA4-B413-9549-81EC-1F58C858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722" y="2529570"/>
            <a:ext cx="914400" cy="914400"/>
          </a:xfrm>
          <a:prstGeom prst="rect">
            <a:avLst/>
          </a:prstGeom>
        </p:spPr>
      </p:pic>
      <p:pic>
        <p:nvPicPr>
          <p:cNvPr id="12" name="Graphic 11" descr="Fish">
            <a:extLst>
              <a:ext uri="{FF2B5EF4-FFF2-40B4-BE49-F238E27FC236}">
                <a16:creationId xmlns:a16="http://schemas.microsoft.com/office/drawing/2014/main" id="{EECC0310-F9E8-3E4E-800C-C9684D5B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355" y="3964069"/>
            <a:ext cx="914400" cy="914400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710C2D63-6154-0441-B55C-C347F68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144" y="2020152"/>
            <a:ext cx="914400" cy="914400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5D4F0F48-DB19-8D49-BBC1-832B81E5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0922" y="3420975"/>
            <a:ext cx="914400" cy="914400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C8A5182F-7090-9342-AC1A-DDDA0A2B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603" y="4650549"/>
            <a:ext cx="914400" cy="914400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D8FBCB4A-DA2D-2F4B-9DC7-F6020EA5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7" y="3723050"/>
            <a:ext cx="914400" cy="914400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36F12214-8583-534E-B4F5-03E71F0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10113"/>
            <a:ext cx="914400" cy="914400"/>
          </a:xfrm>
          <a:prstGeom prst="rect">
            <a:avLst/>
          </a:prstGeom>
        </p:spPr>
      </p:pic>
      <p:pic>
        <p:nvPicPr>
          <p:cNvPr id="18" name="Graphic 17" descr="Fish">
            <a:extLst>
              <a:ext uri="{FF2B5EF4-FFF2-40B4-BE49-F238E27FC236}">
                <a16:creationId xmlns:a16="http://schemas.microsoft.com/office/drawing/2014/main" id="{5CFE931C-67D6-504A-A98B-8AD28749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3295" y="2529570"/>
            <a:ext cx="914400" cy="914400"/>
          </a:xfrm>
          <a:prstGeom prst="rect">
            <a:avLst/>
          </a:prstGeom>
        </p:spPr>
      </p:pic>
      <p:pic>
        <p:nvPicPr>
          <p:cNvPr id="19" name="Graphic 18" descr="Fish">
            <a:extLst>
              <a:ext uri="{FF2B5EF4-FFF2-40B4-BE49-F238E27FC236}">
                <a16:creationId xmlns:a16="http://schemas.microsoft.com/office/drawing/2014/main" id="{ED11CDCD-EA0C-F04E-A577-FD2C14D09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342" y="3588750"/>
            <a:ext cx="914400" cy="914400"/>
          </a:xfrm>
          <a:prstGeom prst="rect">
            <a:avLst/>
          </a:prstGeom>
        </p:spPr>
      </p:pic>
      <p:pic>
        <p:nvPicPr>
          <p:cNvPr id="20" name="Graphic 19" descr="Fish">
            <a:extLst>
              <a:ext uri="{FF2B5EF4-FFF2-40B4-BE49-F238E27FC236}">
                <a16:creationId xmlns:a16="http://schemas.microsoft.com/office/drawing/2014/main" id="{DCD16799-E29C-3945-91D3-0DF1C745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368" y="5311005"/>
            <a:ext cx="914400" cy="914400"/>
          </a:xfrm>
          <a:prstGeom prst="rect">
            <a:avLst/>
          </a:prstGeom>
        </p:spPr>
      </p:pic>
      <p:pic>
        <p:nvPicPr>
          <p:cNvPr id="22" name="Graphic 21" descr="Fish">
            <a:extLst>
              <a:ext uri="{FF2B5EF4-FFF2-40B4-BE49-F238E27FC236}">
                <a16:creationId xmlns:a16="http://schemas.microsoft.com/office/drawing/2014/main" id="{42956D8B-D501-A14D-9607-B44E97C3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1832" y="4396605"/>
            <a:ext cx="914400" cy="914400"/>
          </a:xfrm>
          <a:prstGeom prst="rect">
            <a:avLst/>
          </a:prstGeom>
        </p:spPr>
      </p:pic>
      <p:pic>
        <p:nvPicPr>
          <p:cNvPr id="23" name="Graphic 22" descr="Fish">
            <a:extLst>
              <a:ext uri="{FF2B5EF4-FFF2-40B4-BE49-F238E27FC236}">
                <a16:creationId xmlns:a16="http://schemas.microsoft.com/office/drawing/2014/main" id="{6EEFB9E3-BEF3-A244-B619-48A4B68E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032" y="3445462"/>
            <a:ext cx="914400" cy="914400"/>
          </a:xfrm>
          <a:prstGeom prst="rect">
            <a:avLst/>
          </a:prstGeom>
        </p:spPr>
      </p:pic>
      <p:pic>
        <p:nvPicPr>
          <p:cNvPr id="24" name="Graphic 23" descr="Fish">
            <a:extLst>
              <a:ext uri="{FF2B5EF4-FFF2-40B4-BE49-F238E27FC236}">
                <a16:creationId xmlns:a16="http://schemas.microsoft.com/office/drawing/2014/main" id="{789DB3D6-881F-064B-99EF-2EC072BF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866" y="1858740"/>
            <a:ext cx="914400" cy="914400"/>
          </a:xfrm>
          <a:prstGeom prst="rect">
            <a:avLst/>
          </a:prstGeom>
        </p:spPr>
      </p:pic>
      <p:pic>
        <p:nvPicPr>
          <p:cNvPr id="26" name="Graphic 25" descr="Fish">
            <a:extLst>
              <a:ext uri="{FF2B5EF4-FFF2-40B4-BE49-F238E27FC236}">
                <a16:creationId xmlns:a16="http://schemas.microsoft.com/office/drawing/2014/main" id="{C01F4248-8F19-9B48-96D9-BC92825A9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029" y="3821566"/>
            <a:ext cx="914400" cy="914400"/>
          </a:xfrm>
          <a:prstGeom prst="rect">
            <a:avLst/>
          </a:prstGeom>
        </p:spPr>
      </p:pic>
      <p:pic>
        <p:nvPicPr>
          <p:cNvPr id="27" name="Graphic 26" descr="Fish">
            <a:extLst>
              <a:ext uri="{FF2B5EF4-FFF2-40B4-BE49-F238E27FC236}">
                <a16:creationId xmlns:a16="http://schemas.microsoft.com/office/drawing/2014/main" id="{ABD5B0BA-E08C-F646-99F3-6038F778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6871" y="5347748"/>
            <a:ext cx="914400" cy="914400"/>
          </a:xfrm>
          <a:prstGeom prst="rect">
            <a:avLst/>
          </a:prstGeom>
        </p:spPr>
      </p:pic>
      <p:pic>
        <p:nvPicPr>
          <p:cNvPr id="28" name="Graphic 27" descr="Fish">
            <a:extLst>
              <a:ext uri="{FF2B5EF4-FFF2-40B4-BE49-F238E27FC236}">
                <a16:creationId xmlns:a16="http://schemas.microsoft.com/office/drawing/2014/main" id="{F721E584-B8C6-BD49-A407-E68BF5E3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32" y="4920240"/>
            <a:ext cx="914400" cy="914400"/>
          </a:xfrm>
          <a:prstGeom prst="rect">
            <a:avLst/>
          </a:prstGeom>
        </p:spPr>
      </p:pic>
      <p:pic>
        <p:nvPicPr>
          <p:cNvPr id="30" name="Graphic 29" descr="Fish">
            <a:extLst>
              <a:ext uri="{FF2B5EF4-FFF2-40B4-BE49-F238E27FC236}">
                <a16:creationId xmlns:a16="http://schemas.microsoft.com/office/drawing/2014/main" id="{DA9891B6-0DDD-6F4D-A80E-01882699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685" y="2383838"/>
            <a:ext cx="914400" cy="914400"/>
          </a:xfrm>
          <a:prstGeom prst="rect">
            <a:avLst/>
          </a:prstGeom>
        </p:spPr>
      </p:pic>
      <p:pic>
        <p:nvPicPr>
          <p:cNvPr id="32" name="Graphic 31" descr="Fish">
            <a:extLst>
              <a:ext uri="{FF2B5EF4-FFF2-40B4-BE49-F238E27FC236}">
                <a16:creationId xmlns:a16="http://schemas.microsoft.com/office/drawing/2014/main" id="{B6C92935-627F-0848-846D-ACAD8235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97" y="2674350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9611C0-64D3-8A46-AD8E-C8912E1EE9ED}"/>
              </a:ext>
            </a:extLst>
          </p:cNvPr>
          <p:cNvGrpSpPr/>
          <p:nvPr/>
        </p:nvGrpSpPr>
        <p:grpSpPr>
          <a:xfrm>
            <a:off x="6799932" y="1854390"/>
            <a:ext cx="1066281" cy="914400"/>
            <a:chOff x="6799932" y="1854390"/>
            <a:chExt cx="1066281" cy="914400"/>
          </a:xfrm>
        </p:grpSpPr>
        <p:pic>
          <p:nvPicPr>
            <p:cNvPr id="29" name="Graphic 28" descr="Fish">
              <a:extLst>
                <a:ext uri="{FF2B5EF4-FFF2-40B4-BE49-F238E27FC236}">
                  <a16:creationId xmlns:a16="http://schemas.microsoft.com/office/drawing/2014/main" id="{CAFBCF21-E5F8-3847-8274-FF4E0EB03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51813" y="1854390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Label">
              <a:extLst>
                <a:ext uri="{FF2B5EF4-FFF2-40B4-BE49-F238E27FC236}">
                  <a16:creationId xmlns:a16="http://schemas.microsoft.com/office/drawing/2014/main" id="{993E9D5C-7047-4A40-80B3-437D85D7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579001">
              <a:off x="6799932" y="2259964"/>
              <a:ext cx="457200" cy="4572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3156B1-5E4C-E74F-8295-4E3CD27591E4}"/>
              </a:ext>
            </a:extLst>
          </p:cNvPr>
          <p:cNvGrpSpPr/>
          <p:nvPr/>
        </p:nvGrpSpPr>
        <p:grpSpPr>
          <a:xfrm>
            <a:off x="6764766" y="2808650"/>
            <a:ext cx="1045048" cy="914400"/>
            <a:chOff x="6764766" y="2808650"/>
            <a:chExt cx="1045048" cy="914400"/>
          </a:xfrm>
        </p:grpSpPr>
        <p:pic>
          <p:nvPicPr>
            <p:cNvPr id="21" name="Graphic 20" descr="Fish">
              <a:extLst>
                <a:ext uri="{FF2B5EF4-FFF2-40B4-BE49-F238E27FC236}">
                  <a16:creationId xmlns:a16="http://schemas.microsoft.com/office/drawing/2014/main" id="{C9D3EE3A-D39A-1D47-9FDA-187A4E27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5414" y="2808650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Label">
              <a:extLst>
                <a:ext uri="{FF2B5EF4-FFF2-40B4-BE49-F238E27FC236}">
                  <a16:creationId xmlns:a16="http://schemas.microsoft.com/office/drawing/2014/main" id="{180CE2DF-940E-3A4F-B462-1DF92DBB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579001">
              <a:off x="6764766" y="3198490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EAEE05-B7D6-F248-8992-BB560617BA0B}"/>
              </a:ext>
            </a:extLst>
          </p:cNvPr>
          <p:cNvGrpSpPr/>
          <p:nvPr/>
        </p:nvGrpSpPr>
        <p:grpSpPr>
          <a:xfrm>
            <a:off x="8242850" y="1841727"/>
            <a:ext cx="1066280" cy="914400"/>
            <a:chOff x="8242850" y="1841727"/>
            <a:chExt cx="1066280" cy="914400"/>
          </a:xfrm>
        </p:grpSpPr>
        <p:pic>
          <p:nvPicPr>
            <p:cNvPr id="33" name="Graphic 32" descr="Fish">
              <a:extLst>
                <a:ext uri="{FF2B5EF4-FFF2-40B4-BE49-F238E27FC236}">
                  <a16:creationId xmlns:a16="http://schemas.microsoft.com/office/drawing/2014/main" id="{ED4C1089-8F1E-4E47-9F44-128EDFDAE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94730" y="1841727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Label">
              <a:extLst>
                <a:ext uri="{FF2B5EF4-FFF2-40B4-BE49-F238E27FC236}">
                  <a16:creationId xmlns:a16="http://schemas.microsoft.com/office/drawing/2014/main" id="{C47845B0-436B-C542-A84E-F05054F6C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579001">
              <a:off x="8242850" y="2223402"/>
              <a:ext cx="457200" cy="457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28E0C-D2FC-1543-BD9C-8A1B5E323BF5}"/>
              </a:ext>
            </a:extLst>
          </p:cNvPr>
          <p:cNvGrpSpPr/>
          <p:nvPr/>
        </p:nvGrpSpPr>
        <p:grpSpPr>
          <a:xfrm>
            <a:off x="7989334" y="2684148"/>
            <a:ext cx="1027338" cy="914400"/>
            <a:chOff x="7989334" y="2684148"/>
            <a:chExt cx="1027338" cy="914400"/>
          </a:xfrm>
        </p:grpSpPr>
        <p:pic>
          <p:nvPicPr>
            <p:cNvPr id="25" name="Graphic 24" descr="Fish">
              <a:extLst>
                <a:ext uri="{FF2B5EF4-FFF2-40B4-BE49-F238E27FC236}">
                  <a16:creationId xmlns:a16="http://schemas.microsoft.com/office/drawing/2014/main" id="{8FB5647D-F7F2-BF45-9191-DD2AFFDC3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2272" y="2684148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abel">
              <a:extLst>
                <a:ext uri="{FF2B5EF4-FFF2-40B4-BE49-F238E27FC236}">
                  <a16:creationId xmlns:a16="http://schemas.microsoft.com/office/drawing/2014/main" id="{D18A5EB7-1D1F-A94B-B164-AC0B2E00D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579001">
              <a:off x="7989334" y="3093226"/>
              <a:ext cx="457200" cy="457200"/>
            </a:xfrm>
            <a:prstGeom prst="rect">
              <a:avLst/>
            </a:prstGeom>
          </p:spPr>
        </p:pic>
      </p:grpSp>
      <p:sp>
        <p:nvSpPr>
          <p:cNvPr id="38" name="Frame 37">
            <a:extLst>
              <a:ext uri="{FF2B5EF4-FFF2-40B4-BE49-F238E27FC236}">
                <a16:creationId xmlns:a16="http://schemas.microsoft.com/office/drawing/2014/main" id="{5FD914DB-23CC-C746-A267-B8EEB52F1177}"/>
              </a:ext>
            </a:extLst>
          </p:cNvPr>
          <p:cNvSpPr/>
          <p:nvPr/>
        </p:nvSpPr>
        <p:spPr>
          <a:xfrm>
            <a:off x="6697980" y="1775852"/>
            <a:ext cx="2742449" cy="2315953"/>
          </a:xfrm>
          <a:prstGeom prst="frame">
            <a:avLst>
              <a:gd name="adj1" fmla="val 33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52F833-6C52-6E43-8CBE-74C75DB51945}"/>
              </a:ext>
            </a:extLst>
          </p:cNvPr>
          <p:cNvSpPr txBox="1"/>
          <p:nvPr/>
        </p:nvSpPr>
        <p:spPr>
          <a:xfrm>
            <a:off x="9554547" y="2028019"/>
            <a:ext cx="249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Capture and count tags in second sample</a:t>
            </a:r>
          </a:p>
        </p:txBody>
      </p:sp>
    </p:spTree>
    <p:extLst>
      <p:ext uri="{BB962C8B-B14F-4D97-AF65-F5344CB8AC3E}">
        <p14:creationId xmlns:p14="http://schemas.microsoft.com/office/powerpoint/2010/main" val="23692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-0.00139 C -0.15287 0.15996 -0.31237 0.32153 -0.3974 0.38681 " pathEditMode="relative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40964 -0.3844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-208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0.00046 C -0.11472 0.01944 -0.23646 0.03865 -0.23021 0.05046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6 -0.00047 L 0.11016 0.44791 " pathEditMode="relative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0.0051 C -0.03919 0.05648 -0.09362 0.11805 -0.11419 0.1449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232 L 0.27526 -0.00116 " pathEditMode="relative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2.59259E-6 C -0.02356 -0.07037 -0.04843 -0.14051 -0.04843 -0.1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463 C 0.11992 -0.01898 0.23867 -0.03333 0.29935 -0.02129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556 C 0.09779 -0.02986 0.19857 -0.06528 0.23893 -0.0743 " pathEditMode="relative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092 C -0.22982 -0.07408 -0.46185 -0.14884 -0.52644 -0.19074 " pathEditMode="relative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324 C 0.00704 -0.06297 0.01303 -0.12894 0.04154 -0.17014 " pathEditMode="relative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C 0.04088 0.0456 0.08138 0.09028 0.09895 0.10764 " pathEditMode="relative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116 L -0.05195 -0.093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47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96296E-6 C 0.17942 0.05324 0.35872 0.10672 0.47174 0.09653 " pathEditMode="relative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A8137-89A8-CE47-980D-28B5B2F6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“Mark-recapture” experiment (using fish as example)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 some fish and mark/tag them [</a:t>
            </a:r>
            <a:r>
              <a:rPr lang="en-US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capture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Release fish back into population, and wait for population to mix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 fish and count proportion tagged [</a:t>
            </a:r>
            <a:r>
              <a:rPr lang="en-US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capture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 assumption of complete mixing, proportion of tagged animals in second capture should be equal to the proportion of tagged animals in total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E1A79F-DF67-3141-9F78-A6619F1E6FA5}"/>
                  </a:ext>
                </a:extLst>
              </p:cNvPr>
              <p:cNvSpPr/>
              <p:nvPr/>
            </p:nvSpPr>
            <p:spPr>
              <a:xfrm>
                <a:off x="1030014" y="5582598"/>
                <a:ext cx="10131972" cy="729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tagged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fish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second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capture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fish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second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capture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tagged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fish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population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fish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population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E1A79F-DF67-3141-9F78-A6619F1E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14" y="5582598"/>
                <a:ext cx="10131972" cy="72930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9875A0F6-0538-1142-8A12-7CE72842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</p:spTree>
    <p:extLst>
      <p:ext uri="{BB962C8B-B14F-4D97-AF65-F5344CB8AC3E}">
        <p14:creationId xmlns:p14="http://schemas.microsoft.com/office/powerpoint/2010/main" val="36228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F176-5442-1F40-B061-03AE2C20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Estimating Population Size with Animal Tagging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A8137-89A8-CE47-980D-28B5B2F6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“Mark-recapture” experiment (using fish as example)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Consider extreme cases:</a:t>
            </a:r>
          </a:p>
          <a:p>
            <a:pPr lvl="2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tagged fish in second capture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Population is somewhat large</a:t>
            </a:r>
          </a:p>
          <a:p>
            <a:pPr lvl="2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fish in second capture are tagged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Nearly all of population was tagged in first capture/tag (somewhat small population)</a:t>
            </a:r>
          </a:p>
        </p:txBody>
      </p:sp>
    </p:spTree>
    <p:extLst>
      <p:ext uri="{BB962C8B-B14F-4D97-AF65-F5344CB8AC3E}">
        <p14:creationId xmlns:p14="http://schemas.microsoft.com/office/powerpoint/2010/main" val="228089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359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FangSong</vt:lpstr>
      <vt:lpstr>Arial</vt:lpstr>
      <vt:lpstr>Calibri</vt:lpstr>
      <vt:lpstr>Calibri Light</vt:lpstr>
      <vt:lpstr>Cambria Math</vt:lpstr>
      <vt:lpstr>Office Theme</vt:lpstr>
      <vt:lpstr>BIM 105: Lab 2 Intro</vt:lpstr>
      <vt:lpstr>Jar Example (warm-up)</vt:lpstr>
      <vt:lpstr>Estimating Population Size with Animal Tagging</vt:lpstr>
      <vt:lpstr>Estimating Population Size with Animal Tagging</vt:lpstr>
      <vt:lpstr>Estimating Population Size with Animal Tagging</vt:lpstr>
      <vt:lpstr>Estimating Population Size with Animal Tagging</vt:lpstr>
      <vt:lpstr>Estimating Population Size with Animal Tagging</vt:lpstr>
      <vt:lpstr>Estimating Population Size with Animal Tagging</vt:lpstr>
      <vt:lpstr>Estimating Population Size with Animal Tagging</vt:lpstr>
      <vt:lpstr>Estimating Population Size with Animal Tagging</vt:lpstr>
      <vt:lpstr>Lab Procedures</vt:lpstr>
      <vt:lpstr>Estimating Population Size with Animal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MAT/BIS 107: Lab 2 Intro</dc:title>
  <dc:creator>Pierce Edward Radecki</dc:creator>
  <cp:lastModifiedBy>Kushal A</cp:lastModifiedBy>
  <cp:revision>62</cp:revision>
  <dcterms:created xsi:type="dcterms:W3CDTF">2020-04-09T05:01:59Z</dcterms:created>
  <dcterms:modified xsi:type="dcterms:W3CDTF">2022-10-05T15:57:36Z</dcterms:modified>
</cp:coreProperties>
</file>