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5" r:id="rId4"/>
    <p:sldId id="264" r:id="rId5"/>
    <p:sldId id="259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82" autoAdjust="0"/>
  </p:normalViewPr>
  <p:slideViewPr>
    <p:cSldViewPr>
      <p:cViewPr varScale="1">
        <p:scale>
          <a:sx n="78" d="100"/>
          <a:sy n="78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5E42A-E8BF-4AF4-8929-2A8A88FCD8B3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49E3-AC61-48E4-B625-28CF88751D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4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Aaabbcc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screenshot:ddddddd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tkikl;hji</a:t>
            </a:r>
            <a:r>
              <a:rPr lang="en-US" altLang="zh-CN" dirty="0" smtClean="0"/>
              <a:t> 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449E3-AC61-48E4-B625-28CF88751D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9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577678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自动化测试分享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116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5372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2400" dirty="0" err="1" smtClean="0">
                <a:hlinkClick r:id="rId2" action="ppaction://hlinksldjump"/>
              </a:rPr>
              <a:t>QuikLab</a:t>
            </a:r>
            <a:r>
              <a:rPr lang="zh-CN" altLang="en-US" sz="2400" dirty="0" smtClean="0">
                <a:hlinkClick r:id="rId2" action="ppaction://hlinksldjump"/>
              </a:rPr>
              <a:t>代码结构简介</a:t>
            </a:r>
            <a:endParaRPr lang="en-US" altLang="zh-CN" sz="2400" dirty="0" smtClean="0">
              <a:hlinkClick r:id="rId2" action="ppaction://hlinksldjump"/>
            </a:endParaRPr>
          </a:p>
          <a:p>
            <a:pPr marL="45720" indent="0">
              <a:buNone/>
            </a:pPr>
            <a:endParaRPr lang="zh-CN" altLang="en-US" dirty="0">
              <a:hlinkClick r:id="rId2" action="ppaction://hlinksldjump"/>
            </a:endParaRPr>
          </a:p>
        </p:txBody>
      </p:sp>
      <p:sp>
        <p:nvSpPr>
          <p:cNvPr id="2" name="TextBox 1">
            <a:hlinkClick r:id="rId3" action="ppaction://hlinksldjump"/>
          </p:cNvPr>
          <p:cNvSpPr txBox="1"/>
          <p:nvPr/>
        </p:nvSpPr>
        <p:spPr>
          <a:xfrm>
            <a:off x="1187624" y="126876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altLang="zh-CN" sz="2400" dirty="0">
                <a:hlinkClick r:id="rId3" action="ppaction://hlinksldjump"/>
              </a:rPr>
              <a:t>Python</a:t>
            </a:r>
            <a:r>
              <a:rPr lang="zh-CN" altLang="en-US" sz="2400" dirty="0">
                <a:hlinkClick r:id="rId3" action="ppaction://hlinksldjump"/>
              </a:rPr>
              <a:t>中断言（</a:t>
            </a:r>
            <a:r>
              <a:rPr lang="en-US" altLang="zh-CN" sz="2400" dirty="0">
                <a:hlinkClick r:id="rId3" action="ppaction://hlinksldjump"/>
              </a:rPr>
              <a:t>assert</a:t>
            </a:r>
            <a:r>
              <a:rPr lang="zh-CN" altLang="en-US" sz="2400" dirty="0">
                <a:hlinkClick r:id="rId3" action="ppaction://hlinksldjump"/>
              </a:rPr>
              <a:t>）使用</a:t>
            </a:r>
            <a:endParaRPr lang="en-US" altLang="zh-CN" sz="2400" dirty="0"/>
          </a:p>
        </p:txBody>
      </p:sp>
      <p:sp>
        <p:nvSpPr>
          <p:cNvPr id="4" name="TextBox 3">
            <a:hlinkClick r:id="rId4" action="ppaction://hlinksldjump"/>
          </p:cNvPr>
          <p:cNvSpPr txBox="1"/>
          <p:nvPr/>
        </p:nvSpPr>
        <p:spPr>
          <a:xfrm>
            <a:off x="1187624" y="177281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altLang="zh-CN" sz="2400" dirty="0" err="1">
                <a:hlinkClick r:id="rId4" action="ppaction://hlinksldjump"/>
              </a:rPr>
              <a:t>HTMLTestRunner</a:t>
            </a:r>
            <a:r>
              <a:rPr lang="zh-CN" altLang="en-US" sz="2400" dirty="0">
                <a:hlinkClick r:id="rId4" action="ppaction://hlinksldjump"/>
              </a:rPr>
              <a:t>报告中增加错误截图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362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2348880" cy="4281656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代码结构：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07" y="116632"/>
            <a:ext cx="4484365" cy="657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9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1761376"/>
          </a:xfrm>
        </p:spPr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assert</a:t>
            </a:r>
            <a:r>
              <a:rPr lang="zh-CN" altLang="en-US" dirty="0" smtClean="0">
                <a:hlinkClick r:id="rId2" action="ppaction://hlinksldjump"/>
              </a:rPr>
              <a:t>作用：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   将预期结果和实际结果进行比较验证实际结果是否正确</a:t>
            </a:r>
            <a:endParaRPr lang="en-US" altLang="zh-CN" dirty="0" smtClean="0"/>
          </a:p>
          <a:p>
            <a:r>
              <a:rPr lang="zh-CN" altLang="en-US" dirty="0" smtClean="0">
                <a:hlinkClick r:id="rId2" action="ppaction://hlinksldjump"/>
              </a:rPr>
              <a:t>实例：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71788"/>
            <a:ext cx="6768752" cy="199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9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截屏</a:t>
            </a:r>
            <a:r>
              <a:rPr lang="zh-CN" altLang="en-US" dirty="0" smtClean="0"/>
              <a:t>库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PIL</a:t>
            </a:r>
          </a:p>
          <a:p>
            <a:r>
              <a:rPr lang="zh-CN" altLang="en-US" dirty="0" smtClean="0"/>
              <a:t>实例：</a:t>
            </a:r>
            <a:endParaRPr lang="en-US" altLang="zh-CN" dirty="0" smtClean="0"/>
          </a:p>
          <a:p>
            <a:endParaRPr lang="en-US" altLang="zh-CN" dirty="0" smtClean="0"/>
          </a:p>
          <a:p>
            <a:pPr algn="r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988840"/>
            <a:ext cx="645795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2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20494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插入截图思路：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、截屏保存并将路径</a:t>
            </a:r>
            <a:r>
              <a:rPr lang="zh-CN" altLang="en-US" dirty="0"/>
              <a:t>打印</a:t>
            </a:r>
            <a:r>
              <a:rPr lang="zh-CN" altLang="en-US" dirty="0" smtClean="0"/>
              <a:t>在控制台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HTMLTestRunner</a:t>
            </a:r>
            <a:r>
              <a:rPr lang="zh-CN" altLang="en-US" dirty="0" smtClean="0"/>
              <a:t>中加入一</a:t>
            </a:r>
            <a:r>
              <a:rPr lang="zh-CN" altLang="en-US" dirty="0" smtClean="0"/>
              <a:t>列放置错误截图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截取路径</a:t>
            </a:r>
            <a:r>
              <a:rPr lang="zh-CN" altLang="en-US" dirty="0" smtClean="0"/>
              <a:t>作为错误截图的链接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41682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3568" y="731520"/>
            <a:ext cx="7704856" cy="5001736"/>
          </a:xfrm>
        </p:spPr>
        <p:txBody>
          <a:bodyPr/>
          <a:lstStyle/>
          <a:p>
            <a:r>
              <a:rPr lang="zh-CN" altLang="en-US" dirty="0" smtClean="0"/>
              <a:t>截屏保存并将路径</a:t>
            </a:r>
            <a:r>
              <a:rPr lang="zh-CN" altLang="en-US" dirty="0"/>
              <a:t>打印</a:t>
            </a:r>
            <a:r>
              <a:rPr lang="zh-CN" altLang="en-US" dirty="0" smtClean="0"/>
              <a:t>在控制台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27280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7096125" cy="3474720"/>
          </a:xfrm>
        </p:spPr>
        <p:txBody>
          <a:bodyPr/>
          <a:lstStyle/>
          <a:p>
            <a:r>
              <a:rPr lang="zh-CN" altLang="en-US" dirty="0" smtClean="0"/>
              <a:t>报告中增加一</a:t>
            </a:r>
            <a:r>
              <a:rPr lang="zh-CN" altLang="en-US" dirty="0" smtClean="0"/>
              <a:t>列放置错误截图列（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HTMLTestRunner.py</a:t>
            </a:r>
            <a:r>
              <a:rPr lang="zh-CN" altLang="en-US" dirty="0" smtClean="0"/>
              <a:t>文件）：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4784"/>
            <a:ext cx="7334250" cy="480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8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截取路径</a:t>
            </a:r>
            <a:r>
              <a:rPr lang="zh-CN" altLang="en-US" dirty="0"/>
              <a:t>作为错误截图的</a:t>
            </a:r>
            <a:r>
              <a:rPr lang="zh-CN" altLang="en-US" dirty="0" smtClean="0"/>
              <a:t>链接（</a:t>
            </a:r>
            <a:r>
              <a:rPr lang="zh-CN" altLang="en-US" dirty="0" smtClean="0"/>
              <a:t>修改</a:t>
            </a:r>
            <a:r>
              <a:rPr lang="en-US" altLang="zh-CN" dirty="0" err="1" smtClean="0"/>
              <a:t>HTMLTestRunner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09155"/>
            <a:ext cx="7704856" cy="326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16" y="5301208"/>
            <a:ext cx="66247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1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307</TotalTime>
  <Words>130</Words>
  <Application>Microsoft Office PowerPoint</Application>
  <PresentationFormat>全屏显示(4:3)</PresentationFormat>
  <Paragraphs>19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KLJS310</dc:creator>
  <cp:lastModifiedBy>KLJS310</cp:lastModifiedBy>
  <cp:revision>40</cp:revision>
  <dcterms:created xsi:type="dcterms:W3CDTF">2018-08-15T03:42:11Z</dcterms:created>
  <dcterms:modified xsi:type="dcterms:W3CDTF">2018-08-16T06:33:29Z</dcterms:modified>
</cp:coreProperties>
</file>