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82" autoAdjust="0"/>
  </p:normalViewPr>
  <p:slideViewPr>
    <p:cSldViewPr>
      <p:cViewPr varScale="1">
        <p:scale>
          <a:sx n="78" d="100"/>
          <a:sy n="78" d="100"/>
        </p:scale>
        <p:origin x="-17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5E42A-E8BF-4AF4-8929-2A8A88FCD8B3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449E3-AC61-48E4-B625-28CF88751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74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dll</a:t>
            </a:r>
            <a:r>
              <a:rPr lang="zh-CN" altLang="en-US" dirty="0" smtClean="0"/>
              <a:t>中的接口函数：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API_EXPORT </a:t>
            </a:r>
            <a:r>
              <a:rPr lang="en-US" altLang="zh-CN" dirty="0" err="1" smtClean="0"/>
              <a:t>KLSL_ExecProject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449E3-AC61-48E4-B625-28CF88751D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77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dll</a:t>
            </a:r>
            <a:r>
              <a:rPr lang="zh-CN" altLang="en-US" dirty="0" smtClean="0"/>
              <a:t>中的接口函数：：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API_EXPORT </a:t>
            </a:r>
            <a:r>
              <a:rPr lang="en-US" altLang="zh-CN" dirty="0" err="1" smtClean="0"/>
              <a:t>KLSL_GetSimuLogInfo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nLogLevel</a:t>
            </a:r>
            <a:r>
              <a:rPr lang="en-US" altLang="zh-CN" dirty="0" smtClean="0"/>
              <a:t>, char </a:t>
            </a:r>
            <a:r>
              <a:rPr lang="en-US" altLang="zh-CN" dirty="0" err="1" smtClean="0"/>
              <a:t>szLogInfo</a:t>
            </a:r>
            <a:r>
              <a:rPr lang="en-US" altLang="zh-CN" dirty="0" smtClean="0"/>
              <a:t>[],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nLogBuffLen</a:t>
            </a:r>
            <a:r>
              <a:rPr lang="en-US" altLang="zh-CN" dirty="0" smtClean="0"/>
              <a:t>, unsigned long *</a:t>
            </a:r>
            <a:r>
              <a:rPr lang="en-US" altLang="zh-CN" dirty="0" err="1" smtClean="0"/>
              <a:t>ulLogTime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nRemainLogCount</a:t>
            </a:r>
            <a:r>
              <a:rPr lang="en-US" altLang="zh-CN" dirty="0" smtClean="0"/>
              <a:t>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449E3-AC61-48E4-B625-28CF88751D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980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dll</a:t>
            </a:r>
            <a:r>
              <a:rPr lang="zh-CN" altLang="en-US" dirty="0" smtClean="0"/>
              <a:t>中的接口函数：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API_EXPORT </a:t>
            </a:r>
            <a:r>
              <a:rPr lang="en-US" altLang="zh-CN" dirty="0" err="1" smtClean="0"/>
              <a:t>KLSL_GetOutSigLatestValue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 </a:t>
            </a:r>
            <a:r>
              <a:rPr lang="en-US" altLang="zh-CN" dirty="0" err="1" smtClean="0"/>
              <a:t>szOutSigName</a:t>
            </a:r>
            <a:r>
              <a:rPr lang="en-US" altLang="zh-CN" dirty="0" smtClean="0"/>
              <a:t>[],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nOffSet</a:t>
            </a:r>
            <a:r>
              <a:rPr lang="en-US" altLang="zh-CN" dirty="0" smtClean="0"/>
              <a:t>, double *</a:t>
            </a:r>
            <a:r>
              <a:rPr lang="en-US" altLang="zh-CN" dirty="0" err="1" smtClean="0"/>
              <a:t>pTimeOffset,double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pDataValue</a:t>
            </a:r>
            <a:r>
              <a:rPr lang="en-US" altLang="zh-CN" dirty="0" smtClean="0"/>
              <a:t>[],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nDataBuffLen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nFactDataLen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449E3-AC61-48E4-B625-28CF88751D4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2577678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 smtClean="0"/>
              <a:t>SimuLab</a:t>
            </a:r>
            <a:r>
              <a:rPr lang="en-US" altLang="zh-CN" sz="5400" dirty="0" smtClean="0"/>
              <a:t> API</a:t>
            </a:r>
            <a:r>
              <a:rPr lang="zh-CN" altLang="en-US" sz="5400" dirty="0" smtClean="0"/>
              <a:t>自动化测试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61164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2060848"/>
            <a:ext cx="7408333" cy="3450696"/>
          </a:xfrm>
        </p:spPr>
        <p:txBody>
          <a:bodyPr/>
          <a:lstStyle/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常用规则：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SimuLab</a:t>
            </a:r>
            <a:r>
              <a:rPr lang="zh-CN" altLang="en-US" dirty="0"/>
              <a:t>接口测试实现技术（</a:t>
            </a:r>
            <a:r>
              <a:rPr lang="en-US" altLang="zh-CN" dirty="0"/>
              <a:t> </a:t>
            </a:r>
            <a:r>
              <a:rPr lang="en-US" altLang="zh-CN" dirty="0" err="1"/>
              <a:t>lxml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418360"/>
              </p:ext>
            </p:extLst>
          </p:nvPr>
        </p:nvGraphicFramePr>
        <p:xfrm>
          <a:off x="1115616" y="2564904"/>
          <a:ext cx="705678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90"/>
                <a:gridCol w="2237910"/>
                <a:gridCol w="1524000"/>
                <a:gridCol w="2484784"/>
              </a:tblGrid>
              <a:tr h="5280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表达式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例子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解释</a:t>
                      </a:r>
                      <a:endParaRPr lang="zh-CN" altLang="en-US" dirty="0"/>
                    </a:p>
                  </a:txBody>
                  <a:tcPr/>
                </a:tc>
              </a:tr>
              <a:tr h="52805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从匹配选择的当前节点选择文档中的节点，而不考虑它们的位置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zh-CN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选择文档中所有节点名称为</a:t>
                      </a:r>
                      <a:r>
                        <a:rPr lang="en-US" altLang="zh-CN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SubModel</a:t>
                      </a:r>
                      <a:r>
                        <a:rPr lang="zh-CN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的节点</a:t>
                      </a:r>
                      <a:endParaRPr lang="zh-CN" altLang="en-US" dirty="0"/>
                    </a:p>
                  </a:txBody>
                  <a:tcPr/>
                </a:tc>
              </a:tr>
              <a:tr h="52805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从当前节点选取直接子节点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zh-CN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SubModel</a:t>
                      </a:r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DevelopmentConfig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选择</a:t>
                      </a:r>
                      <a:r>
                        <a:rPr lang="en-US" altLang="zh-CN" dirty="0" err="1" smtClean="0"/>
                        <a:t>SubModel</a:t>
                      </a:r>
                      <a:r>
                        <a:rPr lang="zh-CN" altLang="en-US" dirty="0" smtClean="0"/>
                        <a:t>节点的直接子节点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DevelopmentConfig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52805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@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选取属性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zh-CN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SubModel</a:t>
                      </a:r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/@ID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获取节点</a:t>
                      </a:r>
                      <a:r>
                        <a:rPr lang="en-US" altLang="zh-CN" dirty="0" err="1" smtClean="0"/>
                        <a:t>SubModel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的属性值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770089"/>
              </p:ext>
            </p:extLst>
          </p:nvPr>
        </p:nvGraphicFramePr>
        <p:xfrm>
          <a:off x="871538" y="2674938"/>
          <a:ext cx="7408864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16"/>
                <a:gridCol w="1852216"/>
                <a:gridCol w="1852216"/>
                <a:gridCol w="185221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表达式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例子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解释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text()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获取标签对中间的文本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zh-CN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SubModel</a:t>
                      </a:r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[@ID=1]/</a:t>
                      </a:r>
                      <a:r>
                        <a:rPr lang="en-US" altLang="zh-CN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SimuConfig</a:t>
                      </a:r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TargetIP</a:t>
                      </a:r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/text()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ID</a:t>
                      </a:r>
                      <a:r>
                        <a:rPr lang="zh-CN" altLang="en-US" baseline="0" dirty="0" smtClean="0"/>
                        <a:t>的属性值为</a:t>
                      </a:r>
                      <a:r>
                        <a:rPr lang="en-US" altLang="zh-CN" baseline="0" dirty="0" smtClean="0"/>
                        <a:t>1</a:t>
                      </a:r>
                      <a:r>
                        <a:rPr lang="zh-CN" altLang="en-US" baseline="0" dirty="0" smtClean="0"/>
                        <a:t>的</a:t>
                      </a:r>
                      <a:r>
                        <a:rPr lang="en-US" altLang="zh-CN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SubModel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的节点下的</a:t>
                      </a:r>
                      <a:r>
                        <a:rPr lang="en-US" altLang="zh-CN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SimuConfig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下的</a:t>
                      </a:r>
                      <a:r>
                        <a:rPr lang="en-US" altLang="zh-CN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TargetIP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标签对中间的文本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SimuLab</a:t>
            </a:r>
            <a:r>
              <a:rPr lang="zh-CN" altLang="en-US" dirty="0"/>
              <a:t>接口测试实现技术（</a:t>
            </a:r>
            <a:r>
              <a:rPr lang="en-US" altLang="zh-CN" dirty="0"/>
              <a:t> </a:t>
            </a:r>
            <a:r>
              <a:rPr lang="en-US" altLang="zh-CN" dirty="0" err="1"/>
              <a:t>lxml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778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772816"/>
            <a:ext cx="7408333" cy="46805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实例：利用</a:t>
            </a:r>
            <a:r>
              <a:rPr lang="en-US" altLang="zh-CN" b="1" dirty="0" err="1" smtClean="0"/>
              <a:t>lxml</a:t>
            </a:r>
            <a:r>
              <a:rPr lang="zh-CN" altLang="en-US" b="1" dirty="0" smtClean="0"/>
              <a:t>库和</a:t>
            </a:r>
            <a:r>
              <a:rPr lang="en-US" altLang="zh-CN" b="1" dirty="0" err="1" smtClean="0"/>
              <a:t>xpath</a:t>
            </a:r>
            <a:r>
              <a:rPr lang="zh-CN" altLang="en-US" b="1" dirty="0" smtClean="0"/>
              <a:t>获取</a:t>
            </a:r>
            <a:r>
              <a:rPr lang="en-US" altLang="zh-CN" b="1" dirty="0" err="1" smtClean="0"/>
              <a:t>main.slm</a:t>
            </a:r>
            <a:r>
              <a:rPr lang="zh-CN" altLang="en-US" b="1" dirty="0" smtClean="0"/>
              <a:t>模型配置文件中的节点的信息；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）封装获取节点信息的公共方法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SimuLab</a:t>
            </a:r>
            <a:r>
              <a:rPr lang="zh-CN" altLang="en-US" dirty="0"/>
              <a:t>接口测试实现技术（</a:t>
            </a:r>
            <a:r>
              <a:rPr lang="en-US" altLang="zh-CN" dirty="0"/>
              <a:t> </a:t>
            </a:r>
            <a:r>
              <a:rPr lang="en-US" altLang="zh-CN" dirty="0" err="1"/>
              <a:t>lxml</a:t>
            </a:r>
            <a:r>
              <a:rPr lang="zh-CN" altLang="en-US" dirty="0"/>
              <a:t>）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12976"/>
            <a:ext cx="784887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48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628800"/>
            <a:ext cx="7408333" cy="4497363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）实例化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）中封装的类，并调用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）中方法获取相关节点的信息；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SimuLab</a:t>
            </a:r>
            <a:r>
              <a:rPr lang="zh-CN" altLang="en-US" dirty="0"/>
              <a:t>接口测试实现技术（</a:t>
            </a:r>
            <a:r>
              <a:rPr lang="en-US" altLang="zh-CN" dirty="0"/>
              <a:t> </a:t>
            </a:r>
            <a:r>
              <a:rPr lang="en-US" altLang="zh-CN" dirty="0" err="1"/>
              <a:t>lxml</a:t>
            </a:r>
            <a:r>
              <a:rPr lang="zh-CN" altLang="en-US" dirty="0"/>
              <a:t>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87624" y="2708920"/>
            <a:ext cx="7729273" cy="1872208"/>
            <a:chOff x="1187624" y="2708920"/>
            <a:chExt cx="7729273" cy="1872208"/>
          </a:xfrm>
        </p:grpSpPr>
        <p:grpSp>
          <p:nvGrpSpPr>
            <p:cNvPr id="4" name="组合 3"/>
            <p:cNvGrpSpPr/>
            <p:nvPr/>
          </p:nvGrpSpPr>
          <p:grpSpPr>
            <a:xfrm>
              <a:off x="1242863" y="2708920"/>
              <a:ext cx="7361585" cy="1368152"/>
              <a:chOff x="954831" y="2474991"/>
              <a:chExt cx="7361585" cy="927344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4832" y="2474991"/>
                <a:ext cx="7361584" cy="771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00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4831" y="3068960"/>
                <a:ext cx="7361585" cy="333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4077072"/>
              <a:ext cx="7729273" cy="504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40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700808"/>
            <a:ext cx="6400800" cy="266429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hlinkClick r:id="rId2" action="ppaction://hlinksldjump"/>
              </a:rPr>
              <a:t>SimuLab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hlinkClick r:id="rId2" action="ppaction://hlinksldjump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 action="ppaction://hlinksldjump"/>
              </a:rPr>
              <a:t>接口类型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hlinkClick r:id="rId2" action="ppaction://hlinksldjump"/>
            </a:endParaRPr>
          </a:p>
          <a:p>
            <a:pPr marL="45720" indent="0">
              <a:buNone/>
            </a:pP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 action="ppaction://hlinksldjump"/>
              </a:rPr>
              <a:t>SimuLab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 action="ppaction://hlinksldjump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 action="ppaction://hlinksldjump"/>
              </a:rPr>
              <a:t>接口自动化框架及代码结构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hlinkClick r:id="rId2" action="ppaction://hlinksldjump"/>
            </a:endParaRPr>
          </a:p>
          <a:p>
            <a:pPr marL="45720" indent="0">
              <a:buNone/>
            </a:pP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 action="ppaction://hlinksldjump"/>
              </a:rPr>
              <a:t>SimuLab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 action="ppaction://hlinksldjump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 action="ppaction://hlinksldjump"/>
              </a:rPr>
              <a:t>接口测试实现技术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hlinkClick r:id="rId2" action="ppaction://hlinksldjump"/>
            </a:endParaRPr>
          </a:p>
          <a:p>
            <a:pPr marL="45720" indent="0">
              <a:buNone/>
            </a:pP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hlinkClick r:id="rId2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173626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SimuLab</a:t>
            </a:r>
            <a:r>
              <a:rPr lang="en-US" altLang="zh-CN" dirty="0" smtClean="0"/>
              <a:t> </a:t>
            </a:r>
            <a:r>
              <a:rPr lang="zh-CN" altLang="en-US" dirty="0"/>
              <a:t>提供基于</a:t>
            </a:r>
            <a:r>
              <a:rPr lang="en-US" altLang="zh-CN" dirty="0"/>
              <a:t>C/C++</a:t>
            </a:r>
            <a:r>
              <a:rPr lang="zh-CN" altLang="en-US" dirty="0"/>
              <a:t>编写的动态链接</a:t>
            </a:r>
            <a:r>
              <a:rPr lang="zh-CN" altLang="en-US" dirty="0" smtClean="0"/>
              <a:t>库</a:t>
            </a:r>
            <a:r>
              <a:rPr lang="en-US" altLang="zh-CN" dirty="0"/>
              <a:t>SimuLabAPIEx.dll ,</a:t>
            </a:r>
            <a:r>
              <a:rPr lang="zh-CN" altLang="en-US" dirty="0" smtClean="0"/>
              <a:t>可</a:t>
            </a:r>
            <a:r>
              <a:rPr lang="zh-CN" altLang="en-US" dirty="0"/>
              <a:t>通过其他编程语言直接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SimuLab</a:t>
            </a:r>
            <a:r>
              <a:rPr lang="zh-CN" altLang="en-US" dirty="0"/>
              <a:t>接口具体包括：创建连接，工程控制，获取仿真状态，获取模型、参数、信号信息，设置参数值，获取参数信号值，注册参数信号</a:t>
            </a:r>
            <a:r>
              <a:rPr lang="en-US" altLang="zh-CN" dirty="0"/>
              <a:t>,</a:t>
            </a:r>
            <a:r>
              <a:rPr lang="zh-CN" altLang="en-US" dirty="0"/>
              <a:t>获取数据，参数、信号</a:t>
            </a:r>
            <a:r>
              <a:rPr lang="zh-CN" altLang="en-US" dirty="0" smtClean="0"/>
              <a:t>数据录制等接口方法；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SimuLab</a:t>
            </a:r>
            <a:r>
              <a:rPr lang="zh-CN" altLang="en-US" dirty="0" smtClean="0"/>
              <a:t>接口类型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4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SimuLab</a:t>
            </a:r>
            <a:r>
              <a:rPr lang="zh-CN" altLang="en-US" dirty="0" smtClean="0"/>
              <a:t>接口自动化框架及代码结构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3456384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889712"/>
              </p:ext>
            </p:extLst>
          </p:nvPr>
        </p:nvGraphicFramePr>
        <p:xfrm>
          <a:off x="5652120" y="4653136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" name="Visio" showAsIcon="1" r:id="rId4" imgW="914400" imgH="828720" progId="Visio.Drawing.11">
                  <p:embed/>
                </p:oleObj>
              </mc:Choice>
              <mc:Fallback>
                <p:oleObj name="Visio" showAsIcon="1" r:id="rId4" imgW="914400" imgH="828720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4653136"/>
                        <a:ext cx="9144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83560" y="314096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使用的框架：</a:t>
            </a:r>
            <a:endParaRPr lang="en-US" altLang="zh-CN" b="1" dirty="0" smtClean="0"/>
          </a:p>
          <a:p>
            <a:r>
              <a:rPr lang="en-US" altLang="zh-CN" dirty="0" err="1" smtClean="0"/>
              <a:t>Python+ctypes+unittest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0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SimuLab</a:t>
            </a:r>
            <a:r>
              <a:rPr lang="zh-CN" altLang="en-US" dirty="0" smtClean="0"/>
              <a:t>提供的动态链接库是</a:t>
            </a:r>
            <a:r>
              <a:rPr lang="en-US" altLang="zh-CN" dirty="0"/>
              <a:t>C/C++</a:t>
            </a:r>
            <a:r>
              <a:rPr lang="zh-CN" altLang="en-US" dirty="0" smtClean="0"/>
              <a:t>编写的，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ctypes</a:t>
            </a:r>
            <a:r>
              <a:rPr lang="zh-CN" altLang="en-US" dirty="0" smtClean="0"/>
              <a:t>模块可以调用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的动态链接库，因此选择</a:t>
            </a:r>
            <a:r>
              <a:rPr lang="en-US" altLang="zh-CN" dirty="0" err="1" smtClean="0"/>
              <a:t>ctypes</a:t>
            </a:r>
            <a:r>
              <a:rPr lang="zh-CN" altLang="en-US" dirty="0" smtClean="0"/>
              <a:t>模块进行接口的测试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官网链接</a:t>
            </a:r>
            <a:r>
              <a:rPr lang="zh-CN" altLang="en-US" dirty="0"/>
              <a:t>介绍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https://docs.python.org/3/library/ctypes.html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SimuLab</a:t>
            </a:r>
            <a:r>
              <a:rPr lang="zh-CN" altLang="en-US" dirty="0" smtClean="0"/>
              <a:t>接口测试实现技术（</a:t>
            </a:r>
            <a:r>
              <a:rPr lang="en-US" altLang="zh-CN" dirty="0" err="1" smtClean="0"/>
              <a:t>ctypes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2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7"/>
            <a:ext cx="8164429" cy="3450696"/>
          </a:xfrm>
        </p:spPr>
        <p:txBody>
          <a:bodyPr/>
          <a:lstStyle/>
          <a:p>
            <a:r>
              <a:rPr lang="zh-CN" altLang="en-US" b="1" dirty="0" smtClean="0"/>
              <a:t>实例一：调用的接口中无参：</a:t>
            </a:r>
            <a:endParaRPr lang="en-US" altLang="zh-CN" b="1" dirty="0" smtClean="0"/>
          </a:p>
          <a:p>
            <a:r>
              <a:rPr lang="en-US" altLang="zh-CN" dirty="0" smtClean="0"/>
              <a:t> import </a:t>
            </a:r>
            <a:r>
              <a:rPr lang="en-US" altLang="zh-CN" dirty="0" err="1" smtClean="0"/>
              <a:t>ctypes</a:t>
            </a:r>
            <a:r>
              <a:rPr lang="en-US" altLang="zh-CN" dirty="0" smtClean="0"/>
              <a:t>                #</a:t>
            </a:r>
            <a:r>
              <a:rPr lang="zh-CN" altLang="en-US" dirty="0" smtClean="0"/>
              <a:t>导入</a:t>
            </a:r>
            <a:r>
              <a:rPr lang="en-US" altLang="zh-CN" dirty="0" err="1" smtClean="0"/>
              <a:t>ctypes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                           lib=</a:t>
            </a:r>
            <a:r>
              <a:rPr lang="en-US" altLang="zh-CN" dirty="0" err="1" smtClean="0"/>
              <a:t>ctypes.cdll.LoadLibrary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r“E</a:t>
            </a:r>
            <a:r>
              <a:rPr lang="en-US" altLang="zh-CN" i="1" dirty="0" smtClean="0"/>
              <a:t>:\</a:t>
            </a:r>
            <a:r>
              <a:rPr lang="en-US" altLang="zh-CN" i="1" dirty="0" err="1" smtClean="0"/>
              <a:t>SimuLab</a:t>
            </a:r>
            <a:r>
              <a:rPr lang="en-US" altLang="zh-CN" i="1" dirty="0" smtClean="0"/>
              <a:t>\v3.0\extern\</a:t>
            </a:r>
            <a:r>
              <a:rPr lang="en-US" altLang="zh-CN" i="1" dirty="0" err="1" smtClean="0"/>
              <a:t>api</a:t>
            </a:r>
            <a:r>
              <a:rPr lang="en-US" altLang="zh-CN" i="1" dirty="0" smtClean="0"/>
              <a:t>\SimuLabAPIEx.dll”)                          #</a:t>
            </a:r>
            <a:r>
              <a:rPr lang="zh-CN" altLang="en-US" i="1" dirty="0" smtClean="0"/>
              <a:t>加载动态链接库</a:t>
            </a:r>
            <a:endParaRPr lang="en-US" altLang="zh-CN" i="1" dirty="0" smtClean="0"/>
          </a:p>
          <a:p>
            <a:r>
              <a:rPr lang="en-US" altLang="zh-CN" dirty="0" err="1" smtClean="0"/>
              <a:t>lib.KLSL_ExecProject</a:t>
            </a:r>
            <a:r>
              <a:rPr lang="en-US" altLang="zh-CN" dirty="0" smtClean="0"/>
              <a:t>()        #</a:t>
            </a:r>
            <a:r>
              <a:rPr lang="zh-CN" altLang="en-US" dirty="0" smtClean="0"/>
              <a:t>运行工程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SimuLab</a:t>
            </a:r>
            <a:r>
              <a:rPr lang="zh-CN" altLang="en-US" dirty="0"/>
              <a:t>接口测试实现技术（</a:t>
            </a:r>
            <a:r>
              <a:rPr lang="en-US" altLang="zh-CN" dirty="0" err="1"/>
              <a:t>ctypes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4637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2675467"/>
            <a:ext cx="7992887" cy="3450696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实例二：调用的接口中参数为</a:t>
            </a:r>
            <a:r>
              <a:rPr lang="en-US" altLang="zh-CN" b="1" dirty="0" err="1" smtClean="0"/>
              <a:t>int</a:t>
            </a:r>
            <a:r>
              <a:rPr lang="zh-CN" altLang="en-US" b="1" dirty="0" smtClean="0"/>
              <a:t>类型指针：</a:t>
            </a:r>
            <a:endParaRPr lang="en-US" altLang="zh-CN" b="1" dirty="0" smtClean="0"/>
          </a:p>
          <a:p>
            <a:r>
              <a:rPr lang="en-US" altLang="zh-CN" dirty="0" err="1" smtClean="0"/>
              <a:t>LogLevel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c_int</a:t>
            </a:r>
            <a:r>
              <a:rPr lang="en-US" altLang="zh-CN" dirty="0" smtClean="0"/>
              <a:t>(0)  #</a:t>
            </a:r>
            <a:r>
              <a:rPr lang="zh-CN" altLang="zh-CN" dirty="0" smtClean="0"/>
              <a:t>定义</a:t>
            </a:r>
            <a:r>
              <a:rPr lang="en-US" altLang="zh-CN" dirty="0" err="1" smtClean="0"/>
              <a:t>int</a:t>
            </a:r>
            <a:r>
              <a:rPr lang="zh-CN" altLang="zh-CN" dirty="0"/>
              <a:t>类型的变量，初始值为</a:t>
            </a:r>
            <a:r>
              <a:rPr lang="en-US" altLang="zh-CN" dirty="0" smtClean="0"/>
              <a:t>0</a:t>
            </a:r>
          </a:p>
          <a:p>
            <a:r>
              <a:rPr lang="en-US" altLang="zh-CN" dirty="0" err="1" smtClean="0"/>
              <a:t>nLogLevel</a:t>
            </a:r>
            <a:r>
              <a:rPr lang="en-US" altLang="zh-CN" dirty="0" smtClean="0"/>
              <a:t>=pointer(</a:t>
            </a:r>
            <a:r>
              <a:rPr lang="en-US" altLang="zh-CN" dirty="0" err="1" smtClean="0"/>
              <a:t>LogLevel</a:t>
            </a:r>
            <a:r>
              <a:rPr lang="en-US" altLang="zh-CN" dirty="0"/>
              <a:t>) </a:t>
            </a:r>
            <a:r>
              <a:rPr lang="en-US" altLang="zh-CN" dirty="0" smtClean="0"/>
              <a:t>#</a:t>
            </a:r>
            <a:r>
              <a:rPr lang="zh-CN" altLang="zh-CN" dirty="0"/>
              <a:t>声明为指向</a:t>
            </a:r>
            <a:r>
              <a:rPr lang="en-US" altLang="zh-CN" dirty="0" err="1"/>
              <a:t>int</a:t>
            </a:r>
            <a:r>
              <a:rPr lang="zh-CN" altLang="zh-CN" dirty="0"/>
              <a:t>类型的</a:t>
            </a:r>
            <a:r>
              <a:rPr lang="zh-CN" altLang="zh-CN" dirty="0" smtClean="0"/>
              <a:t>指针</a:t>
            </a:r>
            <a:endParaRPr lang="zh-CN" altLang="zh-CN" dirty="0"/>
          </a:p>
          <a:p>
            <a:r>
              <a:rPr lang="en-US" altLang="zh-CN" dirty="0" err="1" smtClean="0"/>
              <a:t>nLogLevel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byref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LogLevel</a:t>
            </a:r>
            <a:r>
              <a:rPr lang="en-US" altLang="zh-CN" dirty="0"/>
              <a:t>) #</a:t>
            </a:r>
            <a:r>
              <a:rPr lang="zh-CN" altLang="zh-CN" dirty="0"/>
              <a:t>声明为指向</a:t>
            </a:r>
            <a:r>
              <a:rPr lang="en-US" altLang="zh-CN" dirty="0" err="1"/>
              <a:t>int</a:t>
            </a:r>
            <a:r>
              <a:rPr lang="zh-CN" altLang="zh-CN" dirty="0"/>
              <a:t>类型的</a:t>
            </a:r>
            <a:r>
              <a:rPr lang="zh-CN" altLang="zh-CN" dirty="0" smtClean="0"/>
              <a:t>指针</a:t>
            </a:r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调用接口方法</a:t>
            </a:r>
            <a:r>
              <a:rPr lang="en-US" altLang="zh-CN" dirty="0" err="1" smtClean="0"/>
              <a:t>lib.KLSL_GetSimuLogInfo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nLogLevel,simuLogInfo,len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simuLogInfo</a:t>
            </a:r>
            <a:r>
              <a:rPr lang="en-US" altLang="zh-CN" dirty="0"/>
              <a:t>),</a:t>
            </a:r>
            <a:r>
              <a:rPr lang="en-US" altLang="zh-CN" dirty="0" err="1"/>
              <a:t>ulLogTime,nRemainLogCount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SimuLab</a:t>
            </a:r>
            <a:r>
              <a:rPr lang="zh-CN" altLang="en-US" dirty="0"/>
              <a:t>接口测试实现技术（</a:t>
            </a:r>
            <a:r>
              <a:rPr lang="en-US" altLang="zh-CN" dirty="0" err="1" smtClean="0"/>
              <a:t>ctypes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/>
              <a:t>实例三：调用的接口中参数为数组：</a:t>
            </a:r>
            <a:endParaRPr lang="en-US" altLang="zh-CN" b="1" dirty="0" smtClean="0"/>
          </a:p>
          <a:p>
            <a:r>
              <a:rPr lang="en-US" altLang="zh-CN" dirty="0" err="1" smtClean="0"/>
              <a:t>pDataValue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c_double</a:t>
            </a:r>
            <a:r>
              <a:rPr lang="en-US" altLang="zh-CN" dirty="0" smtClean="0"/>
              <a:t> </a:t>
            </a:r>
            <a:r>
              <a:rPr lang="en-US" altLang="zh-CN" dirty="0"/>
              <a:t>* </a:t>
            </a:r>
            <a:r>
              <a:rPr lang="en-US" altLang="zh-CN" dirty="0" smtClean="0"/>
              <a:t>2</a:t>
            </a:r>
            <a:r>
              <a:rPr lang="en-US" altLang="zh-CN" dirty="0"/>
              <a:t>#</a:t>
            </a:r>
            <a:r>
              <a:rPr lang="zh-CN" altLang="zh-CN" dirty="0" smtClean="0"/>
              <a:t>声明</a:t>
            </a:r>
            <a:r>
              <a:rPr lang="en-US" altLang="zh-CN" dirty="0" err="1" smtClean="0"/>
              <a:t>c_double</a:t>
            </a:r>
            <a:r>
              <a:rPr lang="zh-CN" altLang="en-US" dirty="0" smtClean="0"/>
              <a:t>类型长度为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数组</a:t>
            </a:r>
            <a:endParaRPr lang="en-US" altLang="zh-CN" dirty="0" smtClean="0"/>
          </a:p>
          <a:p>
            <a:r>
              <a:rPr lang="en-US" altLang="zh-CN" dirty="0" err="1" smtClean="0"/>
              <a:t>PDataValue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pDataValue</a:t>
            </a:r>
            <a:r>
              <a:rPr lang="en-US" altLang="zh-CN" dirty="0" smtClean="0"/>
              <a:t>() #</a:t>
            </a:r>
            <a:r>
              <a:rPr lang="zh-CN" altLang="en-US" dirty="0" smtClean="0"/>
              <a:t>实例化数组</a:t>
            </a:r>
            <a:endParaRPr lang="en-US" altLang="zh-CN" dirty="0" smtClean="0"/>
          </a:p>
          <a:p>
            <a:r>
              <a:rPr lang="en-US" altLang="zh-CN" dirty="0" err="1" smtClean="0"/>
              <a:t>PDataValue</a:t>
            </a:r>
            <a:r>
              <a:rPr lang="en-US" altLang="zh-CN" dirty="0" smtClean="0"/>
              <a:t>[i] =1</a:t>
            </a:r>
            <a:r>
              <a:rPr lang="en-US" altLang="zh-CN" dirty="0"/>
              <a:t> </a:t>
            </a:r>
            <a:r>
              <a:rPr lang="en-US" altLang="zh-CN" dirty="0" smtClean="0"/>
              <a:t>    #</a:t>
            </a:r>
            <a:r>
              <a:rPr lang="zh-CN" altLang="en-US" dirty="0" smtClean="0"/>
              <a:t>为数组赋值</a:t>
            </a:r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调用接口方法</a:t>
            </a:r>
            <a:endParaRPr lang="en-US" altLang="zh-CN" dirty="0" smtClean="0"/>
          </a:p>
          <a:p>
            <a:r>
              <a:rPr lang="en-US" altLang="zh-CN" dirty="0" err="1"/>
              <a:t>lib.KLSL_GetOutSigLatestValue</a:t>
            </a:r>
            <a:r>
              <a:rPr lang="en-US" altLang="zh-CN" dirty="0"/>
              <a:t>(</a:t>
            </a:r>
            <a:r>
              <a:rPr lang="en-US" altLang="zh-CN" dirty="0" err="1"/>
              <a:t>outSigName,i,pTimeOffset,PDataValue,nOutSigNameDict</a:t>
            </a:r>
            <a:r>
              <a:rPr lang="en-US" altLang="zh-CN" dirty="0"/>
              <a:t>[</a:t>
            </a:r>
            <a:r>
              <a:rPr lang="en-US" altLang="zh-CN" dirty="0" err="1"/>
              <a:t>outSigName</a:t>
            </a:r>
            <a:r>
              <a:rPr lang="en-US" altLang="zh-CN" dirty="0"/>
              <a:t>],</a:t>
            </a:r>
            <a:r>
              <a:rPr lang="en-US" altLang="zh-CN" dirty="0" err="1"/>
              <a:t>nFactDataLen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SimuLab</a:t>
            </a:r>
            <a:r>
              <a:rPr lang="zh-CN" altLang="en-US" dirty="0"/>
              <a:t>接口测试实现技术（</a:t>
            </a:r>
            <a:r>
              <a:rPr lang="en-US" altLang="zh-CN" dirty="0" err="1"/>
              <a:t>ctypes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1758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 smtClean="0"/>
              <a:t>SimuLab</a:t>
            </a:r>
            <a:r>
              <a:rPr lang="zh-CN" altLang="en-US" dirty="0" smtClean="0"/>
              <a:t>接口的测试的预期结果是从模型配置文件</a:t>
            </a:r>
            <a:r>
              <a:rPr lang="en-US" altLang="zh-CN" dirty="0" err="1" smtClean="0"/>
              <a:t>main.slm</a:t>
            </a:r>
            <a:r>
              <a:rPr lang="zh-CN" altLang="en-US" dirty="0" smtClean="0"/>
              <a:t>中获取的，因此需要</a:t>
            </a:r>
            <a:r>
              <a:rPr lang="en-US" altLang="zh-CN" dirty="0" err="1" smtClean="0"/>
              <a:t>lxml</a:t>
            </a:r>
            <a:r>
              <a:rPr lang="zh-CN" altLang="en-US" dirty="0" smtClean="0"/>
              <a:t>库对</a:t>
            </a:r>
            <a:r>
              <a:rPr lang="en-US" altLang="zh-CN" dirty="0" err="1" smtClean="0"/>
              <a:t>main.slm</a:t>
            </a:r>
            <a:r>
              <a:rPr lang="zh-CN" altLang="en-US" dirty="0" smtClean="0"/>
              <a:t>文件内容进行解析，获取需要的数据；</a:t>
            </a:r>
            <a:endParaRPr lang="en-US" altLang="zh-CN" dirty="0" smtClean="0"/>
          </a:p>
          <a:p>
            <a:r>
              <a:rPr lang="en-US" altLang="zh-CN" dirty="0" err="1"/>
              <a:t>lxml</a:t>
            </a:r>
            <a:r>
              <a:rPr lang="zh-CN" altLang="zh-CN" dirty="0"/>
              <a:t>是</a:t>
            </a:r>
            <a:r>
              <a:rPr lang="en-US" altLang="zh-CN" dirty="0"/>
              <a:t>Python</a:t>
            </a:r>
            <a:r>
              <a:rPr lang="zh-CN" altLang="zh-CN" dirty="0"/>
              <a:t>的一个解析库，</a:t>
            </a:r>
            <a:r>
              <a:rPr lang="zh-CN" altLang="zh-CN" dirty="0" smtClean="0"/>
              <a:t>支持</a:t>
            </a:r>
            <a:r>
              <a:rPr lang="zh-CN" altLang="en-US" dirty="0" smtClean="0"/>
              <a:t>对</a:t>
            </a:r>
            <a:r>
              <a:rPr lang="en-US" altLang="zh-CN" dirty="0" smtClean="0"/>
              <a:t>XML</a:t>
            </a:r>
            <a:r>
              <a:rPr lang="zh-CN" altLang="zh-CN" dirty="0"/>
              <a:t>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</a:t>
            </a:r>
            <a:r>
              <a:rPr lang="zh-CN" altLang="zh-CN" dirty="0" smtClean="0"/>
              <a:t>的</a:t>
            </a:r>
            <a:r>
              <a:rPr lang="zh-CN" altLang="zh-CN" dirty="0"/>
              <a:t>解析，</a:t>
            </a:r>
            <a:r>
              <a:rPr lang="zh-CN" altLang="zh-CN" dirty="0" smtClean="0"/>
              <a:t>支持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xpath</a:t>
            </a:r>
            <a:r>
              <a:rPr lang="zh-CN" altLang="zh-CN" dirty="0"/>
              <a:t>解析，解析效率非常高，简单易用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en-US" altLang="zh-CN" dirty="0" err="1"/>
              <a:t>xpath</a:t>
            </a:r>
            <a:r>
              <a:rPr lang="zh-CN" altLang="zh-CN" dirty="0"/>
              <a:t>通过路径表达式查找节点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官网链接：</a:t>
            </a:r>
            <a:endParaRPr lang="en-US" altLang="zh-CN" dirty="0" smtClean="0"/>
          </a:p>
          <a:p>
            <a:r>
              <a:rPr lang="en-US" altLang="zh-CN" dirty="0" smtClean="0"/>
              <a:t>https://docs.python.org/3/library/xml.etree.elementtree.html#module-xml.etree.ElementTree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SimuLab</a:t>
            </a:r>
            <a:r>
              <a:rPr lang="zh-CN" altLang="en-US" dirty="0"/>
              <a:t>接口测试实现技术</a:t>
            </a:r>
            <a:r>
              <a:rPr lang="zh-CN" altLang="en-US" dirty="0" smtClean="0"/>
              <a:t>（</a:t>
            </a:r>
            <a:r>
              <a:rPr lang="en-US" altLang="zh-CN" dirty="0"/>
              <a:t> </a:t>
            </a:r>
            <a:r>
              <a:rPr lang="en-US" altLang="zh-CN" dirty="0" err="1" smtClean="0"/>
              <a:t>lxml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1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4444</TotalTime>
  <Words>643</Words>
  <Application>Microsoft Office PowerPoint</Application>
  <PresentationFormat>全屏显示(4:3)</PresentationFormat>
  <Paragraphs>77</Paragraphs>
  <Slides>13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波形</vt:lpstr>
      <vt:lpstr>Visio</vt:lpstr>
      <vt:lpstr>PowerPoint 演示文稿</vt:lpstr>
      <vt:lpstr>PowerPoint 演示文稿</vt:lpstr>
      <vt:lpstr>SimuLab接口类型</vt:lpstr>
      <vt:lpstr>SimuLab接口自动化框架及代码结构</vt:lpstr>
      <vt:lpstr>SimuLab接口测试实现技术（ctypes）</vt:lpstr>
      <vt:lpstr>SimuLab接口测试实现技术（ctypes）</vt:lpstr>
      <vt:lpstr>SimuLab接口测试实现技术（ctypes）</vt:lpstr>
      <vt:lpstr>SimuLab接口测试实现技术（ctypes）</vt:lpstr>
      <vt:lpstr>SimuLab接口测试实现技术（ lxml）</vt:lpstr>
      <vt:lpstr>SimuLab接口测试实现技术（ lxml）</vt:lpstr>
      <vt:lpstr>SimuLab接口测试实现技术（ lxml）</vt:lpstr>
      <vt:lpstr>SimuLab接口测试实现技术（ lxml）</vt:lpstr>
      <vt:lpstr>SimuLab接口测试实现技术（ lxml）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KLJS310</dc:creator>
  <cp:lastModifiedBy>KLJS276</cp:lastModifiedBy>
  <cp:revision>106</cp:revision>
  <dcterms:created xsi:type="dcterms:W3CDTF">2018-08-15T03:42:11Z</dcterms:created>
  <dcterms:modified xsi:type="dcterms:W3CDTF">2019-03-27T01:45:11Z</dcterms:modified>
</cp:coreProperties>
</file>