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28E9-1C14-461E-B686-9794D6FC434B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0920-349A-4AC1-821B-3B25F52D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2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28E9-1C14-461E-B686-9794D6FC434B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0920-349A-4AC1-821B-3B25F52D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9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28E9-1C14-461E-B686-9794D6FC434B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0920-349A-4AC1-821B-3B25F52D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5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28E9-1C14-461E-B686-9794D6FC434B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0920-349A-4AC1-821B-3B25F52D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5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28E9-1C14-461E-B686-9794D6FC434B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0920-349A-4AC1-821B-3B25F52D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2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28E9-1C14-461E-B686-9794D6FC434B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0920-349A-4AC1-821B-3B25F52D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0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28E9-1C14-461E-B686-9794D6FC434B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0920-349A-4AC1-821B-3B25F52D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5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28E9-1C14-461E-B686-9794D6FC434B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0920-349A-4AC1-821B-3B25F52D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2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28E9-1C14-461E-B686-9794D6FC434B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0920-349A-4AC1-821B-3B25F52D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28E9-1C14-461E-B686-9794D6FC434B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0920-349A-4AC1-821B-3B25F52D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1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28E9-1C14-461E-B686-9794D6FC434B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0920-349A-4AC1-821B-3B25F52D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8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28E9-1C14-461E-B686-9794D6FC434B}" type="datetimeFigureOut">
              <a:rPr lang="zh-CN" altLang="en-US" smtClean="0"/>
              <a:t>2018/7/27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0920-349A-4AC1-821B-3B25F52D36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7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QuikLab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自动化测试设计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53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pPr algn="l"/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QuikLab</a:t>
            </a:r>
            <a:r>
              <a:rPr lang="zh-CN" altLang="en-US" dirty="0" smtClean="0"/>
              <a:t>自动化实现原理</a:t>
            </a:r>
            <a:endParaRPr lang="en-US" altLang="zh-CN" dirty="0" smtClean="0"/>
          </a:p>
          <a:p>
            <a:r>
              <a:rPr lang="en-US" altLang="zh-CN" dirty="0" err="1" smtClean="0"/>
              <a:t>QuikLab</a:t>
            </a:r>
            <a:r>
              <a:rPr lang="zh-CN" altLang="en-US" dirty="0" smtClean="0"/>
              <a:t>自动化框架设计</a:t>
            </a:r>
            <a:endParaRPr lang="en-US" altLang="zh-CN" dirty="0" smtClean="0"/>
          </a:p>
          <a:p>
            <a:r>
              <a:rPr lang="en-US" altLang="zh-CN" dirty="0" err="1" smtClean="0"/>
              <a:t>QuikLab</a:t>
            </a:r>
            <a:r>
              <a:rPr lang="zh-CN" altLang="en-US" dirty="0" smtClean="0"/>
              <a:t>自动化实例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94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/>
              <a:t>QuikLab</a:t>
            </a:r>
            <a:r>
              <a:rPr lang="zh-CN" altLang="en-US" dirty="0"/>
              <a:t>自动化实现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30289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8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QuikLab</a:t>
            </a:r>
            <a:r>
              <a:rPr lang="zh-CN" altLang="en-US" dirty="0"/>
              <a:t>自动化框架设计</a:t>
            </a:r>
            <a:endParaRPr lang="en-US" altLang="zh-C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727878" cy="4871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9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err="1"/>
              <a:t>QuikLab</a:t>
            </a:r>
            <a:r>
              <a:rPr lang="zh-CN" altLang="en-US" dirty="0"/>
              <a:t>自动化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84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</Words>
  <Application>Microsoft Office PowerPoint</Application>
  <PresentationFormat>全屏显示(4:3)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QuikLab 自动化测试设计</vt:lpstr>
      <vt:lpstr>Agenda</vt:lpstr>
      <vt:lpstr>QuikLab自动化实现原理</vt:lpstr>
      <vt:lpstr>QuikLab自动化框架设计</vt:lpstr>
      <vt:lpstr>QuikLab自动化实例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KLJS044</dc:creator>
  <cp:lastModifiedBy>KLJS044</cp:lastModifiedBy>
  <cp:revision>6</cp:revision>
  <dcterms:created xsi:type="dcterms:W3CDTF">2018-07-26T07:17:04Z</dcterms:created>
  <dcterms:modified xsi:type="dcterms:W3CDTF">2018-07-27T02:29:21Z</dcterms:modified>
</cp:coreProperties>
</file>