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58" r:id="rId6"/>
    <p:sldId id="263" r:id="rId7"/>
    <p:sldId id="259" r:id="rId8"/>
    <p:sldId id="260"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0" autoAdjust="0"/>
  </p:normalViewPr>
  <p:slideViewPr>
    <p:cSldViewPr>
      <p:cViewPr varScale="1">
        <p:scale>
          <a:sx n="126" d="100"/>
          <a:sy n="126" d="100"/>
        </p:scale>
        <p:origin x="-119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B0920-349A-4AC1-821B-3B25F52D36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B0920-349A-4AC1-821B-3B25F52D36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B0920-349A-4AC1-821B-3B25F52D36D7}"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B0920-349A-4AC1-821B-3B25F52D36D7}"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B0920-349A-4AC1-821B-3B25F52D36D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FB0920-349A-4AC1-821B-3B25F52D36D7}"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FB0920-349A-4AC1-821B-3B25F52D36D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FB0920-349A-4AC1-821B-3B25F52D36D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FB0920-349A-4AC1-821B-3B25F52D36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FB0920-349A-4AC1-821B-3B25F52D36D7}"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14528E9-1C14-461E-B686-9794D6FC434B}" type="datetimeFigureOut">
              <a:rPr lang="zh-CN" altLang="en-US" smtClean="0"/>
              <a:t>2018/12/20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FB0920-349A-4AC1-821B-3B25F52D36D7}"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14528E9-1C14-461E-B686-9794D6FC434B}" type="datetimeFigureOut">
              <a:rPr lang="zh-CN" altLang="en-US" smtClean="0"/>
              <a:t>2018/12/20</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EFB0920-349A-4AC1-821B-3B25F52D36D7}"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000" dirty="0" err="1" smtClean="0"/>
              <a:t>QuikLab</a:t>
            </a:r>
            <a:r>
              <a:rPr lang="en-US" altLang="zh-CN" sz="4000" dirty="0" smtClean="0"/>
              <a:t> </a:t>
            </a:r>
            <a:r>
              <a:rPr lang="zh-CN" altLang="en-US" sz="4000" dirty="0" smtClean="0"/>
              <a:t>自动化测试</a:t>
            </a:r>
            <a:r>
              <a:rPr lang="en-US" altLang="zh-CN" sz="4000" dirty="0" smtClean="0"/>
              <a:t>—</a:t>
            </a:r>
            <a:r>
              <a:rPr lang="zh-CN" altLang="en-US" sz="4000" dirty="0" smtClean="0"/>
              <a:t>接口测试</a:t>
            </a:r>
            <a:endParaRPr lang="zh-CN" altLang="en-US" sz="4000" dirty="0"/>
          </a:p>
        </p:txBody>
      </p:sp>
    </p:spTree>
    <p:extLst>
      <p:ext uri="{BB962C8B-B14F-4D97-AF65-F5344CB8AC3E}">
        <p14:creationId xmlns:p14="http://schemas.microsoft.com/office/powerpoint/2010/main" val="112353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772816"/>
            <a:ext cx="7408333" cy="3450696"/>
          </a:xfrm>
        </p:spPr>
        <p:txBody>
          <a:bodyPr/>
          <a:lstStyle/>
          <a:p>
            <a:r>
              <a:rPr lang="zh-CN" altLang="en-US" dirty="0" smtClean="0"/>
              <a:t>什么是接口测试</a:t>
            </a:r>
            <a:endParaRPr lang="en-US" altLang="zh-CN" dirty="0" smtClean="0"/>
          </a:p>
          <a:p>
            <a:r>
              <a:rPr lang="en-US" altLang="zh-CN" dirty="0" err="1" smtClean="0"/>
              <a:t>QuikLab</a:t>
            </a:r>
            <a:r>
              <a:rPr lang="zh-CN" altLang="en-US" dirty="0" smtClean="0"/>
              <a:t>接口类型</a:t>
            </a:r>
            <a:endParaRPr lang="en-US" altLang="zh-CN" dirty="0" smtClean="0"/>
          </a:p>
          <a:p>
            <a:r>
              <a:rPr lang="en-US" altLang="zh-CN" dirty="0" err="1" smtClean="0"/>
              <a:t>QuikLab</a:t>
            </a:r>
            <a:r>
              <a:rPr lang="zh-CN" altLang="en-US" dirty="0"/>
              <a:t>接口测试的</a:t>
            </a:r>
            <a:r>
              <a:rPr lang="zh-CN" altLang="en-US" dirty="0" smtClean="0"/>
              <a:t>实现</a:t>
            </a:r>
            <a:endParaRPr lang="en-US" altLang="zh-CN" dirty="0" smtClean="0"/>
          </a:p>
          <a:p>
            <a:r>
              <a:rPr lang="en-US" altLang="zh-CN" dirty="0" err="1"/>
              <a:t>QuikLab</a:t>
            </a:r>
            <a:r>
              <a:rPr lang="zh-CN" altLang="en-US" dirty="0" smtClean="0"/>
              <a:t>接口测试框架</a:t>
            </a:r>
            <a:endParaRPr lang="en-US" altLang="zh-CN" dirty="0" smtClean="0"/>
          </a:p>
          <a:p>
            <a:r>
              <a:rPr lang="en-US" altLang="zh-CN" dirty="0" err="1"/>
              <a:t>QuikLab</a:t>
            </a:r>
            <a:r>
              <a:rPr lang="zh-CN" altLang="en-US" dirty="0"/>
              <a:t>接口测试</a:t>
            </a:r>
            <a:r>
              <a:rPr lang="zh-CN" altLang="en-US" dirty="0" smtClean="0"/>
              <a:t>实例</a:t>
            </a:r>
            <a:endParaRPr lang="en-US" altLang="zh-CN" dirty="0" smtClean="0"/>
          </a:p>
        </p:txBody>
      </p:sp>
      <p:sp>
        <p:nvSpPr>
          <p:cNvPr id="2" name="标题 1"/>
          <p:cNvSpPr>
            <a:spLocks noGrp="1"/>
          </p:cNvSpPr>
          <p:nvPr>
            <p:ph type="title"/>
          </p:nvPr>
        </p:nvSpPr>
        <p:spPr>
          <a:xfrm>
            <a:off x="457200" y="274638"/>
            <a:ext cx="8219256" cy="1143000"/>
          </a:xfrm>
        </p:spPr>
        <p:txBody>
          <a:bodyPr/>
          <a:lstStyle/>
          <a:p>
            <a:pPr algn="l"/>
            <a:r>
              <a:rPr lang="en-US" altLang="zh-CN" dirty="0" smtClean="0"/>
              <a:t>Agenda</a:t>
            </a:r>
            <a:endParaRPr lang="zh-CN" altLang="en-US" dirty="0"/>
          </a:p>
        </p:txBody>
      </p:sp>
    </p:spTree>
    <p:extLst>
      <p:ext uri="{BB962C8B-B14F-4D97-AF65-F5344CB8AC3E}">
        <p14:creationId xmlns:p14="http://schemas.microsoft.com/office/powerpoint/2010/main" val="95594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916832"/>
            <a:ext cx="7408333" cy="3450696"/>
          </a:xfrm>
        </p:spPr>
        <p:txBody>
          <a:bodyPr>
            <a:normAutofit/>
          </a:bodyPr>
          <a:lstStyle/>
          <a:p>
            <a:r>
              <a:rPr lang="zh-CN" altLang="en-US" sz="2400" dirty="0" smtClean="0"/>
              <a:t>接口测试时测试系统组件间接口的一种测试，接口测试主要用于检测外部系统与系统之间以及内部各个子系统之间的交互点。测试的重点是数据交换，传递和控制管理过程，以及系统间的相互逻辑依赖关系等。</a:t>
            </a:r>
            <a:endParaRPr lang="zh-CN" altLang="en-US" sz="2400" dirty="0"/>
          </a:p>
        </p:txBody>
      </p:sp>
      <p:sp>
        <p:nvSpPr>
          <p:cNvPr id="2" name="标题 1"/>
          <p:cNvSpPr>
            <a:spLocks noGrp="1"/>
          </p:cNvSpPr>
          <p:nvPr>
            <p:ph type="title"/>
          </p:nvPr>
        </p:nvSpPr>
        <p:spPr/>
        <p:txBody>
          <a:bodyPr>
            <a:normAutofit/>
          </a:bodyPr>
          <a:lstStyle/>
          <a:p>
            <a:r>
              <a:rPr lang="zh-CN" altLang="en-US" sz="4000" dirty="0" smtClean="0"/>
              <a:t>什么是接口测试</a:t>
            </a:r>
            <a:endParaRPr lang="zh-CN" altLang="en-US" sz="4000" dirty="0"/>
          </a:p>
        </p:txBody>
      </p:sp>
    </p:spTree>
    <p:extLst>
      <p:ext uri="{BB962C8B-B14F-4D97-AF65-F5344CB8AC3E}">
        <p14:creationId xmlns:p14="http://schemas.microsoft.com/office/powerpoint/2010/main" val="234381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1988840"/>
            <a:ext cx="7128792" cy="3450696"/>
          </a:xfrm>
        </p:spPr>
        <p:txBody>
          <a:bodyPr>
            <a:normAutofit/>
          </a:bodyPr>
          <a:lstStyle/>
          <a:p>
            <a:r>
              <a:rPr lang="en-US" altLang="zh-CN" dirty="0" err="1" smtClean="0"/>
              <a:t>QuikLab</a:t>
            </a:r>
            <a:r>
              <a:rPr lang="en-US" altLang="zh-CN" dirty="0" smtClean="0"/>
              <a:t> </a:t>
            </a:r>
            <a:r>
              <a:rPr lang="zh-CN" altLang="en-US" sz="2400" dirty="0" smtClean="0"/>
              <a:t>提供基于</a:t>
            </a:r>
            <a:r>
              <a:rPr lang="en-US" altLang="zh-CN" sz="2400" dirty="0" smtClean="0"/>
              <a:t>C</a:t>
            </a:r>
            <a:r>
              <a:rPr lang="en-US" altLang="zh-CN" dirty="0" smtClean="0"/>
              <a:t>/C++</a:t>
            </a:r>
            <a:r>
              <a:rPr lang="zh-CN" altLang="en-US" dirty="0" smtClean="0"/>
              <a:t>编写的动态链接库</a:t>
            </a:r>
            <a:r>
              <a:rPr lang="en-US" altLang="zh-CN" dirty="0" smtClean="0"/>
              <a:t>QuikLabAPI.dll</a:t>
            </a:r>
            <a:r>
              <a:rPr lang="zh-CN" altLang="en-US" dirty="0" smtClean="0"/>
              <a:t>，可通过其他编程语言直接调用。</a:t>
            </a:r>
            <a:endParaRPr lang="en-US" altLang="zh-CN" dirty="0" smtClean="0"/>
          </a:p>
          <a:p>
            <a:r>
              <a:rPr lang="en-US" altLang="zh-CN" sz="2400" dirty="0" err="1" smtClean="0"/>
              <a:t>QuikLab</a:t>
            </a:r>
            <a:r>
              <a:rPr lang="zh-CN" altLang="en-US" sz="2400" dirty="0" smtClean="0"/>
              <a:t>接口具体包括</a:t>
            </a:r>
            <a:r>
              <a:rPr lang="en-US" altLang="zh-CN" sz="2400" dirty="0" smtClean="0"/>
              <a:t>:</a:t>
            </a:r>
            <a:r>
              <a:rPr lang="zh-CN" altLang="en-US" sz="2400" dirty="0" smtClean="0"/>
              <a:t>平台操作、平台资源操作、工程操作、工程资源操作、测试用例操作、测试用例资源操作、信号</a:t>
            </a:r>
            <a:r>
              <a:rPr lang="en-US" altLang="zh-CN" sz="2400" dirty="0" smtClean="0"/>
              <a:t>&amp;</a:t>
            </a:r>
            <a:r>
              <a:rPr lang="zh-CN" altLang="en-US" sz="2400" dirty="0" smtClean="0"/>
              <a:t>信号参数操作</a:t>
            </a:r>
            <a:endParaRPr lang="zh-CN" altLang="en-US" sz="2400" dirty="0"/>
          </a:p>
        </p:txBody>
      </p:sp>
      <p:sp>
        <p:nvSpPr>
          <p:cNvPr id="2" name="标题 1"/>
          <p:cNvSpPr>
            <a:spLocks noGrp="1"/>
          </p:cNvSpPr>
          <p:nvPr>
            <p:ph type="title"/>
          </p:nvPr>
        </p:nvSpPr>
        <p:spPr>
          <a:xfrm>
            <a:off x="467544" y="548680"/>
            <a:ext cx="8229600" cy="1252728"/>
          </a:xfrm>
        </p:spPr>
        <p:txBody>
          <a:bodyPr>
            <a:normAutofit/>
          </a:bodyPr>
          <a:lstStyle/>
          <a:p>
            <a:r>
              <a:rPr lang="en-US" altLang="zh-CN" sz="4000" dirty="0" err="1" smtClean="0"/>
              <a:t>QuikLab</a:t>
            </a:r>
            <a:r>
              <a:rPr lang="zh-CN" altLang="en-US" sz="4000" dirty="0" smtClean="0"/>
              <a:t>接口类型</a:t>
            </a:r>
            <a:endParaRPr lang="zh-CN" altLang="en-US" sz="4000" dirty="0"/>
          </a:p>
        </p:txBody>
      </p:sp>
    </p:spTree>
    <p:extLst>
      <p:ext uri="{BB962C8B-B14F-4D97-AF65-F5344CB8AC3E}">
        <p14:creationId xmlns:p14="http://schemas.microsoft.com/office/powerpoint/2010/main" val="134878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34045" y="1760658"/>
            <a:ext cx="8229600" cy="4525963"/>
          </a:xfrm>
        </p:spPr>
        <p:txBody>
          <a:bodyPr>
            <a:normAutofit/>
          </a:bodyPr>
          <a:lstStyle/>
          <a:p>
            <a:r>
              <a:rPr lang="en-US" altLang="zh-CN" sz="2400" dirty="0" err="1" smtClean="0"/>
              <a:t>Ctypes</a:t>
            </a:r>
            <a:r>
              <a:rPr lang="zh-CN" altLang="en-US" sz="2400" dirty="0" smtClean="0"/>
              <a:t>简介</a:t>
            </a:r>
            <a:endParaRPr lang="en-US" altLang="zh-CN" sz="2400" dirty="0" smtClean="0"/>
          </a:p>
          <a:p>
            <a:pPr marL="0" indent="0">
              <a:buNone/>
            </a:pPr>
            <a:r>
              <a:rPr lang="en-US" altLang="zh-CN" sz="2000" dirty="0" smtClean="0"/>
              <a:t>     </a:t>
            </a:r>
            <a:r>
              <a:rPr lang="en-US" altLang="zh-CN" sz="2000" dirty="0" err="1" smtClean="0"/>
              <a:t>Ctypes</a:t>
            </a:r>
            <a:r>
              <a:rPr lang="zh-CN" altLang="en-US" sz="2000" dirty="0" smtClean="0"/>
              <a:t>是</a:t>
            </a:r>
            <a:r>
              <a:rPr lang="en-US" altLang="zh-CN" sz="2000" dirty="0" smtClean="0"/>
              <a:t>python</a:t>
            </a:r>
            <a:r>
              <a:rPr lang="zh-CN" altLang="en-US" sz="2000" dirty="0" smtClean="0"/>
              <a:t>内建的用于调用动态链接库函数的功能模块，一定程度上可以用于</a:t>
            </a:r>
            <a:r>
              <a:rPr lang="en-US" altLang="zh-CN" sz="2000" dirty="0" smtClean="0"/>
              <a:t>Python</a:t>
            </a:r>
            <a:r>
              <a:rPr lang="zh-CN" altLang="en-US" sz="2000" dirty="0" smtClean="0"/>
              <a:t>与其他语言的混合编程。由于编写动态链接库，使用</a:t>
            </a:r>
            <a:r>
              <a:rPr lang="en-US" altLang="zh-CN" sz="2000" dirty="0" smtClean="0"/>
              <a:t>C/C++</a:t>
            </a:r>
            <a:r>
              <a:rPr lang="zh-CN" altLang="en-US" sz="2000" dirty="0" smtClean="0"/>
              <a:t>时最常用的方式，故</a:t>
            </a:r>
            <a:r>
              <a:rPr lang="en-US" altLang="zh-CN" sz="2000" dirty="0" err="1" smtClean="0"/>
              <a:t>Ctypes</a:t>
            </a:r>
            <a:r>
              <a:rPr lang="zh-CN" altLang="en-US" sz="2000" dirty="0" smtClean="0"/>
              <a:t>最常用于</a:t>
            </a:r>
            <a:r>
              <a:rPr lang="en-US" altLang="zh-CN" sz="2000" dirty="0" smtClean="0"/>
              <a:t>Python</a:t>
            </a:r>
            <a:r>
              <a:rPr lang="zh-CN" altLang="en-US" sz="2000" dirty="0" smtClean="0"/>
              <a:t>与</a:t>
            </a:r>
            <a:r>
              <a:rPr lang="en-US" altLang="zh-CN" sz="2000" dirty="0" smtClean="0"/>
              <a:t>C/C++</a:t>
            </a:r>
            <a:r>
              <a:rPr lang="zh-CN" altLang="en-US" sz="2000" dirty="0" smtClean="0"/>
              <a:t>混合编程之中。</a:t>
            </a:r>
            <a:endParaRPr lang="zh-CN" altLang="en-US" sz="2000" dirty="0"/>
          </a:p>
        </p:txBody>
      </p:sp>
      <p:sp>
        <p:nvSpPr>
          <p:cNvPr id="2" name="标题 1"/>
          <p:cNvSpPr>
            <a:spLocks noGrp="1"/>
          </p:cNvSpPr>
          <p:nvPr>
            <p:ph type="title"/>
          </p:nvPr>
        </p:nvSpPr>
        <p:spPr/>
        <p:txBody>
          <a:bodyPr>
            <a:normAutofit/>
          </a:bodyPr>
          <a:lstStyle/>
          <a:p>
            <a:r>
              <a:rPr lang="en-US" altLang="zh-CN" sz="4000" dirty="0" err="1" smtClean="0"/>
              <a:t>QuikLab</a:t>
            </a:r>
            <a:r>
              <a:rPr lang="zh-CN" altLang="en-US" sz="4000" dirty="0" smtClean="0"/>
              <a:t>接口测试的实现</a:t>
            </a:r>
            <a:endParaRPr lang="en-US" altLang="zh-CN" sz="4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284984"/>
            <a:ext cx="2691001" cy="331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8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34045" y="1760658"/>
            <a:ext cx="8229600" cy="4525963"/>
          </a:xfrm>
        </p:spPr>
        <p:txBody>
          <a:bodyPr>
            <a:normAutofit fontScale="70000" lnSpcReduction="20000"/>
          </a:bodyPr>
          <a:lstStyle/>
          <a:p>
            <a:r>
              <a:rPr lang="zh-CN" altLang="en-US" sz="2400" dirty="0" smtClean="0"/>
              <a:t>如何使用</a:t>
            </a:r>
            <a:r>
              <a:rPr lang="en-US" altLang="zh-CN" sz="2400" dirty="0" err="1" smtClean="0"/>
              <a:t>Ctypes</a:t>
            </a:r>
            <a:endParaRPr lang="en-US" altLang="zh-CN" sz="2400" dirty="0" smtClean="0"/>
          </a:p>
          <a:p>
            <a:pPr marL="0" indent="0">
              <a:buNone/>
            </a:pPr>
            <a:r>
              <a:rPr lang="zh-CN" altLang="en-US" dirty="0" smtClean="0"/>
              <a:t>      被调用的</a:t>
            </a:r>
            <a:r>
              <a:rPr lang="en-US" altLang="zh-CN" dirty="0" smtClean="0"/>
              <a:t>C</a:t>
            </a:r>
            <a:r>
              <a:rPr lang="zh-CN" altLang="en-US" dirty="0" smtClean="0"/>
              <a:t>函数</a:t>
            </a:r>
            <a:r>
              <a:rPr lang="en-US" altLang="zh-CN" dirty="0" err="1" smtClean="0"/>
              <a:t>test.c</a:t>
            </a:r>
            <a:r>
              <a:rPr lang="en-US" altLang="zh-CN" dirty="0" smtClean="0"/>
              <a:t>:</a:t>
            </a:r>
          </a:p>
          <a:p>
            <a:pPr marL="301943" lvl="1" indent="0">
              <a:buNone/>
            </a:pPr>
            <a:r>
              <a:rPr lang="en-US" altLang="zh-CN" dirty="0" smtClean="0"/>
              <a:t>#</a:t>
            </a:r>
            <a:r>
              <a:rPr lang="en-US" altLang="zh-CN" dirty="0"/>
              <a:t>include &lt;</a:t>
            </a:r>
            <a:r>
              <a:rPr lang="en-US" altLang="zh-CN" dirty="0" err="1"/>
              <a:t>stdio.h</a:t>
            </a:r>
            <a:r>
              <a:rPr lang="en-US" altLang="zh-CN" dirty="0"/>
              <a:t>&gt;</a:t>
            </a:r>
          </a:p>
          <a:p>
            <a:pPr marL="301943" lvl="1" indent="0">
              <a:buNone/>
            </a:pPr>
            <a:r>
              <a:rPr lang="en-US" altLang="zh-CN" dirty="0"/>
              <a:t>#include &lt;</a:t>
            </a:r>
            <a:r>
              <a:rPr lang="en-US" altLang="zh-CN" dirty="0" err="1"/>
              <a:t>stdlib.h</a:t>
            </a:r>
            <a:r>
              <a:rPr lang="en-US" altLang="zh-CN" dirty="0"/>
              <a:t>&gt;</a:t>
            </a:r>
          </a:p>
          <a:p>
            <a:pPr marL="301943" lvl="1" indent="0">
              <a:buNone/>
            </a:pPr>
            <a:r>
              <a:rPr lang="en-US" altLang="zh-CN" dirty="0" err="1"/>
              <a:t>int</a:t>
            </a:r>
            <a:r>
              <a:rPr lang="en-US" altLang="zh-CN" dirty="0"/>
              <a:t> </a:t>
            </a:r>
            <a:r>
              <a:rPr lang="en-US" altLang="zh-CN" dirty="0" smtClean="0"/>
              <a:t>add(</a:t>
            </a:r>
            <a:r>
              <a:rPr lang="en-US" altLang="zh-CN" dirty="0" err="1" smtClean="0"/>
              <a:t>int</a:t>
            </a:r>
            <a:r>
              <a:rPr lang="en-US" altLang="zh-CN" dirty="0" smtClean="0"/>
              <a:t> </a:t>
            </a:r>
            <a:r>
              <a:rPr lang="en-US" altLang="zh-CN" dirty="0" err="1"/>
              <a:t>a,int</a:t>
            </a:r>
            <a:r>
              <a:rPr lang="en-US" altLang="zh-CN" dirty="0"/>
              <a:t> b)</a:t>
            </a:r>
          </a:p>
          <a:p>
            <a:pPr marL="301943" lvl="1" indent="0">
              <a:buNone/>
            </a:pPr>
            <a:r>
              <a:rPr lang="en-US" altLang="zh-CN" dirty="0"/>
              <a:t>{</a:t>
            </a:r>
          </a:p>
          <a:p>
            <a:pPr marL="301943" lvl="1" indent="0">
              <a:buNone/>
            </a:pPr>
            <a:r>
              <a:rPr lang="en-US" altLang="zh-CN" dirty="0"/>
              <a:t>	</a:t>
            </a:r>
            <a:r>
              <a:rPr lang="en-US" altLang="zh-CN" dirty="0" err="1"/>
              <a:t>printf</a:t>
            </a:r>
            <a:r>
              <a:rPr lang="en-US" altLang="zh-CN" dirty="0"/>
              <a:t>("you input is %d and %d\n",</a:t>
            </a:r>
            <a:r>
              <a:rPr lang="en-US" altLang="zh-CN" dirty="0" err="1"/>
              <a:t>a,b</a:t>
            </a:r>
            <a:r>
              <a:rPr lang="en-US" altLang="zh-CN" dirty="0"/>
              <a:t>);</a:t>
            </a:r>
          </a:p>
          <a:p>
            <a:pPr marL="301943" lvl="1" indent="0">
              <a:buNone/>
            </a:pPr>
            <a:r>
              <a:rPr lang="en-US" altLang="zh-CN" dirty="0"/>
              <a:t>	return </a:t>
            </a:r>
            <a:r>
              <a:rPr lang="en-US" altLang="zh-CN" dirty="0" err="1"/>
              <a:t>a+b</a:t>
            </a:r>
            <a:r>
              <a:rPr lang="en-US" altLang="zh-CN" dirty="0" smtClean="0"/>
              <a:t>;</a:t>
            </a:r>
          </a:p>
          <a:p>
            <a:pPr marL="301943" lvl="1" indent="0">
              <a:buNone/>
            </a:pPr>
            <a:r>
              <a:rPr lang="en-US" altLang="zh-CN" dirty="0"/>
              <a:t>}</a:t>
            </a:r>
            <a:endParaRPr lang="en-US" altLang="zh-CN" dirty="0" smtClean="0"/>
          </a:p>
          <a:p>
            <a:pPr marL="301943" lvl="1" indent="0">
              <a:buNone/>
            </a:pPr>
            <a:r>
              <a:rPr lang="zh-CN" altLang="en-US" dirty="0" smtClean="0"/>
              <a:t>将</a:t>
            </a:r>
            <a:r>
              <a:rPr lang="en-US" altLang="zh-CN" dirty="0" err="1" smtClean="0"/>
              <a:t>test.c</a:t>
            </a:r>
            <a:r>
              <a:rPr lang="zh-CN" altLang="en-US" dirty="0" smtClean="0"/>
              <a:t>编译获得</a:t>
            </a:r>
            <a:r>
              <a:rPr lang="en-US" altLang="zh-CN" dirty="0" smtClean="0"/>
              <a:t>test.dll</a:t>
            </a:r>
          </a:p>
          <a:p>
            <a:pPr marL="301943" lvl="1" indent="0">
              <a:buNone/>
            </a:pPr>
            <a:endParaRPr lang="en-US" altLang="zh-CN" dirty="0" smtClean="0"/>
          </a:p>
          <a:p>
            <a:pPr marL="301943" lvl="1" indent="0">
              <a:buNone/>
            </a:pPr>
            <a:r>
              <a:rPr lang="zh-CN" altLang="en-US" dirty="0" smtClean="0"/>
              <a:t>通过</a:t>
            </a:r>
            <a:r>
              <a:rPr lang="en-US" altLang="zh-CN" dirty="0" smtClean="0"/>
              <a:t>python</a:t>
            </a:r>
            <a:r>
              <a:rPr lang="zh-CN" altLang="en-US" dirty="0" smtClean="0"/>
              <a:t>调用</a:t>
            </a:r>
            <a:r>
              <a:rPr lang="en-US" altLang="zh-CN" dirty="0" smtClean="0"/>
              <a:t>:</a:t>
            </a:r>
            <a:endParaRPr lang="en-US" altLang="zh-CN" sz="2200" dirty="0" smtClean="0"/>
          </a:p>
          <a:p>
            <a:pPr marL="301943" lvl="1" indent="0">
              <a:buNone/>
            </a:pPr>
            <a:r>
              <a:rPr lang="en-US" altLang="zh-CN" sz="2200" dirty="0" smtClean="0"/>
              <a:t>    import </a:t>
            </a:r>
            <a:r>
              <a:rPr lang="en-US" altLang="zh-CN" sz="2200" dirty="0" err="1" smtClean="0"/>
              <a:t>ctypes</a:t>
            </a:r>
            <a:endParaRPr lang="en-US" altLang="zh-CN" sz="2200" dirty="0" smtClean="0"/>
          </a:p>
          <a:p>
            <a:pPr marL="301943" lvl="1" indent="0">
              <a:buNone/>
            </a:pPr>
            <a:r>
              <a:rPr lang="en-US" altLang="zh-CN" dirty="0"/>
              <a:t> </a:t>
            </a:r>
            <a:r>
              <a:rPr lang="en-US" altLang="zh-CN" dirty="0" smtClean="0"/>
              <a:t>   import </a:t>
            </a:r>
            <a:r>
              <a:rPr lang="en-US" altLang="zh-CN" dirty="0" err="1" smtClean="0"/>
              <a:t>os</a:t>
            </a:r>
            <a:endParaRPr lang="en-US" altLang="zh-CN" sz="2200" dirty="0" smtClean="0"/>
          </a:p>
          <a:p>
            <a:pPr marL="301943" lvl="1" indent="0">
              <a:buNone/>
            </a:pPr>
            <a:r>
              <a:rPr lang="en-US" altLang="zh-CN" dirty="0"/>
              <a:t> </a:t>
            </a:r>
            <a:r>
              <a:rPr lang="en-US" altLang="zh-CN" dirty="0" smtClean="0"/>
              <a:t>   </a:t>
            </a:r>
            <a:r>
              <a:rPr lang="en-US" altLang="zh-CN" dirty="0" err="1" smtClean="0"/>
              <a:t>os.chdir</a:t>
            </a:r>
            <a:r>
              <a:rPr lang="en-US" altLang="zh-CN" dirty="0" smtClean="0"/>
              <a:t>(‘C:\’)</a:t>
            </a:r>
            <a:endParaRPr lang="en-US" altLang="zh-CN" sz="2200" dirty="0" smtClean="0"/>
          </a:p>
          <a:p>
            <a:pPr marL="301943" lvl="1" indent="0">
              <a:buNone/>
            </a:pPr>
            <a:r>
              <a:rPr lang="en-US" altLang="zh-CN" dirty="0" smtClean="0"/>
              <a:t>    </a:t>
            </a:r>
            <a:r>
              <a:rPr lang="en-US" altLang="zh-CN" dirty="0" err="1" smtClean="0"/>
              <a:t>dll</a:t>
            </a:r>
            <a:r>
              <a:rPr lang="en-US" altLang="zh-CN" dirty="0" smtClean="0"/>
              <a:t>=</a:t>
            </a:r>
            <a:r>
              <a:rPr lang="en-US" altLang="zh-CN" dirty="0" err="1" smtClean="0"/>
              <a:t>ctypes.cdll.LoadLibrary</a:t>
            </a:r>
            <a:r>
              <a:rPr lang="en-US" altLang="zh-CN" dirty="0" smtClean="0"/>
              <a:t>(‘C:\test.dll’)</a:t>
            </a:r>
          </a:p>
          <a:p>
            <a:pPr marL="301943" lvl="1" indent="0">
              <a:buNone/>
            </a:pPr>
            <a:r>
              <a:rPr lang="en-US" altLang="zh-CN" dirty="0" smtClean="0"/>
              <a:t>    </a:t>
            </a:r>
            <a:r>
              <a:rPr lang="en-US" altLang="zh-CN" dirty="0" err="1" smtClean="0"/>
              <a:t>dll.add</a:t>
            </a:r>
            <a:r>
              <a:rPr lang="en-US" altLang="zh-CN" dirty="0" smtClean="0"/>
              <a:t>(10,3)</a:t>
            </a:r>
            <a:endParaRPr lang="en-US" altLang="zh-CN" sz="2200" dirty="0" smtClean="0"/>
          </a:p>
          <a:p>
            <a:pPr marL="0" indent="0">
              <a:buNone/>
            </a:pPr>
            <a:r>
              <a:rPr lang="en-US" altLang="zh-CN" sz="2000" dirty="0" smtClean="0"/>
              <a:t>      </a:t>
            </a:r>
          </a:p>
        </p:txBody>
      </p:sp>
      <p:sp>
        <p:nvSpPr>
          <p:cNvPr id="2" name="标题 1"/>
          <p:cNvSpPr>
            <a:spLocks noGrp="1"/>
          </p:cNvSpPr>
          <p:nvPr>
            <p:ph type="title"/>
          </p:nvPr>
        </p:nvSpPr>
        <p:spPr/>
        <p:txBody>
          <a:bodyPr>
            <a:normAutofit/>
          </a:bodyPr>
          <a:lstStyle/>
          <a:p>
            <a:r>
              <a:rPr lang="en-US" altLang="zh-CN" sz="4000" dirty="0" err="1" smtClean="0"/>
              <a:t>QuikLab</a:t>
            </a:r>
            <a:r>
              <a:rPr lang="zh-CN" altLang="en-US" sz="4000" dirty="0" smtClean="0"/>
              <a:t>接口测试的实现</a:t>
            </a:r>
            <a:endParaRPr lang="en-US" altLang="zh-CN" sz="4000" dirty="0"/>
          </a:p>
        </p:txBody>
      </p:sp>
    </p:spTree>
    <p:extLst>
      <p:ext uri="{BB962C8B-B14F-4D97-AF65-F5344CB8AC3E}">
        <p14:creationId xmlns:p14="http://schemas.microsoft.com/office/powerpoint/2010/main" val="359107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1252728"/>
          </a:xfrm>
        </p:spPr>
        <p:txBody>
          <a:bodyPr>
            <a:normAutofit/>
          </a:bodyPr>
          <a:lstStyle/>
          <a:p>
            <a:r>
              <a:rPr lang="en-US" altLang="zh-CN" sz="4000" dirty="0" err="1"/>
              <a:t>QuikLab</a:t>
            </a:r>
            <a:r>
              <a:rPr lang="zh-CN" altLang="en-US" sz="4000" dirty="0" smtClean="0"/>
              <a:t>接口测试框架</a:t>
            </a:r>
            <a:endParaRPr lang="en-US" altLang="zh-CN" sz="4000" dirty="0"/>
          </a:p>
        </p:txBody>
      </p:sp>
      <p:graphicFrame>
        <p:nvGraphicFramePr>
          <p:cNvPr id="3" name="对象 2"/>
          <p:cNvGraphicFramePr>
            <a:graphicFrameLocks noChangeAspect="1"/>
          </p:cNvGraphicFramePr>
          <p:nvPr>
            <p:extLst>
              <p:ext uri="{D42A27DB-BD31-4B8C-83A1-F6EECF244321}">
                <p14:modId xmlns:p14="http://schemas.microsoft.com/office/powerpoint/2010/main" val="823316182"/>
              </p:ext>
            </p:extLst>
          </p:nvPr>
        </p:nvGraphicFramePr>
        <p:xfrm>
          <a:off x="323528" y="1844824"/>
          <a:ext cx="8496944" cy="3572454"/>
        </p:xfrm>
        <a:graphic>
          <a:graphicData uri="http://schemas.openxmlformats.org/presentationml/2006/ole">
            <mc:AlternateContent xmlns:mc="http://schemas.openxmlformats.org/markup-compatibility/2006">
              <mc:Choice xmlns:v="urn:schemas-microsoft-com:vml" Requires="v">
                <p:oleObj spid="_x0000_s2081" name="Visio" r:id="rId3" imgW="7360582" imgH="3094740" progId="Visio.Drawing.11">
                  <p:embed/>
                </p:oleObj>
              </mc:Choice>
              <mc:Fallback>
                <p:oleObj name="Visio" r:id="rId3" imgW="7360582" imgH="3094740" progId="Visio.Drawing.11">
                  <p:embed/>
                  <p:pic>
                    <p:nvPicPr>
                      <p:cNvPr id="0" name="Object 2"/>
                      <p:cNvPicPr>
                        <a:picLocks noChangeAspect="1" noChangeArrowheads="1"/>
                      </p:cNvPicPr>
                      <p:nvPr/>
                    </p:nvPicPr>
                    <p:blipFill>
                      <a:blip r:embed="rId4"/>
                      <a:srcRect/>
                      <a:stretch>
                        <a:fillRect/>
                      </a:stretch>
                    </p:blipFill>
                    <p:spPr bwMode="auto">
                      <a:xfrm>
                        <a:off x="323528" y="1844824"/>
                        <a:ext cx="8496944" cy="3572454"/>
                      </a:xfrm>
                      <a:prstGeom prst="rect">
                        <a:avLst/>
                      </a:prstGeom>
                      <a:solidFill>
                        <a:srgbClr val="FFFFFF"/>
                      </a:solidFill>
                      <a:ln w="9525">
                        <a:solidFill>
                          <a:srgbClr val="000000"/>
                        </a:solidFill>
                        <a:miter lim="800000"/>
                        <a:headEnd/>
                        <a:tailEnd/>
                      </a:ln>
                    </p:spPr>
                  </p:pic>
                </p:oleObj>
              </mc:Fallback>
            </mc:AlternateContent>
          </a:graphicData>
        </a:graphic>
      </p:graphicFrame>
    </p:spTree>
    <p:extLst>
      <p:ext uri="{BB962C8B-B14F-4D97-AF65-F5344CB8AC3E}">
        <p14:creationId xmlns:p14="http://schemas.microsoft.com/office/powerpoint/2010/main" val="160394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t>QuikLab</a:t>
            </a:r>
            <a:r>
              <a:rPr lang="zh-CN" altLang="en-US" sz="4000" dirty="0" smtClean="0"/>
              <a:t>接口测试实例</a:t>
            </a:r>
            <a:endParaRPr lang="zh-CN" altLang="en-US" sz="4000" dirty="0"/>
          </a:p>
        </p:txBody>
      </p:sp>
      <p:sp>
        <p:nvSpPr>
          <p:cNvPr id="3" name="TextBox 2"/>
          <p:cNvSpPr txBox="1"/>
          <p:nvPr/>
        </p:nvSpPr>
        <p:spPr>
          <a:xfrm>
            <a:off x="611560" y="1772816"/>
            <a:ext cx="7704856" cy="3693319"/>
          </a:xfrm>
          <a:prstGeom prst="rect">
            <a:avLst/>
          </a:prstGeom>
          <a:noFill/>
        </p:spPr>
        <p:txBody>
          <a:bodyPr wrap="square" rtlCol="0">
            <a:spAutoFit/>
          </a:bodyPr>
          <a:lstStyle/>
          <a:p>
            <a:r>
              <a:rPr lang="zh-CN" altLang="en-US" dirty="0" smtClean="0"/>
              <a:t>实例一：</a:t>
            </a:r>
            <a:endParaRPr lang="en-US" altLang="zh-CN" dirty="0" smtClean="0"/>
          </a:p>
          <a:p>
            <a:r>
              <a:rPr lang="en-US" altLang="zh-CN" dirty="0"/>
              <a:t>import </a:t>
            </a:r>
            <a:r>
              <a:rPr lang="en-US" altLang="zh-CN" dirty="0" err="1" smtClean="0"/>
              <a:t>ctypes,os</a:t>
            </a:r>
            <a:endParaRPr lang="en-US" altLang="zh-CN" dirty="0" smtClean="0"/>
          </a:p>
          <a:p>
            <a:r>
              <a:rPr lang="en-US" altLang="zh-CN" dirty="0" err="1"/>
              <a:t>os.chdir</a:t>
            </a:r>
            <a:r>
              <a:rPr lang="en-US" altLang="zh-CN" dirty="0"/>
              <a:t>(</a:t>
            </a:r>
            <a:r>
              <a:rPr lang="en-US" altLang="zh-CN" i="1" dirty="0" err="1"/>
              <a:t>r"D</a:t>
            </a:r>
            <a:r>
              <a:rPr lang="en-US" altLang="zh-CN" i="1" dirty="0"/>
              <a:t>:\QuiKLab3.0")</a:t>
            </a:r>
          </a:p>
          <a:p>
            <a:r>
              <a:rPr lang="en-US" altLang="zh-CN" dirty="0"/>
              <a:t>lib = </a:t>
            </a:r>
            <a:r>
              <a:rPr lang="en-US" altLang="zh-CN" dirty="0" err="1"/>
              <a:t>ctypes.cdll.LoadLibrary</a:t>
            </a:r>
            <a:r>
              <a:rPr lang="en-US" altLang="zh-CN" dirty="0"/>
              <a:t>(</a:t>
            </a:r>
            <a:r>
              <a:rPr lang="en-US" altLang="zh-CN" i="1" dirty="0" err="1"/>
              <a:t>r"D</a:t>
            </a:r>
            <a:r>
              <a:rPr lang="en-US" altLang="zh-CN" i="1" dirty="0"/>
              <a:t>:\QuiKLab3.0\QuiKLabAPI.dll")</a:t>
            </a:r>
          </a:p>
          <a:p>
            <a:r>
              <a:rPr lang="en-US" altLang="zh-CN" dirty="0" smtClean="0"/>
              <a:t>print </a:t>
            </a:r>
            <a:r>
              <a:rPr lang="en-US" altLang="zh-CN" i="1" dirty="0"/>
              <a:t>"</a:t>
            </a:r>
            <a:r>
              <a:rPr lang="zh-CN" altLang="en-US" i="1" dirty="0"/>
              <a:t>初始化</a:t>
            </a:r>
            <a:r>
              <a:rPr lang="en-US" altLang="zh-CN" i="1" dirty="0" err="1"/>
              <a:t>QuiKLab</a:t>
            </a:r>
            <a:r>
              <a:rPr lang="zh-CN" altLang="en-US" i="1" dirty="0"/>
              <a:t>平台类</a:t>
            </a:r>
            <a:r>
              <a:rPr lang="en-US" altLang="zh-CN" i="1" dirty="0"/>
              <a:t>:\n",</a:t>
            </a:r>
            <a:r>
              <a:rPr lang="en-US" altLang="zh-CN" i="1" dirty="0" err="1"/>
              <a:t>lib.initQuiKLabPlatform</a:t>
            </a:r>
            <a:r>
              <a:rPr lang="en-US" altLang="zh-CN" i="1" dirty="0" smtClean="0"/>
              <a:t>()</a:t>
            </a:r>
          </a:p>
          <a:p>
            <a:r>
              <a:rPr lang="en-US" altLang="zh-CN" dirty="0" smtClean="0"/>
              <a:t>print </a:t>
            </a:r>
            <a:r>
              <a:rPr lang="en-US" altLang="zh-CN" i="1" dirty="0"/>
              <a:t>"</a:t>
            </a:r>
            <a:r>
              <a:rPr lang="zh-CN" altLang="en-US" i="1" dirty="0"/>
              <a:t>获取当前平台的工程数量</a:t>
            </a:r>
            <a:r>
              <a:rPr lang="en-US" altLang="zh-CN" i="1" dirty="0"/>
              <a:t>:\n",</a:t>
            </a:r>
            <a:r>
              <a:rPr lang="en-US" altLang="zh-CN" i="1" dirty="0" err="1"/>
              <a:t>lib.getProjectCount</a:t>
            </a:r>
            <a:r>
              <a:rPr lang="en-US" altLang="zh-CN" i="1" dirty="0" smtClean="0"/>
              <a:t>()</a:t>
            </a:r>
          </a:p>
          <a:p>
            <a:r>
              <a:rPr lang="en-US" altLang="zh-CN" dirty="0"/>
              <a:t>print </a:t>
            </a:r>
            <a:r>
              <a:rPr lang="en-US" altLang="zh-CN" i="1" dirty="0"/>
              <a:t>"</a:t>
            </a:r>
            <a:r>
              <a:rPr lang="zh-CN" altLang="en-US" i="1" dirty="0"/>
              <a:t>释放平台类</a:t>
            </a:r>
            <a:r>
              <a:rPr lang="en-US" altLang="zh-CN" i="1" dirty="0"/>
              <a:t>:\n" ,</a:t>
            </a:r>
            <a:r>
              <a:rPr lang="en-US" altLang="zh-CN" i="1" dirty="0" err="1"/>
              <a:t>lib.releaseQuiKLabPlatform</a:t>
            </a:r>
            <a:r>
              <a:rPr lang="en-US" altLang="zh-CN" i="1" dirty="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98784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t>QuikLab</a:t>
            </a:r>
            <a:r>
              <a:rPr lang="zh-CN" altLang="en-US" sz="4000" dirty="0" smtClean="0"/>
              <a:t>接口测试常见问题</a:t>
            </a:r>
            <a:endParaRPr lang="zh-CN" altLang="en-US" sz="4000" dirty="0"/>
          </a:p>
        </p:txBody>
      </p:sp>
      <p:sp>
        <p:nvSpPr>
          <p:cNvPr id="7" name="内容占位符 2"/>
          <p:cNvSpPr>
            <a:spLocks noGrp="1"/>
          </p:cNvSpPr>
          <p:nvPr>
            <p:ph idx="1"/>
          </p:nvPr>
        </p:nvSpPr>
        <p:spPr>
          <a:xfrm>
            <a:off x="971600" y="1844824"/>
            <a:ext cx="7408333" cy="3450696"/>
          </a:xfrm>
        </p:spPr>
        <p:txBody>
          <a:bodyPr>
            <a:normAutofit/>
          </a:bodyPr>
          <a:lstStyle/>
          <a:p>
            <a:r>
              <a:rPr lang="en-US" altLang="zh-CN" dirty="0"/>
              <a:t>Python</a:t>
            </a:r>
            <a:r>
              <a:rPr lang="zh-CN" altLang="en-US" dirty="0"/>
              <a:t>使用的版本位数需同编译生成的链接库位数一致</a:t>
            </a:r>
            <a:r>
              <a:rPr lang="zh-CN" altLang="en-US" dirty="0" smtClean="0"/>
              <a:t>。</a:t>
            </a:r>
            <a:endParaRPr lang="en-US" altLang="zh-CN" dirty="0" smtClean="0"/>
          </a:p>
          <a:p>
            <a:r>
              <a:rPr lang="zh-CN" altLang="en-US" dirty="0" smtClean="0"/>
              <a:t>调用</a:t>
            </a:r>
            <a:r>
              <a:rPr lang="en-US" altLang="zh-CN" dirty="0" smtClean="0"/>
              <a:t>API</a:t>
            </a:r>
            <a:r>
              <a:rPr lang="zh-CN" altLang="en-US" dirty="0"/>
              <a:t>前</a:t>
            </a:r>
            <a:r>
              <a:rPr lang="zh-CN" altLang="en-US" dirty="0" smtClean="0"/>
              <a:t>需切入</a:t>
            </a:r>
            <a:r>
              <a:rPr lang="en-US" altLang="zh-CN" dirty="0" smtClean="0"/>
              <a:t>API</a:t>
            </a:r>
            <a:r>
              <a:rPr lang="zh-CN" altLang="en-US" dirty="0" smtClean="0"/>
              <a:t>所在目录</a:t>
            </a:r>
            <a:endParaRPr lang="en-US" altLang="zh-CN" dirty="0" smtClean="0"/>
          </a:p>
          <a:p>
            <a:r>
              <a:rPr lang="zh-CN" altLang="en-US" dirty="0" smtClean="0"/>
              <a:t>需有详细的</a:t>
            </a:r>
            <a:r>
              <a:rPr lang="en-US" altLang="zh-CN" dirty="0" smtClean="0"/>
              <a:t>API</a:t>
            </a:r>
            <a:r>
              <a:rPr lang="zh-CN" altLang="en-US" dirty="0" smtClean="0"/>
              <a:t>函数说明</a:t>
            </a:r>
            <a:r>
              <a:rPr lang="en-US" altLang="zh-CN" dirty="0" smtClean="0"/>
              <a:t>(</a:t>
            </a:r>
            <a:r>
              <a:rPr lang="zh-CN" altLang="en-US" dirty="0" smtClean="0"/>
              <a:t>包括</a:t>
            </a:r>
            <a:r>
              <a:rPr lang="en-US" altLang="zh-CN" dirty="0" smtClean="0"/>
              <a:t>:</a:t>
            </a:r>
            <a:r>
              <a:rPr lang="zh-CN" altLang="en-US" dirty="0" smtClean="0"/>
              <a:t>函数名称、函数返回值类型、调用函数的前置条件等</a:t>
            </a:r>
            <a:r>
              <a:rPr lang="en-US" altLang="zh-CN" dirty="0" smtClean="0"/>
              <a:t>)</a:t>
            </a:r>
          </a:p>
          <a:p>
            <a:r>
              <a:rPr lang="zh-CN" altLang="en-US" dirty="0" smtClean="0"/>
              <a:t>函数返回值为非整型或字符串类型时，需对变量进行定义</a:t>
            </a:r>
            <a:endParaRPr lang="en-US" altLang="zh-CN" dirty="0" smtClean="0"/>
          </a:p>
        </p:txBody>
      </p:sp>
    </p:spTree>
    <p:extLst>
      <p:ext uri="{BB962C8B-B14F-4D97-AF65-F5344CB8AC3E}">
        <p14:creationId xmlns:p14="http://schemas.microsoft.com/office/powerpoint/2010/main" val="3372881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566</TotalTime>
  <Words>348</Words>
  <Application>Microsoft Office PowerPoint</Application>
  <PresentationFormat>全屏显示(4:3)</PresentationFormat>
  <Paragraphs>52</Paragraphs>
  <Slides>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1" baseType="lpstr">
      <vt:lpstr>波形</vt:lpstr>
      <vt:lpstr>Microsoft Office Visio 绘图</vt:lpstr>
      <vt:lpstr>QuikLab 自动化测试—接口测试</vt:lpstr>
      <vt:lpstr>Agenda</vt:lpstr>
      <vt:lpstr>什么是接口测试</vt:lpstr>
      <vt:lpstr>QuikLab接口类型</vt:lpstr>
      <vt:lpstr>QuikLab接口测试的实现</vt:lpstr>
      <vt:lpstr>QuikLab接口测试的实现</vt:lpstr>
      <vt:lpstr>QuikLab接口测试框架</vt:lpstr>
      <vt:lpstr>QuikLab接口测试实例</vt:lpstr>
      <vt:lpstr>QuikLab接口测试常见问题</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KLJS044</dc:creator>
  <cp:lastModifiedBy>KLJS044</cp:lastModifiedBy>
  <cp:revision>34</cp:revision>
  <dcterms:created xsi:type="dcterms:W3CDTF">2018-07-26T07:17:04Z</dcterms:created>
  <dcterms:modified xsi:type="dcterms:W3CDTF">2018-12-20T00:56:34Z</dcterms:modified>
</cp:coreProperties>
</file>