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9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0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圆角矩形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0" name="副标题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圆角矩形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单圆角矩形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圆角矩形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052736"/>
            <a:ext cx="7772400" cy="1828800"/>
          </a:xfrm>
        </p:spPr>
        <p:txBody>
          <a:bodyPr/>
          <a:lstStyle/>
          <a:p>
            <a:pPr algn="ctr"/>
            <a:r>
              <a:rPr lang="zh-CN" altLang="en-US" dirty="0" smtClean="0"/>
              <a:t>禅道使用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2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8680"/>
            <a:ext cx="571456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75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136904" cy="3024336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3200" dirty="0" smtClean="0">
                <a:solidFill>
                  <a:schemeClr val="accent1"/>
                </a:solidFill>
              </a:rPr>
              <a:t>创建测试用例</a:t>
            </a:r>
            <a:endParaRPr lang="en-US" altLang="zh-CN" sz="3200" dirty="0" smtClean="0">
              <a:solidFill>
                <a:schemeClr val="accent1"/>
              </a:solidFill>
            </a:endParaRP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3200" dirty="0" smtClean="0">
                <a:solidFill>
                  <a:schemeClr val="accent1"/>
                </a:solidFill>
              </a:rPr>
              <a:t>创建</a:t>
            </a:r>
            <a:r>
              <a:rPr lang="en-US" altLang="zh-CN" sz="3200" dirty="0" smtClean="0">
                <a:solidFill>
                  <a:schemeClr val="accent1"/>
                </a:solidFill>
              </a:rPr>
              <a:t>BUG</a:t>
            </a:r>
          </a:p>
          <a:p>
            <a:pPr>
              <a:lnSpc>
                <a:spcPct val="200000"/>
              </a:lnSpc>
              <a:buFont typeface="Wingdings" pitchFamily="2" charset="2"/>
              <a:buChar char="u"/>
            </a:pPr>
            <a:r>
              <a:rPr lang="zh-CN" altLang="en-US" sz="3200" dirty="0" smtClean="0">
                <a:solidFill>
                  <a:schemeClr val="accent1"/>
                </a:solidFill>
              </a:rPr>
              <a:t>回归</a:t>
            </a:r>
            <a:r>
              <a:rPr lang="en-US" altLang="zh-CN" sz="3200" dirty="0" smtClean="0">
                <a:solidFill>
                  <a:schemeClr val="accent1"/>
                </a:solidFill>
              </a:rPr>
              <a:t>BUG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183880" cy="763528"/>
          </a:xfrm>
        </p:spPr>
        <p:txBody>
          <a:bodyPr>
            <a:normAutofit/>
          </a:bodyPr>
          <a:lstStyle/>
          <a:p>
            <a:r>
              <a:rPr lang="zh-CN" altLang="en-US" sz="2800" b="0" dirty="0">
                <a:solidFill>
                  <a:schemeClr val="accent1"/>
                </a:solidFill>
              </a:rPr>
              <a:t>创建测试用例</a:t>
            </a:r>
            <a:r>
              <a:rPr lang="zh-CN" altLang="en-US" sz="2800" b="0" dirty="0" smtClean="0">
                <a:solidFill>
                  <a:schemeClr val="accent1"/>
                </a:solidFill>
              </a:rPr>
              <a:t>：</a:t>
            </a:r>
            <a:endParaRPr lang="zh-CN" altLang="en-US" sz="2800" b="0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40768"/>
            <a:ext cx="8183880" cy="418795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1800" dirty="0" smtClean="0"/>
              <a:t>如创建的测试用例可复用，在用例库中创建测试用例；</a:t>
            </a:r>
            <a:endParaRPr lang="en-US" altLang="zh-CN" sz="1800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 dirty="0" smtClean="0"/>
              <a:t>创建测试用例时，以模块划分；</a:t>
            </a:r>
            <a:endParaRPr lang="en-US" altLang="zh-CN" sz="1800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 dirty="0" smtClean="0"/>
              <a:t>每个测试用例下步骤可再分组创建；</a:t>
            </a:r>
            <a:endParaRPr lang="en-US" altLang="zh-CN" sz="1800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 dirty="0" smtClean="0"/>
              <a:t>创建测试用例，需考虑异常情况；</a:t>
            </a:r>
            <a:endParaRPr lang="en-US" altLang="zh-CN" sz="1800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 dirty="0" smtClean="0"/>
              <a:t>测试用例需统一用语（如：加载、卸载、编辑、删除等）；</a:t>
            </a:r>
            <a:endParaRPr lang="en-US" altLang="zh-CN" sz="1800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endParaRPr lang="en-US" altLang="zh-CN" sz="1800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endParaRPr lang="en-US" altLang="zh-CN" sz="1800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endParaRPr lang="en-US" altLang="zh-CN" sz="1800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endParaRPr lang="en-US" altLang="zh-CN" sz="1800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>
              <a:buFont typeface="Wingdings" pitchFamily="2" charset="2"/>
              <a:buChar char="Ø"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2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7967856" cy="720080"/>
          </a:xfrm>
        </p:spPr>
        <p:txBody>
          <a:bodyPr>
            <a:normAutofit/>
          </a:bodyPr>
          <a:lstStyle/>
          <a:p>
            <a:r>
              <a:rPr lang="zh-CN" altLang="en-US" sz="2800" b="0" dirty="0" smtClean="0"/>
              <a:t>创建</a:t>
            </a:r>
            <a:r>
              <a:rPr lang="en-US" altLang="zh-CN" sz="2800" b="0" dirty="0" smtClean="0"/>
              <a:t>BUG</a:t>
            </a:r>
            <a:r>
              <a:rPr lang="zh-CN" altLang="en-US" sz="2800" b="0" dirty="0" smtClean="0"/>
              <a:t>：</a:t>
            </a:r>
            <a:endParaRPr lang="zh-CN" altLang="en-US" sz="28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12776"/>
            <a:ext cx="8147248" cy="44644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 dirty="0" smtClean="0"/>
              <a:t>创建</a:t>
            </a:r>
            <a:r>
              <a:rPr lang="en-US" altLang="zh-CN" sz="1800" dirty="0" smtClean="0"/>
              <a:t>BUG</a:t>
            </a:r>
            <a:r>
              <a:rPr lang="zh-CN" altLang="en-US" sz="1800" dirty="0" smtClean="0"/>
              <a:t>需选择所属产品、所属模块、所属项目、影响版本；</a:t>
            </a:r>
            <a:endParaRPr lang="en-US" altLang="zh-CN" sz="1800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 dirty="0" smtClean="0"/>
              <a:t>指定指派人、设置截止日期；</a:t>
            </a:r>
            <a:endParaRPr lang="en-US" altLang="zh-CN" sz="1800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zh-CN" sz="1800" dirty="0" smtClean="0"/>
              <a:t>BUG</a:t>
            </a:r>
            <a:r>
              <a:rPr lang="zh-CN" altLang="en-US" sz="1800" dirty="0" smtClean="0"/>
              <a:t>标题需清晰描述问题；</a:t>
            </a:r>
            <a:endParaRPr lang="en-US" altLang="zh-CN" sz="1800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 dirty="0" smtClean="0"/>
              <a:t>需指定严重程度（致命、严重、一般、建议）及优先级（低、中、高）；</a:t>
            </a:r>
            <a:endParaRPr lang="en-US" altLang="zh-CN" sz="1800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 dirty="0" smtClean="0"/>
              <a:t>重新步骤需仔细描述问题重现步骤、结果、期望；</a:t>
            </a:r>
            <a:endParaRPr lang="en-US" altLang="zh-CN" sz="1800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 dirty="0"/>
              <a:t>如需提供截图或</a:t>
            </a:r>
            <a:r>
              <a:rPr lang="en-US" altLang="zh-CN" sz="1800" dirty="0"/>
              <a:t>Log</a:t>
            </a:r>
            <a:r>
              <a:rPr lang="zh-CN" altLang="en-US" sz="1800" dirty="0"/>
              <a:t>，直接上传至附件，不要压缩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13611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640960" cy="6404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36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831101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563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607816" cy="648072"/>
          </a:xfrm>
        </p:spPr>
        <p:txBody>
          <a:bodyPr>
            <a:normAutofit/>
          </a:bodyPr>
          <a:lstStyle/>
          <a:p>
            <a:r>
              <a:rPr lang="zh-CN" altLang="en-US" sz="2800" b="0" dirty="0" smtClean="0"/>
              <a:t>回归</a:t>
            </a:r>
            <a:r>
              <a:rPr lang="en-US" altLang="zh-CN" sz="2800" b="0" dirty="0" smtClean="0"/>
              <a:t>BUG</a:t>
            </a:r>
            <a:r>
              <a:rPr lang="zh-CN" altLang="en-US" sz="2800" b="0" dirty="0" smtClean="0"/>
              <a:t>：</a:t>
            </a:r>
            <a:endParaRPr lang="zh-CN" altLang="en-US" sz="28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59"/>
            <a:ext cx="8183880" cy="482453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 dirty="0" smtClean="0"/>
              <a:t>开发人员将</a:t>
            </a:r>
            <a:r>
              <a:rPr lang="en-US" altLang="zh-CN" sz="1800" dirty="0" smtClean="0"/>
              <a:t>BUG</a:t>
            </a:r>
            <a:r>
              <a:rPr lang="zh-CN" altLang="en-US" sz="1800" dirty="0" smtClean="0"/>
              <a:t>指派给测试人员，测试人员需验证此</a:t>
            </a:r>
            <a:r>
              <a:rPr lang="en-US" altLang="zh-CN" sz="1800" dirty="0" smtClean="0"/>
              <a:t>BUG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 dirty="0" smtClean="0"/>
              <a:t>若当前验证</a:t>
            </a:r>
            <a:r>
              <a:rPr lang="en-US" altLang="zh-CN" sz="1800" dirty="0" smtClean="0"/>
              <a:t>BUG</a:t>
            </a:r>
            <a:r>
              <a:rPr lang="zh-CN" altLang="en-US" sz="1800" dirty="0" smtClean="0"/>
              <a:t>已修复，需将此</a:t>
            </a:r>
            <a:r>
              <a:rPr lang="en-US" altLang="zh-CN" sz="1800" dirty="0" smtClean="0"/>
              <a:t>BUG</a:t>
            </a:r>
            <a:r>
              <a:rPr lang="zh-CN" altLang="en-US" sz="1800" dirty="0" smtClean="0"/>
              <a:t>关闭，在备注下添加验证</a:t>
            </a:r>
            <a:r>
              <a:rPr lang="en-US" altLang="zh-CN" sz="1800" dirty="0" smtClean="0"/>
              <a:t>BUG</a:t>
            </a:r>
            <a:r>
              <a:rPr lang="zh-CN" altLang="en-US" sz="1800" dirty="0" smtClean="0"/>
              <a:t>的版本。如：</a:t>
            </a:r>
            <a:endParaRPr lang="en-US" altLang="zh-CN" sz="1800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endParaRPr lang="en-US" altLang="zh-CN" sz="1800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 dirty="0" smtClean="0"/>
              <a:t>若当前验证</a:t>
            </a:r>
            <a:r>
              <a:rPr lang="en-US" altLang="zh-CN" sz="1800" dirty="0" smtClean="0"/>
              <a:t>BUG</a:t>
            </a:r>
            <a:r>
              <a:rPr lang="zh-CN" altLang="en-US" sz="1800" dirty="0" smtClean="0"/>
              <a:t>未通过，需将此</a:t>
            </a:r>
            <a:r>
              <a:rPr lang="en-US" altLang="zh-CN" sz="1800" dirty="0" smtClean="0"/>
              <a:t>BUG</a:t>
            </a:r>
            <a:r>
              <a:rPr lang="zh-CN" altLang="en-US" sz="1800" dirty="0" smtClean="0"/>
              <a:t>重新激活，指派给开发人员、选择影响版本，在备注中添加验证</a:t>
            </a:r>
            <a:r>
              <a:rPr lang="en-US" altLang="zh-CN" sz="1800" dirty="0" smtClean="0"/>
              <a:t>BUG</a:t>
            </a:r>
            <a:r>
              <a:rPr lang="zh-CN" altLang="en-US" sz="1800" dirty="0" smtClean="0"/>
              <a:t>的版本，如：</a:t>
            </a:r>
            <a:endParaRPr lang="en-US" altLang="zh-CN" sz="1800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endParaRPr lang="zh-CN" alt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36912"/>
            <a:ext cx="3805327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25144"/>
            <a:ext cx="3096344" cy="108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537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4692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 dirty="0" smtClean="0"/>
              <a:t>如某个</a:t>
            </a:r>
            <a:r>
              <a:rPr lang="en-US" altLang="zh-CN" sz="1800" dirty="0" smtClean="0"/>
              <a:t>BUG</a:t>
            </a:r>
            <a:r>
              <a:rPr lang="zh-CN" altLang="en-US" sz="1800" dirty="0" smtClean="0"/>
              <a:t>多个版本验证未通过，依次类推，第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次回归情况说明；</a:t>
            </a:r>
            <a:endParaRPr lang="en-US" altLang="zh-CN" sz="1800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 dirty="0" smtClean="0"/>
              <a:t>若上一版本</a:t>
            </a:r>
            <a:r>
              <a:rPr lang="en-US" altLang="zh-CN" sz="1800" dirty="0" smtClean="0"/>
              <a:t>BUG</a:t>
            </a:r>
            <a:r>
              <a:rPr lang="zh-CN" altLang="en-US" sz="1800" dirty="0" smtClean="0"/>
              <a:t>验证通过，当前版本又出现此</a:t>
            </a:r>
            <a:r>
              <a:rPr lang="en-US" altLang="zh-CN" sz="1800" dirty="0" smtClean="0"/>
              <a:t>BUG</a:t>
            </a:r>
            <a:r>
              <a:rPr lang="zh-CN" altLang="en-US" sz="1800" dirty="0" smtClean="0"/>
              <a:t>，需将此</a:t>
            </a:r>
            <a:r>
              <a:rPr lang="en-US" altLang="zh-CN" sz="1800" dirty="0" smtClean="0"/>
              <a:t>BUG</a:t>
            </a:r>
            <a:r>
              <a:rPr lang="zh-CN" altLang="en-US" sz="1800" dirty="0" smtClean="0"/>
              <a:t>重新激活；</a:t>
            </a:r>
            <a:endParaRPr lang="en-US" altLang="zh-CN" sz="1800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 dirty="0" smtClean="0"/>
              <a:t>若某个</a:t>
            </a:r>
            <a:r>
              <a:rPr lang="en-US" altLang="zh-CN" sz="1800" dirty="0" smtClean="0"/>
              <a:t>BUG</a:t>
            </a:r>
            <a:r>
              <a:rPr lang="zh-CN" altLang="en-US" sz="1800" dirty="0" smtClean="0"/>
              <a:t>在多个版本中出现，需关联多个版本；</a:t>
            </a:r>
            <a:endParaRPr lang="en-US" altLang="zh-CN" sz="1800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endParaRPr lang="en-US" altLang="zh-CN" sz="1800" dirty="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648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6768752" cy="418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122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点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68</TotalTime>
  <Words>290</Words>
  <Application>Microsoft Office PowerPoint</Application>
  <PresentationFormat>全屏显示(4:3)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视点</vt:lpstr>
      <vt:lpstr>禅道使用</vt:lpstr>
      <vt:lpstr>PowerPoint 演示文稿</vt:lpstr>
      <vt:lpstr>创建测试用例：</vt:lpstr>
      <vt:lpstr>创建BUG：</vt:lpstr>
      <vt:lpstr>PowerPoint 演示文稿</vt:lpstr>
      <vt:lpstr>PowerPoint 演示文稿</vt:lpstr>
      <vt:lpstr>回归BUG：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禅道使用</dc:title>
  <dc:creator>KLJS266</dc:creator>
  <cp:lastModifiedBy>KLJS266</cp:lastModifiedBy>
  <cp:revision>9</cp:revision>
  <dcterms:created xsi:type="dcterms:W3CDTF">2018-08-21T01:12:25Z</dcterms:created>
  <dcterms:modified xsi:type="dcterms:W3CDTF">2018-08-21T02:21:15Z</dcterms:modified>
</cp:coreProperties>
</file>