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191" autoAdjust="0"/>
  </p:normalViewPr>
  <p:slideViewPr>
    <p:cSldViewPr>
      <p:cViewPr>
        <p:scale>
          <a:sx n="89" d="100"/>
          <a:sy n="89" d="100"/>
        </p:scale>
        <p:origin x="232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pipelined CPU 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of CPU Controller.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54A996A-B56B-1A47-ACF7-3DC99D47AE1A}"/>
              </a:ext>
            </a:extLst>
          </p:cNvPr>
          <p:cNvCxnSpPr/>
          <p:nvPr/>
        </p:nvCxnSpPr>
        <p:spPr>
          <a:xfrm>
            <a:off x="2927648" y="0"/>
            <a:ext cx="0" cy="60212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0DC0D46-3466-C74D-9641-2E8913BFA222}"/>
              </a:ext>
            </a:extLst>
          </p:cNvPr>
          <p:cNvCxnSpPr/>
          <p:nvPr/>
        </p:nvCxnSpPr>
        <p:spPr>
          <a:xfrm>
            <a:off x="7032104" y="332656"/>
            <a:ext cx="0" cy="60212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>
                <a:latin typeface="+mn-lt"/>
                <a:ea typeface="宋体" charset="-122"/>
              </a:rPr>
              <a:t>Addr</a:t>
            </a:r>
            <a:r>
              <a:rPr lang="en-US" altLang="zh-CN" sz="3600" dirty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9287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730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733</Words>
  <Application>Microsoft Macintosh PowerPoint</Application>
  <PresentationFormat>宽屏</PresentationFormat>
  <Paragraphs>377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Stark Gabriel</cp:lastModifiedBy>
  <cp:revision>198</cp:revision>
  <cp:lastPrinted>2015-06-15T14:04:08Z</cp:lastPrinted>
  <dcterms:created xsi:type="dcterms:W3CDTF">2011-08-03T07:44:17Z</dcterms:created>
  <dcterms:modified xsi:type="dcterms:W3CDTF">2021-11-16T00:58:59Z</dcterms:modified>
</cp:coreProperties>
</file>