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03D1-2612-44BC-AB0A-00B69F1B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AD4F1-FE41-4481-8391-E6D65F50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FA639-2217-45E0-9CD9-7A5AE08A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6F9D0-B2A9-4490-9B0D-12ACFE36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DF42-75D2-4820-AD07-B13CEEE9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0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076C-CAC8-4FDD-B8E4-D8CA085D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9B78F-ECC3-4CBA-B4B4-962C2EC7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725EE-F4C1-42E4-900B-309C1440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E0275-FA2A-4AB4-916D-9ACB6624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E6C7B-9C12-49FA-9CCB-854C4816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66710-ED77-4FE8-9822-B0330DB7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C3ADF-E4B7-4CF0-ADEA-5DA9476BB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6E72-3C3E-47E8-A830-CAC52B2E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AB80D-DF20-4705-8157-B45870F9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ACE50-9B9D-4F9D-92E8-C3045BA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B110-86EA-4C17-8FD4-EE09DED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BAD97-BCAE-4150-82AE-DB69ABC9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3F91C-FF4B-4B42-B231-60C97622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CB4EB-C442-4D3B-BF6C-BA20E51E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E49BC-ACF4-450A-9305-F57E4991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46AC1-D456-4076-A208-27ADAF70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1AA42-AFEB-4475-8EE8-A7361696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3BE84-D54B-488F-B2FF-21A0EF34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72FC9-C42C-44BE-AB24-4142894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F40C9-8372-4CA1-B956-186B6900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6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84D8C-1F52-40F7-BF09-B5E92BC6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ABA90-5429-4980-9FC7-AAAA7878F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DB69C-F655-4335-AB2F-29F1BE3A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08908-CBAB-48C3-912D-22D8C408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70195-D5FB-40D9-902E-F38D92EC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19041-150B-4FAD-8155-6DDE53A8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9C71-387D-4623-AA7A-B4AFF523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A51F4-F363-4973-BBBF-7D9287C4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92F83-7D8D-48DA-9266-D15A5E6E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DBD73-4F92-4AA2-8A08-9AAD7FA2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E20A4D-7CC6-42B1-B71D-FC84BB715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D39CA-809E-4102-959E-BA93A037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2826A-D1DE-47FB-8596-97ED84C8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6AB8F-201A-43D2-9CF1-3F9407BB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A08D-CBA7-4C3B-A5AA-B0BE7CBC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11C1F-6A54-4197-80D1-D55CDFD1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9E5F0-0EDF-46CB-B297-01E5472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12B28F-7569-44EA-9A15-DBFDCE0A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59D475-FC99-4236-8F8F-83FA0356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68133-AC8C-461F-BF31-528167D4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C6773-80AE-41AD-B4D1-CAA5F63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9894E-ADDB-4166-923A-9749B08B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CE3CA-ADEC-4E66-9233-F88E3070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82720-FD06-4016-836D-966EC976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F79C9-61D9-407A-9895-563E4CC9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1E571-9D3C-4C1D-9CE7-E0462EF8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D5A66-D657-436F-8D45-330B5176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D5AE-1278-45A3-BD6B-09D4CA9D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1FB94-7F2C-4737-B87C-EDF25A942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D525C-D763-4785-A876-83B90DE5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3C5C2-2FDE-4C48-9662-14DE6F8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0A076-90FD-4980-8C7C-149D40BC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B1124-2F0B-4981-8E86-22C757B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2E8489-71F9-4308-BB1B-79C9941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3ED45-3306-4401-B9FD-91B87406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C5680-C3F1-4492-964C-3D500F7E5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8DDB-2348-4EF6-83FF-6C766DD7F9E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1A342-F7A5-469F-8773-BFA2D810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51FBB-48FD-4CE2-A237-DD774D97E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1ED5-F198-4053-B716-AFD401F0A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FD8C61-8273-404E-8C09-8DAD6042D54F}"/>
              </a:ext>
            </a:extLst>
          </p:cNvPr>
          <p:cNvSpPr txBox="1"/>
          <p:nvPr/>
        </p:nvSpPr>
        <p:spPr>
          <a:xfrm>
            <a:off x="5234940" y="247360"/>
            <a:ext cx="172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总体流程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1A397C-2BEF-41EF-8880-99703BEF8B20}"/>
              </a:ext>
            </a:extLst>
          </p:cNvPr>
          <p:cNvSpPr/>
          <p:nvPr/>
        </p:nvSpPr>
        <p:spPr>
          <a:xfrm>
            <a:off x="800100" y="2145320"/>
            <a:ext cx="10591800" cy="4099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9A2205-3B85-4A5B-A672-D2EB8D254544}"/>
              </a:ext>
            </a:extLst>
          </p:cNvPr>
          <p:cNvSpPr/>
          <p:nvPr/>
        </p:nvSpPr>
        <p:spPr>
          <a:xfrm>
            <a:off x="1714500" y="3074960"/>
            <a:ext cx="1912620" cy="1120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DeepStream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管道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9BDA3D-7605-4520-B9EA-41636D539223}"/>
              </a:ext>
            </a:extLst>
          </p:cNvPr>
          <p:cNvSpPr/>
          <p:nvPr/>
        </p:nvSpPr>
        <p:spPr>
          <a:xfrm>
            <a:off x="5177790" y="3074960"/>
            <a:ext cx="1912620" cy="1120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文件保存模块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26E348-2F71-40FD-81B8-10506BA3AC3F}"/>
              </a:ext>
            </a:extLst>
          </p:cNvPr>
          <p:cNvSpPr/>
          <p:nvPr/>
        </p:nvSpPr>
        <p:spPr>
          <a:xfrm>
            <a:off x="8641080" y="3074960"/>
            <a:ext cx="1912620" cy="1120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MQTT</a:t>
            </a:r>
            <a:r>
              <a:rPr lang="zh-CN" altLang="en-US" sz="20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A3282C4C-263A-41D1-AFE5-14559335F848}"/>
              </a:ext>
            </a:extLst>
          </p:cNvPr>
          <p:cNvSpPr/>
          <p:nvPr/>
        </p:nvSpPr>
        <p:spPr>
          <a:xfrm rot="5400000">
            <a:off x="2836544" y="4444657"/>
            <a:ext cx="1215390" cy="716281"/>
          </a:xfrm>
          <a:prstGeom prst="bentUpArrow">
            <a:avLst>
              <a:gd name="adj1" fmla="val 25000"/>
              <a:gd name="adj2" fmla="val 25000"/>
              <a:gd name="adj3" fmla="val 32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E8CCCBD-AB65-42C5-87A7-2CEA0B107D72}"/>
              </a:ext>
            </a:extLst>
          </p:cNvPr>
          <p:cNvSpPr/>
          <p:nvPr/>
        </p:nvSpPr>
        <p:spPr>
          <a:xfrm>
            <a:off x="5551170" y="4654678"/>
            <a:ext cx="1165860" cy="63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UDP</a:t>
            </a:r>
            <a:r>
              <a:rPr lang="zh-CN" altLang="en-US" sz="2000" dirty="0">
                <a:solidFill>
                  <a:schemeClr val="tx1"/>
                </a:solidFill>
              </a:rPr>
              <a:t>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B0E1E6C-F502-422F-8031-57417BF13F81}"/>
              </a:ext>
            </a:extLst>
          </p:cNvPr>
          <p:cNvSpPr/>
          <p:nvPr/>
        </p:nvSpPr>
        <p:spPr>
          <a:xfrm>
            <a:off x="3802380" y="4898995"/>
            <a:ext cx="1165860" cy="63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异常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F5866B-388A-4F00-B2BB-42AD2B4DEF09}"/>
              </a:ext>
            </a:extLst>
          </p:cNvPr>
          <p:cNvSpPr/>
          <p:nvPr/>
        </p:nvSpPr>
        <p:spPr>
          <a:xfrm rot="20312237">
            <a:off x="4986450" y="4977431"/>
            <a:ext cx="589031" cy="211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7790BB2-43F3-4FA8-9A9A-8C7A95C2E2D8}"/>
              </a:ext>
            </a:extLst>
          </p:cNvPr>
          <p:cNvSpPr/>
          <p:nvPr/>
        </p:nvSpPr>
        <p:spPr>
          <a:xfrm rot="1422997">
            <a:off x="4987066" y="5345657"/>
            <a:ext cx="589031" cy="211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B80CA47-25C8-425F-81B8-513051A2518D}"/>
              </a:ext>
            </a:extLst>
          </p:cNvPr>
          <p:cNvSpPr/>
          <p:nvPr/>
        </p:nvSpPr>
        <p:spPr>
          <a:xfrm>
            <a:off x="5572432" y="5395414"/>
            <a:ext cx="1165860" cy="634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异常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D2BD358-B1DB-42F3-A344-E999B25BD7F5}"/>
              </a:ext>
            </a:extLst>
          </p:cNvPr>
          <p:cNvSpPr/>
          <p:nvPr/>
        </p:nvSpPr>
        <p:spPr>
          <a:xfrm rot="16200000">
            <a:off x="5866211" y="4296894"/>
            <a:ext cx="459577" cy="255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E6865110-CE49-4BC6-A8F4-382CC470BC51}"/>
              </a:ext>
            </a:extLst>
          </p:cNvPr>
          <p:cNvSpPr/>
          <p:nvPr/>
        </p:nvSpPr>
        <p:spPr>
          <a:xfrm>
            <a:off x="6738292" y="4184963"/>
            <a:ext cx="3051196" cy="1600575"/>
          </a:xfrm>
          <a:prstGeom prst="bentUpArrow">
            <a:avLst>
              <a:gd name="adj1" fmla="val 9882"/>
              <a:gd name="adj2" fmla="val 11656"/>
              <a:gd name="adj3" fmla="val 15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EC2A222B-3552-4388-B5F8-35A0D7FDADBF}"/>
              </a:ext>
            </a:extLst>
          </p:cNvPr>
          <p:cNvSpPr/>
          <p:nvPr/>
        </p:nvSpPr>
        <p:spPr>
          <a:xfrm>
            <a:off x="7579910" y="493632"/>
            <a:ext cx="2049780" cy="1131684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云服务器</a:t>
            </a: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C9B9D9-096D-4FF8-8666-7A06BF8900A7}"/>
              </a:ext>
            </a:extLst>
          </p:cNvPr>
          <p:cNvSpPr/>
          <p:nvPr/>
        </p:nvSpPr>
        <p:spPr>
          <a:xfrm>
            <a:off x="6044206" y="828221"/>
            <a:ext cx="1404744" cy="2246738"/>
          </a:xfrm>
          <a:prstGeom prst="bentArrow">
            <a:avLst>
              <a:gd name="adj1" fmla="val 10180"/>
              <a:gd name="adj2" fmla="val 10180"/>
              <a:gd name="adj3" fmla="val 14222"/>
              <a:gd name="adj4" fmla="val 1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76A64790-0100-48C2-A924-BF4E981123F9}"/>
              </a:ext>
            </a:extLst>
          </p:cNvPr>
          <p:cNvSpPr/>
          <p:nvPr/>
        </p:nvSpPr>
        <p:spPr>
          <a:xfrm>
            <a:off x="9444524" y="1406580"/>
            <a:ext cx="305732" cy="1642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6239D4-448B-4A30-90AB-080F682267ED}"/>
              </a:ext>
            </a:extLst>
          </p:cNvPr>
          <p:cNvSpPr txBox="1"/>
          <p:nvPr/>
        </p:nvSpPr>
        <p:spPr>
          <a:xfrm>
            <a:off x="4400147" y="1360497"/>
            <a:ext cx="160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传输视频文件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2E7941-DC28-4B6E-A2A5-266DFE002357}"/>
              </a:ext>
            </a:extLst>
          </p:cNvPr>
          <p:cNvSpPr txBox="1"/>
          <p:nvPr/>
        </p:nvSpPr>
        <p:spPr>
          <a:xfrm>
            <a:off x="9639448" y="1584873"/>
            <a:ext cx="160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发送异常信息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AAE27-B6A3-42A4-9DEC-31268093446D}"/>
              </a:ext>
            </a:extLst>
          </p:cNvPr>
          <p:cNvSpPr txBox="1"/>
          <p:nvPr/>
        </p:nvSpPr>
        <p:spPr>
          <a:xfrm>
            <a:off x="8020264" y="2307499"/>
            <a:ext cx="140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接收前端发来的命令</a:t>
            </a:r>
            <a:endParaRPr lang="en-US" altLang="zh-CN" dirty="0"/>
          </a:p>
        </p:txBody>
      </p:sp>
      <p:sp>
        <p:nvSpPr>
          <p:cNvPr id="27" name="云形 26">
            <a:extLst>
              <a:ext uri="{FF2B5EF4-FFF2-40B4-BE49-F238E27FC236}">
                <a16:creationId xmlns:a16="http://schemas.microsoft.com/office/drawing/2014/main" id="{DF9E826D-50CE-449B-9B8C-52BB327B3092}"/>
              </a:ext>
            </a:extLst>
          </p:cNvPr>
          <p:cNvSpPr/>
          <p:nvPr/>
        </p:nvSpPr>
        <p:spPr>
          <a:xfrm>
            <a:off x="1889408" y="516164"/>
            <a:ext cx="2049780" cy="1131684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流媒体云服务器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A0BBA34-B5F0-4566-B4D0-1DEFAC90EDC2}"/>
              </a:ext>
            </a:extLst>
          </p:cNvPr>
          <p:cNvSpPr/>
          <p:nvPr/>
        </p:nvSpPr>
        <p:spPr>
          <a:xfrm rot="16200000">
            <a:off x="1908078" y="2187208"/>
            <a:ext cx="1421417" cy="354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FC23C1-3079-4D8B-8805-94860D234365}"/>
              </a:ext>
            </a:extLst>
          </p:cNvPr>
          <p:cNvSpPr txBox="1"/>
          <p:nvPr/>
        </p:nvSpPr>
        <p:spPr>
          <a:xfrm>
            <a:off x="1188548" y="2359368"/>
            <a:ext cx="140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RTMP</a:t>
            </a:r>
            <a:r>
              <a:rPr lang="zh-CN" altLang="en-US" dirty="0"/>
              <a:t>推流</a:t>
            </a:r>
            <a:endParaRPr lang="en-US" altLang="zh-CN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32BCBB3-35FB-4AB2-B5F0-CFA09C95BBA2}"/>
              </a:ext>
            </a:extLst>
          </p:cNvPr>
          <p:cNvCxnSpPr>
            <a:cxnSpLocks/>
          </p:cNvCxnSpPr>
          <p:nvPr/>
        </p:nvCxnSpPr>
        <p:spPr>
          <a:xfrm flipV="1">
            <a:off x="2209800" y="4195099"/>
            <a:ext cx="0" cy="681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BE57AA2-0BEB-4E32-807A-BCB6F61A943F}"/>
              </a:ext>
            </a:extLst>
          </p:cNvPr>
          <p:cNvSpPr txBox="1"/>
          <p:nvPr/>
        </p:nvSpPr>
        <p:spPr>
          <a:xfrm>
            <a:off x="1612412" y="4648908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</a:t>
            </a:r>
            <a:r>
              <a:rPr lang="en-US" altLang="zh-CN" sz="1400" dirty="0"/>
              <a:t>1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B49ABFD-56F4-459A-8616-DCD4DB800BDD}"/>
              </a:ext>
            </a:extLst>
          </p:cNvPr>
          <p:cNvCxnSpPr>
            <a:cxnSpLocks/>
          </p:cNvCxnSpPr>
          <p:nvPr/>
        </p:nvCxnSpPr>
        <p:spPr>
          <a:xfrm flipV="1">
            <a:off x="5270658" y="4200753"/>
            <a:ext cx="0" cy="4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BB9CBAB-3FC9-4D5B-9F21-2A06C0D3D06A}"/>
              </a:ext>
            </a:extLst>
          </p:cNvPr>
          <p:cNvSpPr txBox="1"/>
          <p:nvPr/>
        </p:nvSpPr>
        <p:spPr>
          <a:xfrm>
            <a:off x="4673270" y="4458208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</a:t>
            </a:r>
            <a:r>
              <a:rPr lang="en-US" altLang="zh-CN" sz="1400" dirty="0"/>
              <a:t>2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8E270A-EE6A-4DD3-A5F4-63A4B517BC1B}"/>
              </a:ext>
            </a:extLst>
          </p:cNvPr>
          <p:cNvCxnSpPr>
            <a:cxnSpLocks/>
          </p:cNvCxnSpPr>
          <p:nvPr/>
        </p:nvCxnSpPr>
        <p:spPr>
          <a:xfrm flipV="1">
            <a:off x="8761737" y="4202599"/>
            <a:ext cx="0" cy="4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0932846-D552-4B6B-9183-446A160596C0}"/>
              </a:ext>
            </a:extLst>
          </p:cNvPr>
          <p:cNvSpPr txBox="1"/>
          <p:nvPr/>
        </p:nvSpPr>
        <p:spPr>
          <a:xfrm>
            <a:off x="8164349" y="4460054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</a:t>
            </a:r>
            <a:r>
              <a:rPr lang="en-US" altLang="zh-CN" sz="1400" dirty="0"/>
              <a:t>3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FE2FB41-B8AB-4E1B-BBAF-5AAE59235329}"/>
              </a:ext>
            </a:extLst>
          </p:cNvPr>
          <p:cNvSpPr/>
          <p:nvPr/>
        </p:nvSpPr>
        <p:spPr>
          <a:xfrm>
            <a:off x="131347" y="3844017"/>
            <a:ext cx="1186506" cy="6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3F147FF-6756-47F8-BB3A-BAF10C60204B}"/>
              </a:ext>
            </a:extLst>
          </p:cNvPr>
          <p:cNvSpPr txBox="1"/>
          <p:nvPr/>
        </p:nvSpPr>
        <p:spPr>
          <a:xfrm>
            <a:off x="99240" y="3635030"/>
            <a:ext cx="7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DFD21943-4F29-4D78-9E46-221E36C46869}"/>
              </a:ext>
            </a:extLst>
          </p:cNvPr>
          <p:cNvSpPr/>
          <p:nvPr/>
        </p:nvSpPr>
        <p:spPr>
          <a:xfrm rot="7090675">
            <a:off x="1387936" y="287302"/>
            <a:ext cx="215408" cy="874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27792F-A319-4B07-B053-4D173E46FD96}"/>
              </a:ext>
            </a:extLst>
          </p:cNvPr>
          <p:cNvSpPr txBox="1"/>
          <p:nvPr/>
        </p:nvSpPr>
        <p:spPr>
          <a:xfrm rot="1699224">
            <a:off x="932977" y="840241"/>
            <a:ext cx="8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转发流</a:t>
            </a:r>
            <a:endParaRPr lang="en-US" altLang="zh-CN" dirty="0"/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60C0D30E-81AE-4979-B880-3052C99E7134}"/>
              </a:ext>
            </a:extLst>
          </p:cNvPr>
          <p:cNvSpPr/>
          <p:nvPr/>
        </p:nvSpPr>
        <p:spPr>
          <a:xfrm rot="3803106">
            <a:off x="9993930" y="209948"/>
            <a:ext cx="219654" cy="964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14DB48-340C-4E7B-914A-9CE53A1BB28D}"/>
              </a:ext>
            </a:extLst>
          </p:cNvPr>
          <p:cNvSpPr txBox="1"/>
          <p:nvPr/>
        </p:nvSpPr>
        <p:spPr>
          <a:xfrm rot="19981820">
            <a:off x="9689187" y="672978"/>
            <a:ext cx="165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数据传输交互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5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EA0E36-5FF5-4A02-B789-A86C60D754C3}"/>
              </a:ext>
            </a:extLst>
          </p:cNvPr>
          <p:cNvSpPr/>
          <p:nvPr/>
        </p:nvSpPr>
        <p:spPr>
          <a:xfrm>
            <a:off x="769620" y="201930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摄像头</a:t>
            </a:r>
            <a:r>
              <a:rPr lang="en-US" altLang="zh-CN" sz="1600" dirty="0">
                <a:solidFill>
                  <a:schemeClr val="tx1"/>
                </a:solidFill>
              </a:rPr>
              <a:t>IMX477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CCF8F9-0F25-40D5-B786-150D9477184A}"/>
              </a:ext>
            </a:extLst>
          </p:cNvPr>
          <p:cNvSpPr/>
          <p:nvPr/>
        </p:nvSpPr>
        <p:spPr>
          <a:xfrm>
            <a:off x="2545080" y="201930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视频帧预处理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EDC757-BBB2-4FC4-9E5E-760E0EEF7F8C}"/>
              </a:ext>
            </a:extLst>
          </p:cNvPr>
          <p:cNvSpPr/>
          <p:nvPr/>
        </p:nvSpPr>
        <p:spPr>
          <a:xfrm>
            <a:off x="2026920" y="2202180"/>
            <a:ext cx="518160" cy="32766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507ADF-98ED-45DD-AA4F-4FF6B2A75B00}"/>
              </a:ext>
            </a:extLst>
          </p:cNvPr>
          <p:cNvSpPr/>
          <p:nvPr/>
        </p:nvSpPr>
        <p:spPr>
          <a:xfrm>
            <a:off x="4320540" y="201930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Yolov3</a:t>
            </a:r>
            <a:r>
              <a:rPr lang="zh-CN" altLang="en-US" sz="1600" dirty="0">
                <a:solidFill>
                  <a:schemeClr val="tx1"/>
                </a:solidFill>
              </a:rPr>
              <a:t>模型推理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D1F3B22-3C8E-4793-8D61-123A1DF53BAE}"/>
              </a:ext>
            </a:extLst>
          </p:cNvPr>
          <p:cNvSpPr/>
          <p:nvPr/>
        </p:nvSpPr>
        <p:spPr>
          <a:xfrm>
            <a:off x="3802380" y="2202180"/>
            <a:ext cx="51816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5F4408-82ED-453F-AF99-B3CBA8C56A0E}"/>
              </a:ext>
            </a:extLst>
          </p:cNvPr>
          <p:cNvSpPr/>
          <p:nvPr/>
        </p:nvSpPr>
        <p:spPr>
          <a:xfrm>
            <a:off x="6096000" y="201930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NVOSD</a:t>
            </a:r>
            <a:r>
              <a:rPr lang="zh-CN" altLang="en-US" sz="1600" dirty="0">
                <a:solidFill>
                  <a:schemeClr val="tx1"/>
                </a:solidFill>
              </a:rPr>
              <a:t>视频帧渲染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3439F20-11C5-4B89-8712-103DD86D7AFF}"/>
              </a:ext>
            </a:extLst>
          </p:cNvPr>
          <p:cNvSpPr/>
          <p:nvPr/>
        </p:nvSpPr>
        <p:spPr>
          <a:xfrm>
            <a:off x="5577840" y="2202180"/>
            <a:ext cx="51816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56EC1F-EC2C-46FE-A338-C9C05C88E428}"/>
              </a:ext>
            </a:extLst>
          </p:cNvPr>
          <p:cNvSpPr/>
          <p:nvPr/>
        </p:nvSpPr>
        <p:spPr>
          <a:xfrm>
            <a:off x="7871460" y="201930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视频编码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C7E6D98-D5F4-40B8-9BF2-6CBCF4B350B5}"/>
              </a:ext>
            </a:extLst>
          </p:cNvPr>
          <p:cNvSpPr/>
          <p:nvPr/>
        </p:nvSpPr>
        <p:spPr>
          <a:xfrm>
            <a:off x="7353300" y="2202180"/>
            <a:ext cx="51816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142142-91DA-476A-9F28-CCB2D6792BDC}"/>
              </a:ext>
            </a:extLst>
          </p:cNvPr>
          <p:cNvSpPr/>
          <p:nvPr/>
        </p:nvSpPr>
        <p:spPr>
          <a:xfrm>
            <a:off x="9959340" y="201930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RTMP</a:t>
            </a:r>
            <a:r>
              <a:rPr lang="zh-CN" altLang="en-US" sz="1600" dirty="0">
                <a:solidFill>
                  <a:schemeClr val="tx1"/>
                </a:solidFill>
              </a:rPr>
              <a:t>推流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28995B7-79A4-45AA-BC0B-83CBB7D9547F}"/>
              </a:ext>
            </a:extLst>
          </p:cNvPr>
          <p:cNvSpPr/>
          <p:nvPr/>
        </p:nvSpPr>
        <p:spPr>
          <a:xfrm>
            <a:off x="9128760" y="2202180"/>
            <a:ext cx="8305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EAE4B39-D276-4975-8312-1AD8C55A827E}"/>
              </a:ext>
            </a:extLst>
          </p:cNvPr>
          <p:cNvSpPr/>
          <p:nvPr/>
        </p:nvSpPr>
        <p:spPr>
          <a:xfrm>
            <a:off x="4800600" y="2712720"/>
            <a:ext cx="297180" cy="6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916C9AC-708E-4AC0-A7A6-5E310F1281D1}"/>
              </a:ext>
            </a:extLst>
          </p:cNvPr>
          <p:cNvSpPr/>
          <p:nvPr/>
        </p:nvSpPr>
        <p:spPr>
          <a:xfrm>
            <a:off x="4320540" y="334899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输出检测信息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25C08F-4413-48F7-BC4E-2F4FB40E5665}"/>
              </a:ext>
            </a:extLst>
          </p:cNvPr>
          <p:cNvSpPr/>
          <p:nvPr/>
        </p:nvSpPr>
        <p:spPr>
          <a:xfrm>
            <a:off x="419100" y="1181100"/>
            <a:ext cx="10888980" cy="3314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CC02EE5-7589-436F-B073-CA3312C708A9}"/>
              </a:ext>
            </a:extLst>
          </p:cNvPr>
          <p:cNvSpPr/>
          <p:nvPr/>
        </p:nvSpPr>
        <p:spPr>
          <a:xfrm>
            <a:off x="4800600" y="4042410"/>
            <a:ext cx="297180" cy="933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02F14E-8B1B-4AB1-8536-0C4D2D9DB77A}"/>
              </a:ext>
            </a:extLst>
          </p:cNvPr>
          <p:cNvSpPr txBox="1"/>
          <p:nvPr/>
        </p:nvSpPr>
        <p:spPr>
          <a:xfrm>
            <a:off x="8328660" y="3733800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Deep Stream</a:t>
            </a:r>
            <a:r>
              <a:rPr lang="zh-CN" altLang="en-US" b="1" dirty="0"/>
              <a:t>管道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5CC68B-3235-48CC-8457-7BC009BF8FB2}"/>
              </a:ext>
            </a:extLst>
          </p:cNvPr>
          <p:cNvSpPr/>
          <p:nvPr/>
        </p:nvSpPr>
        <p:spPr>
          <a:xfrm>
            <a:off x="4320540" y="499872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MQTT</a:t>
            </a:r>
            <a:r>
              <a:rPr lang="zh-CN" altLang="en-US" sz="1600" dirty="0">
                <a:solidFill>
                  <a:schemeClr val="tx1"/>
                </a:solidFill>
              </a:rPr>
              <a:t>协议传输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BEFE20F-C18B-4571-8150-A2E4AF36F30A}"/>
              </a:ext>
            </a:extLst>
          </p:cNvPr>
          <p:cNvSpPr/>
          <p:nvPr/>
        </p:nvSpPr>
        <p:spPr>
          <a:xfrm>
            <a:off x="5577840" y="5163883"/>
            <a:ext cx="784860" cy="363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云形 22">
            <a:extLst>
              <a:ext uri="{FF2B5EF4-FFF2-40B4-BE49-F238E27FC236}">
                <a16:creationId xmlns:a16="http://schemas.microsoft.com/office/drawing/2014/main" id="{F8C43D02-18A5-4DF1-BFB9-875A44145330}"/>
              </a:ext>
            </a:extLst>
          </p:cNvPr>
          <p:cNvSpPr/>
          <p:nvPr/>
        </p:nvSpPr>
        <p:spPr>
          <a:xfrm>
            <a:off x="6472236" y="4808861"/>
            <a:ext cx="2210754" cy="107313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云服务器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9B3722C-DC6C-48B5-A8AC-B0241362B689}"/>
              </a:ext>
            </a:extLst>
          </p:cNvPr>
          <p:cNvSpPr/>
          <p:nvPr/>
        </p:nvSpPr>
        <p:spPr>
          <a:xfrm>
            <a:off x="9577386" y="498348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前端交互界面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774A9D95-8096-4375-81B1-412C0592701D}"/>
              </a:ext>
            </a:extLst>
          </p:cNvPr>
          <p:cNvSpPr/>
          <p:nvPr/>
        </p:nvSpPr>
        <p:spPr>
          <a:xfrm rot="5400000">
            <a:off x="8972121" y="4937760"/>
            <a:ext cx="316134" cy="784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B69324-7CCE-4FCF-91DA-AA2660338F4A}"/>
              </a:ext>
            </a:extLst>
          </p:cNvPr>
          <p:cNvSpPr txBox="1"/>
          <p:nvPr/>
        </p:nvSpPr>
        <p:spPr>
          <a:xfrm>
            <a:off x="4831080" y="239740"/>
            <a:ext cx="227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DeepStream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61FEEB89-8042-42A1-9CB1-454F54AC1AC3}"/>
              </a:ext>
            </a:extLst>
          </p:cNvPr>
          <p:cNvSpPr/>
          <p:nvPr/>
        </p:nvSpPr>
        <p:spPr>
          <a:xfrm rot="5400000">
            <a:off x="9126851" y="2600325"/>
            <a:ext cx="979175" cy="6781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E608D44-33DC-4708-A44F-88E08D6D52F6}"/>
              </a:ext>
            </a:extLst>
          </p:cNvPr>
          <p:cNvSpPr/>
          <p:nvPr/>
        </p:nvSpPr>
        <p:spPr>
          <a:xfrm>
            <a:off x="9959340" y="290703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</a:rPr>
              <a:t>推流</a:t>
            </a:r>
          </a:p>
        </p:txBody>
      </p:sp>
    </p:spTree>
    <p:extLst>
      <p:ext uri="{BB962C8B-B14F-4D97-AF65-F5344CB8AC3E}">
        <p14:creationId xmlns:p14="http://schemas.microsoft.com/office/powerpoint/2010/main" val="31965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EA0E36-5FF5-4A02-B789-A86C60D754C3}"/>
              </a:ext>
            </a:extLst>
          </p:cNvPr>
          <p:cNvSpPr/>
          <p:nvPr/>
        </p:nvSpPr>
        <p:spPr>
          <a:xfrm>
            <a:off x="2861310" y="263777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</a:rPr>
              <a:t>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CCF8F9-0F25-40D5-B786-150D9477184A}"/>
              </a:ext>
            </a:extLst>
          </p:cNvPr>
          <p:cNvSpPr/>
          <p:nvPr/>
        </p:nvSpPr>
        <p:spPr>
          <a:xfrm>
            <a:off x="4636770" y="263777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视频帧预处理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EDC757-BBB2-4FC4-9E5E-760E0EEF7F8C}"/>
              </a:ext>
            </a:extLst>
          </p:cNvPr>
          <p:cNvSpPr/>
          <p:nvPr/>
        </p:nvSpPr>
        <p:spPr>
          <a:xfrm>
            <a:off x="4118610" y="2820650"/>
            <a:ext cx="518160" cy="32766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D1F3B22-3C8E-4793-8D61-123A1DF53BAE}"/>
              </a:ext>
            </a:extLst>
          </p:cNvPr>
          <p:cNvSpPr/>
          <p:nvPr/>
        </p:nvSpPr>
        <p:spPr>
          <a:xfrm>
            <a:off x="5894070" y="2820650"/>
            <a:ext cx="51816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56EC1F-EC2C-46FE-A338-C9C05C88E428}"/>
              </a:ext>
            </a:extLst>
          </p:cNvPr>
          <p:cNvSpPr/>
          <p:nvPr/>
        </p:nvSpPr>
        <p:spPr>
          <a:xfrm>
            <a:off x="6419848" y="263777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视频编码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142142-91DA-476A-9F28-CCB2D6792BDC}"/>
              </a:ext>
            </a:extLst>
          </p:cNvPr>
          <p:cNvSpPr/>
          <p:nvPr/>
        </p:nvSpPr>
        <p:spPr>
          <a:xfrm>
            <a:off x="8202926" y="2637770"/>
            <a:ext cx="1257300" cy="6934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MP4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25C08F-4413-48F7-BC4E-2F4FB40E5665}"/>
              </a:ext>
            </a:extLst>
          </p:cNvPr>
          <p:cNvSpPr/>
          <p:nvPr/>
        </p:nvSpPr>
        <p:spPr>
          <a:xfrm>
            <a:off x="2217420" y="1704320"/>
            <a:ext cx="7757160" cy="2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B69324-7CCE-4FCF-91DA-AA2660338F4A}"/>
              </a:ext>
            </a:extLst>
          </p:cNvPr>
          <p:cNvSpPr txBox="1"/>
          <p:nvPr/>
        </p:nvSpPr>
        <p:spPr>
          <a:xfrm>
            <a:off x="5073492" y="247650"/>
            <a:ext cx="164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文件保存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9A262A6-2540-437A-B015-C1F9FBEB1A93}"/>
              </a:ext>
            </a:extLst>
          </p:cNvPr>
          <p:cNvSpPr/>
          <p:nvPr/>
        </p:nvSpPr>
        <p:spPr>
          <a:xfrm>
            <a:off x="7677148" y="2820650"/>
            <a:ext cx="51816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2E94862-38D9-4127-A1F1-C542BC00E3D3}"/>
              </a:ext>
            </a:extLst>
          </p:cNvPr>
          <p:cNvSpPr/>
          <p:nvPr/>
        </p:nvSpPr>
        <p:spPr>
          <a:xfrm>
            <a:off x="895350" y="2773337"/>
            <a:ext cx="1836424" cy="42228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F99E28-571D-4BEE-9053-A1B0C011E5F0}"/>
              </a:ext>
            </a:extLst>
          </p:cNvPr>
          <p:cNvSpPr txBox="1"/>
          <p:nvPr/>
        </p:nvSpPr>
        <p:spPr>
          <a:xfrm>
            <a:off x="960120" y="2451318"/>
            <a:ext cx="12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执行进程</a:t>
            </a:r>
            <a:endParaRPr lang="en-US" altLang="zh-CN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BDBEAA2-A261-410E-AA6B-7F6E4F6F8D90}"/>
              </a:ext>
            </a:extLst>
          </p:cNvPr>
          <p:cNvSpPr/>
          <p:nvPr/>
        </p:nvSpPr>
        <p:spPr>
          <a:xfrm rot="16200000">
            <a:off x="8379736" y="4109443"/>
            <a:ext cx="2697480" cy="42219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1FD1A-265D-4370-8CE6-375F1F562F09}"/>
              </a:ext>
            </a:extLst>
          </p:cNvPr>
          <p:cNvSpPr txBox="1"/>
          <p:nvPr/>
        </p:nvSpPr>
        <p:spPr>
          <a:xfrm>
            <a:off x="8051437" y="4546699"/>
            <a:ext cx="15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中断进程信号</a:t>
            </a:r>
            <a:endParaRPr lang="en-US" altLang="zh-CN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C18D540-31E7-41D1-B341-0EE98C467BF7}"/>
              </a:ext>
            </a:extLst>
          </p:cNvPr>
          <p:cNvSpPr/>
          <p:nvPr/>
        </p:nvSpPr>
        <p:spPr>
          <a:xfrm>
            <a:off x="9979648" y="2752857"/>
            <a:ext cx="1987207" cy="57833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5C0C07-08E4-401C-8C25-107D012F33C9}"/>
              </a:ext>
            </a:extLst>
          </p:cNvPr>
          <p:cNvSpPr txBox="1"/>
          <p:nvPr/>
        </p:nvSpPr>
        <p:spPr>
          <a:xfrm>
            <a:off x="10031733" y="3342145"/>
            <a:ext cx="15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输出视频文件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14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25C08F-4413-48F7-BC4E-2F4FB40E5665}"/>
              </a:ext>
            </a:extLst>
          </p:cNvPr>
          <p:cNvSpPr/>
          <p:nvPr/>
        </p:nvSpPr>
        <p:spPr>
          <a:xfrm>
            <a:off x="3897628" y="1473542"/>
            <a:ext cx="4251960" cy="484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B69324-7CCE-4FCF-91DA-AA2660338F4A}"/>
              </a:ext>
            </a:extLst>
          </p:cNvPr>
          <p:cNvSpPr txBox="1"/>
          <p:nvPr/>
        </p:nvSpPr>
        <p:spPr>
          <a:xfrm>
            <a:off x="5250180" y="254980"/>
            <a:ext cx="154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89B2EC-8387-46CD-B32A-A1DDED5D0C30}"/>
              </a:ext>
            </a:extLst>
          </p:cNvPr>
          <p:cNvSpPr txBox="1"/>
          <p:nvPr/>
        </p:nvSpPr>
        <p:spPr>
          <a:xfrm>
            <a:off x="4758247" y="1506391"/>
            <a:ext cx="253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MQTT Broker/</a:t>
            </a:r>
            <a:r>
              <a:rPr lang="zh-CN" altLang="en-US" dirty="0"/>
              <a:t>云服务器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6C6995-4A4D-41B2-AE01-24A772E24E81}"/>
              </a:ext>
            </a:extLst>
          </p:cNvPr>
          <p:cNvSpPr/>
          <p:nvPr/>
        </p:nvSpPr>
        <p:spPr>
          <a:xfrm>
            <a:off x="754380" y="2289934"/>
            <a:ext cx="1859280" cy="18277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DeepStream</a:t>
            </a:r>
            <a:r>
              <a:rPr lang="zh-CN" altLang="en-US" sz="1600" dirty="0">
                <a:solidFill>
                  <a:schemeClr val="tx1"/>
                </a:solidFill>
              </a:rPr>
              <a:t>部分</a:t>
            </a:r>
          </a:p>
        </p:txBody>
      </p:sp>
      <p:sp>
        <p:nvSpPr>
          <p:cNvPr id="2" name="箭头: 上下 1">
            <a:extLst>
              <a:ext uri="{FF2B5EF4-FFF2-40B4-BE49-F238E27FC236}">
                <a16:creationId xmlns:a16="http://schemas.microsoft.com/office/drawing/2014/main" id="{96A73E65-EBF5-497D-9569-22CA703D2045}"/>
              </a:ext>
            </a:extLst>
          </p:cNvPr>
          <p:cNvSpPr/>
          <p:nvPr/>
        </p:nvSpPr>
        <p:spPr>
          <a:xfrm rot="5400000">
            <a:off x="3371850" y="2887052"/>
            <a:ext cx="251460" cy="1767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4EAA695-0BA9-4488-92BB-5EE8BE0873B7}"/>
              </a:ext>
            </a:extLst>
          </p:cNvPr>
          <p:cNvSpPr/>
          <p:nvPr/>
        </p:nvSpPr>
        <p:spPr>
          <a:xfrm>
            <a:off x="6597014" y="4225529"/>
            <a:ext cx="922020" cy="112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5AA338B-556C-46EC-9BCA-AA62FCDF9033}"/>
              </a:ext>
            </a:extLst>
          </p:cNvPr>
          <p:cNvSpPr/>
          <p:nvPr/>
        </p:nvSpPr>
        <p:spPr>
          <a:xfrm>
            <a:off x="6597014" y="2608233"/>
            <a:ext cx="922020" cy="1126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后端框架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02E4272-80C9-4273-9871-A24569442792}"/>
              </a:ext>
            </a:extLst>
          </p:cNvPr>
          <p:cNvSpPr/>
          <p:nvPr/>
        </p:nvSpPr>
        <p:spPr>
          <a:xfrm>
            <a:off x="4451036" y="3424262"/>
            <a:ext cx="1283968" cy="6973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MQTT</a:t>
            </a:r>
            <a:r>
              <a:rPr lang="zh-CN" altLang="en-US" sz="1600" dirty="0">
                <a:solidFill>
                  <a:schemeClr val="tx1"/>
                </a:solidFill>
              </a:rPr>
              <a:t>订阅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89099A-5D3A-48A5-8E16-92F1D6961E81}"/>
              </a:ext>
            </a:extLst>
          </p:cNvPr>
          <p:cNvSpPr txBox="1"/>
          <p:nvPr/>
        </p:nvSpPr>
        <p:spPr>
          <a:xfrm>
            <a:off x="2794634" y="3037696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发送异常信息</a:t>
            </a:r>
            <a:endParaRPr lang="en-US" altLang="zh-CN" dirty="0"/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C7E73F61-2344-4E7C-8B36-A302DBF7A849}"/>
              </a:ext>
            </a:extLst>
          </p:cNvPr>
          <p:cNvSpPr/>
          <p:nvPr/>
        </p:nvSpPr>
        <p:spPr>
          <a:xfrm rot="5400000">
            <a:off x="5353538" y="3847937"/>
            <a:ext cx="957237" cy="1529715"/>
          </a:xfrm>
          <a:prstGeom prst="bentUpArrow">
            <a:avLst>
              <a:gd name="adj1" fmla="val 14651"/>
              <a:gd name="adj2" fmla="val 15846"/>
              <a:gd name="adj3" fmla="val 19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291FE34-0035-4384-9F88-3E43E89DF95A}"/>
              </a:ext>
            </a:extLst>
          </p:cNvPr>
          <p:cNvSpPr/>
          <p:nvPr/>
        </p:nvSpPr>
        <p:spPr>
          <a:xfrm rot="10800000">
            <a:off x="6928486" y="3741419"/>
            <a:ext cx="259076" cy="48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D00207D-4F9B-43EE-8253-0278487273FF}"/>
              </a:ext>
            </a:extLst>
          </p:cNvPr>
          <p:cNvSpPr/>
          <p:nvPr/>
        </p:nvSpPr>
        <p:spPr>
          <a:xfrm>
            <a:off x="7520941" y="3220528"/>
            <a:ext cx="1396366" cy="322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57F58E9-1C40-49CB-9174-9C2C9B06CE6A}"/>
              </a:ext>
            </a:extLst>
          </p:cNvPr>
          <p:cNvSpPr/>
          <p:nvPr/>
        </p:nvSpPr>
        <p:spPr>
          <a:xfrm>
            <a:off x="8940163" y="2289934"/>
            <a:ext cx="2556512" cy="17626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APP/WEB/</a:t>
            </a:r>
            <a:r>
              <a:rPr lang="zh-CN" altLang="en-US" sz="1600" dirty="0">
                <a:solidFill>
                  <a:schemeClr val="tx1"/>
                </a:solidFill>
              </a:rPr>
              <a:t>微信小程序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ED9103-2F9C-4C85-894C-794A72CD2DD3}"/>
              </a:ext>
            </a:extLst>
          </p:cNvPr>
          <p:cNvSpPr txBox="1"/>
          <p:nvPr/>
        </p:nvSpPr>
        <p:spPr>
          <a:xfrm>
            <a:off x="9894127" y="1920602"/>
            <a:ext cx="78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  <a:endParaRPr lang="en-US" altLang="zh-CN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0BE4EC95-291A-44BF-A311-ADD3FB4266E6}"/>
              </a:ext>
            </a:extLst>
          </p:cNvPr>
          <p:cNvSpPr/>
          <p:nvPr/>
        </p:nvSpPr>
        <p:spPr>
          <a:xfrm rot="10800000">
            <a:off x="7520941" y="2714972"/>
            <a:ext cx="1396366" cy="322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26A8815-7C21-4288-B4F9-B36A826C0B6D}"/>
              </a:ext>
            </a:extLst>
          </p:cNvPr>
          <p:cNvSpPr/>
          <p:nvPr/>
        </p:nvSpPr>
        <p:spPr>
          <a:xfrm rot="10800000">
            <a:off x="2636515" y="2702375"/>
            <a:ext cx="3958591" cy="322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DB7E6C-E164-43A6-9F38-FD7B2C74D7E7}"/>
              </a:ext>
            </a:extLst>
          </p:cNvPr>
          <p:cNvSpPr txBox="1"/>
          <p:nvPr/>
        </p:nvSpPr>
        <p:spPr>
          <a:xfrm>
            <a:off x="4503725" y="2386399"/>
            <a:ext cx="112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128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乌龙 蜜桃</dc:creator>
  <cp:lastModifiedBy>乌龙 蜜桃</cp:lastModifiedBy>
  <cp:revision>22</cp:revision>
  <dcterms:created xsi:type="dcterms:W3CDTF">2021-12-20T07:16:20Z</dcterms:created>
  <dcterms:modified xsi:type="dcterms:W3CDTF">2021-12-23T07:49:26Z</dcterms:modified>
</cp:coreProperties>
</file>