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Циклический избыточный код (</a:t>
            </a:r>
            <a:r>
              <a:rPr lang="en-US" dirty="0" smtClean="0"/>
              <a:t>CRC-8)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Выполнили: студенты группы 2652</a:t>
            </a:r>
          </a:p>
          <a:p>
            <a:pPr marL="1339850"/>
            <a:r>
              <a:rPr lang="ru-RU" dirty="0" smtClean="0"/>
              <a:t>Азизов С.З., Новиков А.И., Микаелян А.К.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7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0049" y="624110"/>
            <a:ext cx="9074563" cy="1280890"/>
          </a:xfrm>
        </p:spPr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0049" y="2133600"/>
            <a:ext cx="9074563" cy="3777622"/>
          </a:xfrm>
        </p:spPr>
        <p:txBody>
          <a:bodyPr/>
          <a:lstStyle/>
          <a:p>
            <a:pPr algn="just"/>
            <a:r>
              <a:rPr lang="ru-RU" b="1" dirty="0"/>
              <a:t>Циклический избыточный код</a:t>
            </a:r>
            <a:r>
              <a:rPr lang="ru-RU" dirty="0"/>
              <a:t> (англ. </a:t>
            </a:r>
            <a:r>
              <a:rPr lang="ru-RU" i="1" dirty="0" err="1"/>
              <a:t>Cyclic</a:t>
            </a:r>
            <a:r>
              <a:rPr lang="ru-RU" i="1" dirty="0"/>
              <a:t> </a:t>
            </a:r>
            <a:r>
              <a:rPr lang="ru-RU" i="1" dirty="0" err="1"/>
              <a:t>redundancy</a:t>
            </a:r>
            <a:r>
              <a:rPr lang="ru-RU" i="1" dirty="0"/>
              <a:t> </a:t>
            </a:r>
            <a:r>
              <a:rPr lang="ru-RU" i="1" dirty="0" err="1"/>
              <a:t>check</a:t>
            </a:r>
            <a:r>
              <a:rPr lang="ru-RU" i="1" dirty="0"/>
              <a:t>, </a:t>
            </a:r>
            <a:r>
              <a:rPr lang="ru-RU" i="1" dirty="0" smtClean="0"/>
              <a:t>CRC</a:t>
            </a:r>
            <a:r>
              <a:rPr lang="ru-RU" dirty="0" smtClean="0"/>
              <a:t>)</a:t>
            </a:r>
            <a:r>
              <a:rPr lang="ru-RU" dirty="0"/>
              <a:t> — алгоритм нахождения контрольной суммы, предназначенный для проверки целостности </a:t>
            </a:r>
            <a:r>
              <a:rPr lang="ru-RU" dirty="0" smtClean="0"/>
              <a:t>данных. </a:t>
            </a:r>
            <a:r>
              <a:rPr lang="ru-RU" dirty="0"/>
              <a:t>CRC является практическим приложением помехоустойчивого кодирования, основанном на определенных математических свойствах циклического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6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9839" y="624110"/>
            <a:ext cx="9174773" cy="716175"/>
          </a:xfrm>
        </p:spPr>
        <p:txBody>
          <a:bodyPr/>
          <a:lstStyle/>
          <a:p>
            <a:r>
              <a:rPr lang="ru-RU" dirty="0"/>
              <a:t>Помехоустойчивое </a:t>
            </a:r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9840" y="1340285"/>
            <a:ext cx="9174771" cy="506051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Первые попытки создания кодов с избыточной информацией начались задолго до появления современных ПК. К примеру, ещё в шестидесятых годах прошлого века Ридом и Соломоном была разработана эффективная методика кодирования — Код Рида-Соломона. Использование её в те времена не представлялось возможным, так как произвести операцию декодирования за разумное время первыми алгоритмами не удавалось. Точку в этом вопросе поставила фундаментальная работа </a:t>
            </a:r>
            <a:r>
              <a:rPr lang="ru-RU" dirty="0" err="1"/>
              <a:t>Берлекампа</a:t>
            </a:r>
            <a:r>
              <a:rPr lang="ru-RU" dirty="0"/>
              <a:t>, опубликованная в 1968 году. Эта методика, на практическое применение которой указал через год </a:t>
            </a:r>
            <a:r>
              <a:rPr lang="ru-RU" dirty="0" err="1"/>
              <a:t>Мэсси</a:t>
            </a:r>
            <a:r>
              <a:rPr lang="ru-RU" dirty="0"/>
              <a:t>, и по сей день используется в цифровых устройствах, обеспечивающих прием RS-кодированных данных. Более того: данная система позволяет не только определять позиции, но и исправлять неверные кодовые символы (чаще всего октеты).</a:t>
            </a:r>
          </a:p>
          <a:p>
            <a:pPr marL="0" indent="0" algn="just">
              <a:buNone/>
            </a:pPr>
            <a:r>
              <a:rPr lang="ru-RU" dirty="0"/>
              <a:t>Но далеко не везде от кода требуется коррекция ошибок. Многие современные каналы связи обладают приемлемыми характеристиками, и зачастую достаточно лишь проверить, успешно ли прошла передача или возникли </a:t>
            </a:r>
            <a:r>
              <a:rPr lang="ru-RU" i="1" dirty="0"/>
              <a:t>какие-нибудь</a:t>
            </a:r>
            <a:r>
              <a:rPr lang="ru-RU" dirty="0"/>
              <a:t> сложности; структура же ошибок и конкретные позиции неверных символов совершенно не интересуют принимающую сторону. И в этих условиях очень удачным решением оказались алгоритмы, использующие контрольные суммы. CRC как нельзя лучше подходит для подобных задач: невысокие затраты ресурсов, простота реализации и уже сформированный математический аппарат из теории линейных циклических кодов обеспечили ей огромную популярность.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1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Контрольная сумма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15233"/>
            <a:ext cx="8915400" cy="45959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самом общем своем виде контрольная сумма представляет собой некоторое значение, построенное по определенной схеме на основе кодируемого сообщения. Проверочная информация при </a:t>
            </a:r>
            <a:r>
              <a:rPr lang="ru-RU" b="1" dirty="0"/>
              <a:t>систематическом кодировании</a:t>
            </a:r>
            <a:r>
              <a:rPr lang="ru-RU" dirty="0"/>
              <a:t> дописывается в конец сообщения — после полезных данных. На принимающей стороне абонент знает алгоритм вычисления контрольной суммы: соответственно, программа имеет возможность проверить корректность принятых данных.</a:t>
            </a:r>
          </a:p>
          <a:p>
            <a:pPr marL="0" indent="0">
              <a:buNone/>
            </a:pPr>
            <a:r>
              <a:rPr lang="ru-RU" dirty="0"/>
              <a:t>При передаче пакетов по реальному каналу, разумеется, могут возникнуть искажения исходной информации вследствие разных внешних воздействий: электрических наводок, плохих погодных условий и многих других. Сущность методики в том, что </a:t>
            </a:r>
            <a:r>
              <a:rPr lang="ru-RU" i="1" dirty="0"/>
              <a:t>при хороших характеристиках хэш-функции</a:t>
            </a:r>
            <a:r>
              <a:rPr lang="ru-RU" dirty="0"/>
              <a:t> в подавляющем числе случаев ошибка в сообщении приведет к изменению вычисленного на приеме значения CRC. Если исходная и вычисленная суммы не равны между собой, принимается решение о недостоверности принятых данных, и можно запросить повторную передачу пакета.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3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процедуры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 файла берется первое слово </a:t>
            </a:r>
            <a:r>
              <a:rPr lang="ru-RU" dirty="0"/>
              <a:t>(</a:t>
            </a:r>
            <a:r>
              <a:rPr lang="ru-RU" dirty="0" smtClean="0"/>
              <a:t>байтовый элемент). </a:t>
            </a:r>
            <a:r>
              <a:rPr lang="ru-RU" dirty="0"/>
              <a:t>Если старший бит в слове «1», то слово сдвигается влево на один разряд с последующим выполнением операции XOR. Соответственно, если старший бит в слове «0», то после сдвига операция XOR не выполняется. После сдвига теряется старый старший бит, а младший бит освобождается — его значение устанавливается равным нулю. На место младшего бита загружается очередной бит из файла, и операция повторяется до тех пор, пока не загрузится последний бит файла. После прохождения всего файла, в слове остается остаток, который и является контрольной суммой.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4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849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152396"/>
            <a:ext cx="8911687" cy="570560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"stdafx.h"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&lt;stdint.h&gt;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#define POLYNOMIAL 0xD8 // </a:t>
            </a:r>
            <a:r>
              <a:rPr lang="ru-RU" dirty="0"/>
              <a:t>Определяем полином для вычисления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uint8_t crc(uint8_t const message) // </a:t>
            </a:r>
            <a:r>
              <a:rPr lang="ru-RU" dirty="0"/>
              <a:t>Объявляем функцию с 1 входным параметром — каким-либо числом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uint8_t remainder;	// </a:t>
            </a:r>
            <a:r>
              <a:rPr lang="ru-RU" dirty="0"/>
              <a:t>Объявляем переменную остатка от деления (в ней же потом будет результат)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remainder = message; // </a:t>
            </a:r>
            <a:r>
              <a:rPr lang="ru-RU" dirty="0"/>
              <a:t>Присваиваем переменной остатка наши входные данные (т.к. в самом начале остатка ещё нет)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// Для каждой битовой позиции входных данных совершаем: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for (uint8_t bit = 8; bit &gt; 0; --bit)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// </a:t>
            </a:r>
            <a:r>
              <a:rPr lang="ru-RU" dirty="0"/>
              <a:t>Если старший бит остатка == 1,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  <a:r>
              <a:rPr lang="en-US" dirty="0"/>
              <a:t>if (remainder &amp; 0x80)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// </a:t>
            </a:r>
            <a:r>
              <a:rPr lang="ru-RU" dirty="0"/>
              <a:t>То складываем по модулю 2 (</a:t>
            </a:r>
            <a:r>
              <a:rPr lang="en-US" dirty="0"/>
              <a:t>XOR) </a:t>
            </a:r>
            <a:r>
              <a:rPr lang="ru-RU" dirty="0"/>
              <a:t>остаток и полином, получаем новый остаток.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		</a:t>
            </a:r>
            <a:r>
              <a:rPr lang="en-US" dirty="0"/>
              <a:t>remainder ^= POLYNOMIAL;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// </a:t>
            </a:r>
            <a:r>
              <a:rPr lang="ru-RU" dirty="0"/>
              <a:t>Сдвигаем остаток на 1 бит влево, таким образом, помещая в конец новый бит исходных данных.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		</a:t>
            </a:r>
            <a:r>
              <a:rPr lang="en-US" dirty="0"/>
              <a:t>remainder = (remainder &lt;&lt; 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   // </a:t>
            </a:r>
            <a:r>
              <a:rPr lang="ru-RU" dirty="0"/>
              <a:t>Соответственно, если старший бит == 0, то просто сразу сдвигаем, не производя </a:t>
            </a:r>
            <a:r>
              <a:rPr lang="en-US" dirty="0"/>
              <a:t>XOR.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// </a:t>
            </a:r>
            <a:r>
              <a:rPr lang="ru-RU" dirty="0"/>
              <a:t>Возвращаем значащие биты — это и есть </a:t>
            </a:r>
            <a:r>
              <a:rPr lang="en-US" dirty="0"/>
              <a:t>CRC.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return (remainder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void main(void)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const char test[] = "123456789";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uint8_t n = atoi(test);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printf("The CRC of %s is %</a:t>
            </a:r>
            <a:r>
              <a:rPr lang="en-US" dirty="0" err="1"/>
              <a:t>i</a:t>
            </a:r>
            <a:r>
              <a:rPr lang="en-US" dirty="0"/>
              <a:t>", test, crc(n));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getchar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132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Циклический избыточный код (CRC-8)</vt:lpstr>
      <vt:lpstr>Определение</vt:lpstr>
      <vt:lpstr>Помехоустойчивое кодирование</vt:lpstr>
      <vt:lpstr>Контрольная сумма</vt:lpstr>
      <vt:lpstr>Описание процедуры</vt:lpstr>
      <vt:lpstr>Код программы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Циклический избыточный код</dc:title>
  <dc:creator>Artem Novikov</dc:creator>
  <cp:lastModifiedBy>Artem Novikov</cp:lastModifiedBy>
  <cp:revision>3</cp:revision>
  <dcterms:created xsi:type="dcterms:W3CDTF">2014-05-23T08:30:25Z</dcterms:created>
  <dcterms:modified xsi:type="dcterms:W3CDTF">2014-05-23T08:51:20Z</dcterms:modified>
</cp:coreProperties>
</file>