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charts/chart3.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0" r:id="rId2"/>
    <p:sldId id="281" r:id="rId3"/>
    <p:sldId id="291" r:id="rId4"/>
    <p:sldId id="289" r:id="rId5"/>
    <p:sldId id="261" r:id="rId6"/>
    <p:sldId id="258" r:id="rId7"/>
    <p:sldId id="287" r:id="rId8"/>
    <p:sldId id="288" r:id="rId9"/>
    <p:sldId id="292" r:id="rId10"/>
    <p:sldId id="262" r:id="rId11"/>
    <p:sldId id="296" r:id="rId12"/>
    <p:sldId id="267" r:id="rId13"/>
    <p:sldId id="283" r:id="rId14"/>
    <p:sldId id="295" r:id="rId15"/>
    <p:sldId id="293" r:id="rId16"/>
    <p:sldId id="285" r:id="rId17"/>
    <p:sldId id="270" r:id="rId18"/>
    <p:sldId id="269" r:id="rId19"/>
    <p:sldId id="263" r:id="rId20"/>
    <p:sldId id="260" r:id="rId21"/>
    <p:sldId id="294" r:id="rId22"/>
    <p:sldId id="266" r:id="rId23"/>
    <p:sldId id="284" r:id="rId24"/>
    <p:sldId id="286" r:id="rId25"/>
    <p:sldId id="282" r:id="rId26"/>
    <p:sldId id="273" r:id="rId27"/>
    <p:sldId id="297" r:id="rId28"/>
    <p:sldId id="274"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999" userDrawn="1">
          <p15:clr>
            <a:srgbClr val="A4A3A4"/>
          </p15:clr>
        </p15:guide>
        <p15:guide id="2" pos="3840" userDrawn="1">
          <p15:clr>
            <a:srgbClr val="A4A3A4"/>
          </p15:clr>
        </p15:guide>
        <p15:guide id="3" pos="1141" userDrawn="1">
          <p15:clr>
            <a:srgbClr val="A4A3A4"/>
          </p15:clr>
        </p15:guide>
        <p15:guide id="4" pos="5632" userDrawn="1">
          <p15:clr>
            <a:srgbClr val="A4A3A4"/>
          </p15:clr>
        </p15:guide>
        <p15:guide id="5" pos="7038" userDrawn="1">
          <p15:clr>
            <a:srgbClr val="A4A3A4"/>
          </p15:clr>
        </p15:guide>
        <p15:guide id="7" orient="horz" pos="1366" userDrawn="1">
          <p15:clr>
            <a:srgbClr val="A4A3A4"/>
          </p15:clr>
        </p15:guide>
        <p15:guide id="8" orient="horz" pos="2682" userDrawn="1">
          <p15:clr>
            <a:srgbClr val="A4A3A4"/>
          </p15:clr>
        </p15:guide>
        <p15:guide id="10" pos="28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FFC001"/>
    <a:srgbClr val="FAFAFA"/>
    <a:srgbClr val="F0B700"/>
    <a:srgbClr val="E2AC00"/>
    <a:srgbClr val="B08600"/>
    <a:srgbClr val="F6BB00"/>
    <a:srgbClr val="E1E1E1"/>
    <a:srgbClr val="E8E8E8"/>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4660" autoAdjust="0"/>
  </p:normalViewPr>
  <p:slideViewPr>
    <p:cSldViewPr snapToGrid="0" showGuides="1">
      <p:cViewPr>
        <p:scale>
          <a:sx n="92" d="100"/>
          <a:sy n="92" d="100"/>
        </p:scale>
        <p:origin x="-197" y="-58"/>
      </p:cViewPr>
      <p:guideLst>
        <p:guide orient="horz" pos="2999"/>
        <p:guide orient="horz" pos="1366"/>
        <p:guide orient="horz" pos="2682"/>
        <p:guide pos="3840"/>
        <p:guide pos="1141"/>
        <p:guide pos="5632"/>
        <p:guide pos="7038"/>
        <p:guide pos="2887"/>
      </p:guideLst>
    </p:cSldViewPr>
  </p:slideViewPr>
  <p:outlineViewPr>
    <p:cViewPr>
      <p:scale>
        <a:sx n="33" d="100"/>
        <a:sy n="33" d="100"/>
      </p:scale>
      <p:origin x="0" y="-153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2007____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2007____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2007____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Office_Excel_2007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areaChart>
        <c:grouping val="standard"/>
        <c:varyColors val="0"/>
        <c:ser>
          <c:idx val="0"/>
          <c:order val="0"/>
          <c:tx>
            <c:strRef>
              <c:f>Sheet1!$B$1</c:f>
              <c:strCache>
                <c:ptCount val="1"/>
                <c:pt idx="0">
                  <c:v>系列 1</c:v>
                </c:pt>
              </c:strCache>
            </c:strRef>
          </c:tx>
          <c:spPr>
            <a:solidFill>
              <a:srgbClr val="FFC001"/>
            </a:solidFill>
            <a:ln>
              <a:noFill/>
            </a:ln>
            <a:effectLst/>
          </c:spP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0A6D-45B8-894E-C927D8503F31}"/>
            </c:ext>
          </c:extLst>
        </c:ser>
        <c:ser>
          <c:idx val="1"/>
          <c:order val="1"/>
          <c:tx>
            <c:strRef>
              <c:f>Sheet1!$C$1</c:f>
              <c:strCache>
                <c:ptCount val="1"/>
                <c:pt idx="0">
                  <c:v>系列 2</c:v>
                </c:pt>
              </c:strCache>
            </c:strRef>
          </c:tx>
          <c:spPr>
            <a:solidFill>
              <a:srgbClr val="3A3A3A"/>
            </a:solidFill>
            <a:ln>
              <a:noFill/>
            </a:ln>
            <a:effectLst/>
          </c:spP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xmlns:c16r2="http://schemas.microsoft.com/office/drawing/2015/06/chart">
            <c:ext xmlns:c16="http://schemas.microsoft.com/office/drawing/2014/chart" uri="{C3380CC4-5D6E-409C-BE32-E72D297353CC}">
              <c16:uniqueId val="{00000001-0A6D-45B8-894E-C927D8503F31}"/>
            </c:ext>
          </c:extLst>
        </c:ser>
        <c:dLbls>
          <c:showLegendKey val="0"/>
          <c:showVal val="0"/>
          <c:showCatName val="0"/>
          <c:showSerName val="0"/>
          <c:showPercent val="0"/>
          <c:showBubbleSize val="0"/>
        </c:dLbls>
        <c:axId val="411141248"/>
        <c:axId val="411142784"/>
      </c:areaChart>
      <c:dateAx>
        <c:axId val="41114124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1142784"/>
        <c:crosses val="autoZero"/>
        <c:auto val="1"/>
        <c:lblOffset val="100"/>
        <c:baseTimeUnit val="days"/>
      </c:dateAx>
      <c:valAx>
        <c:axId val="411142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114124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3A3A3A"/>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9433-49BC-A14B-327262C053B5}"/>
            </c:ext>
          </c:extLst>
        </c:ser>
        <c:ser>
          <c:idx val="1"/>
          <c:order val="1"/>
          <c:tx>
            <c:strRef>
              <c:f>Sheet1!$C$1</c:f>
              <c:strCache>
                <c:ptCount val="1"/>
                <c:pt idx="0">
                  <c:v>系列 2</c:v>
                </c:pt>
              </c:strCache>
            </c:strRef>
          </c:tx>
          <c:spPr>
            <a:solidFill>
              <a:srgbClr val="565656"/>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9433-49BC-A14B-327262C053B5}"/>
            </c:ext>
          </c:extLst>
        </c:ser>
        <c:ser>
          <c:idx val="2"/>
          <c:order val="2"/>
          <c:tx>
            <c:strRef>
              <c:f>Sheet1!$D$1</c:f>
              <c:strCache>
                <c:ptCount val="1"/>
                <c:pt idx="0">
                  <c:v>系列 3</c:v>
                </c:pt>
              </c:strCache>
            </c:strRef>
          </c:tx>
          <c:spPr>
            <a:solidFill>
              <a:srgbClr val="FFC001"/>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9433-49BC-A14B-327262C053B5}"/>
            </c:ext>
          </c:extLst>
        </c:ser>
        <c:dLbls>
          <c:showLegendKey val="0"/>
          <c:showVal val="0"/>
          <c:showCatName val="0"/>
          <c:showSerName val="0"/>
          <c:showPercent val="0"/>
          <c:showBubbleSize val="0"/>
        </c:dLbls>
        <c:gapWidth val="219"/>
        <c:overlap val="-27"/>
        <c:axId val="411695744"/>
        <c:axId val="411967872"/>
      </c:barChart>
      <c:catAx>
        <c:axId val="411695744"/>
        <c:scaling>
          <c:orientation val="minMax"/>
        </c:scaling>
        <c:delete val="1"/>
        <c:axPos val="b"/>
        <c:numFmt formatCode="General" sourceLinked="1"/>
        <c:majorTickMark val="none"/>
        <c:minorTickMark val="none"/>
        <c:tickLblPos val="nextTo"/>
        <c:crossAx val="411967872"/>
        <c:crosses val="autoZero"/>
        <c:auto val="1"/>
        <c:lblAlgn val="ctr"/>
        <c:lblOffset val="100"/>
        <c:noMultiLvlLbl val="0"/>
      </c:catAx>
      <c:valAx>
        <c:axId val="4119678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11695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FFC001"/>
              </a:solidFill>
              <a:round/>
            </a:ln>
            <a:effectLst/>
          </c:spPr>
          <c:marker>
            <c:symbol val="circle"/>
            <c:size val="13"/>
            <c:spPr>
              <a:solidFill>
                <a:schemeClr val="bg1"/>
              </a:solidFill>
              <a:ln w="9525">
                <a:solidFill>
                  <a:srgbClr val="FFC00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1"/>
          <c:extLst xmlns:c16r2="http://schemas.microsoft.com/office/drawing/2015/06/chart">
            <c:ext xmlns:c16="http://schemas.microsoft.com/office/drawing/2014/chart" uri="{C3380CC4-5D6E-409C-BE32-E72D297353CC}">
              <c16:uniqueId val="{00000000-04B3-413F-A67B-3D7625F452FD}"/>
            </c:ext>
          </c:extLst>
        </c:ser>
        <c:ser>
          <c:idx val="1"/>
          <c:order val="1"/>
          <c:tx>
            <c:strRef>
              <c:f>Sheet1!$C$1</c:f>
              <c:strCache>
                <c:ptCount val="1"/>
                <c:pt idx="0">
                  <c:v>系列 2</c:v>
                </c:pt>
              </c:strCache>
            </c:strRef>
          </c:tx>
          <c:spPr>
            <a:ln w="28575" cap="rnd">
              <a:solidFill>
                <a:srgbClr val="565656"/>
              </a:solidFill>
              <a:round/>
            </a:ln>
            <a:effectLst/>
          </c:spPr>
          <c:marker>
            <c:symbol val="circle"/>
            <c:size val="13"/>
            <c:spPr>
              <a:solidFill>
                <a:schemeClr val="bg1"/>
              </a:solidFill>
              <a:ln w="9525">
                <a:solidFill>
                  <a:srgbClr val="565656"/>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1"/>
          <c:extLst xmlns:c16r2="http://schemas.microsoft.com/office/drawing/2015/06/chart">
            <c:ext xmlns:c16="http://schemas.microsoft.com/office/drawing/2014/chart" uri="{C3380CC4-5D6E-409C-BE32-E72D297353CC}">
              <c16:uniqueId val="{00000001-04B3-413F-A67B-3D7625F452FD}"/>
            </c:ext>
          </c:extLst>
        </c:ser>
        <c:ser>
          <c:idx val="2"/>
          <c:order val="2"/>
          <c:tx>
            <c:strRef>
              <c:f>Sheet1!$D$1</c:f>
              <c:strCache>
                <c:ptCount val="1"/>
                <c:pt idx="0">
                  <c:v>系列 3</c:v>
                </c:pt>
              </c:strCache>
            </c:strRef>
          </c:tx>
          <c:spPr>
            <a:ln w="28575" cap="rnd">
              <a:solidFill>
                <a:schemeClr val="bg1">
                  <a:lumMod val="65000"/>
                </a:schemeClr>
              </a:solidFill>
              <a:round/>
            </a:ln>
            <a:effectLst/>
          </c:spPr>
          <c:marker>
            <c:symbol val="circle"/>
            <c:size val="13"/>
            <c:spPr>
              <a:solidFill>
                <a:schemeClr val="bg1"/>
              </a:solidFill>
              <a:ln w="9525">
                <a:solidFill>
                  <a:schemeClr val="bg1">
                    <a:lumMod val="65000"/>
                  </a:schemeClr>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1"/>
          <c:extLst xmlns:c16r2="http://schemas.microsoft.com/office/drawing/2015/06/chart">
            <c:ext xmlns:c16="http://schemas.microsoft.com/office/drawing/2014/chart" uri="{C3380CC4-5D6E-409C-BE32-E72D297353CC}">
              <c16:uniqueId val="{00000002-04B3-413F-A67B-3D7625F452FD}"/>
            </c:ext>
          </c:extLst>
        </c:ser>
        <c:dLbls>
          <c:showLegendKey val="0"/>
          <c:showVal val="0"/>
          <c:showCatName val="0"/>
          <c:showSerName val="0"/>
          <c:showPercent val="0"/>
          <c:showBubbleSize val="0"/>
        </c:dLbls>
        <c:marker val="1"/>
        <c:smooth val="0"/>
        <c:axId val="412932736"/>
        <c:axId val="412819840"/>
      </c:lineChart>
      <c:catAx>
        <c:axId val="412932736"/>
        <c:scaling>
          <c:orientation val="minMax"/>
        </c:scaling>
        <c:delete val="1"/>
        <c:axPos val="b"/>
        <c:numFmt formatCode="General" sourceLinked="1"/>
        <c:majorTickMark val="none"/>
        <c:minorTickMark val="none"/>
        <c:tickLblPos val="nextTo"/>
        <c:crossAx val="412819840"/>
        <c:crosses val="autoZero"/>
        <c:auto val="1"/>
        <c:lblAlgn val="ctr"/>
        <c:lblOffset val="100"/>
        <c:noMultiLvlLbl val="0"/>
      </c:catAx>
      <c:valAx>
        <c:axId val="412819840"/>
        <c:scaling>
          <c:orientation val="minMax"/>
        </c:scaling>
        <c:delete val="1"/>
        <c:axPos val="l"/>
        <c:majorGridlines>
          <c:spPr>
            <a:ln w="9525" cap="flat" cmpd="sng" algn="ctr">
              <a:solidFill>
                <a:srgbClr val="D9D9D9"/>
              </a:solidFill>
              <a:round/>
            </a:ln>
            <a:effectLst/>
          </c:spPr>
        </c:majorGridlines>
        <c:numFmt formatCode="General" sourceLinked="1"/>
        <c:majorTickMark val="none"/>
        <c:minorTickMark val="none"/>
        <c:tickLblPos val="nextTo"/>
        <c:crossAx val="41293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3A3A3A"/>
                </a:solidFill>
                <a:latin typeface="+mn-lt"/>
                <a:ea typeface="+mn-ea"/>
                <a:cs typeface="+mn-cs"/>
              </a:defRPr>
            </a:pPr>
            <a:r>
              <a:rPr lang="en-US" altLang="zh-CN" dirty="0"/>
              <a:t>TITLE HERE</a:t>
            </a:r>
            <a:endParaRPr lang="zh-CN" altLang="en-US" dirty="0"/>
          </a:p>
        </c:rich>
      </c:tx>
      <c:layout>
        <c:manualLayout>
          <c:xMode val="edge"/>
          <c:yMode val="edge"/>
          <c:x val="0.1635820895522388"/>
          <c:y val="6.1761666430264837E-2"/>
        </c:manualLayout>
      </c:layout>
      <c:overlay val="0"/>
      <c:spPr>
        <a:noFill/>
        <a:ln>
          <a:noFill/>
        </a:ln>
        <a:effectLst/>
      </c:spPr>
    </c:title>
    <c:autoTitleDeleted val="0"/>
    <c:plotArea>
      <c:layout/>
      <c:barChart>
        <c:barDir val="bar"/>
        <c:grouping val="clustered"/>
        <c:varyColors val="0"/>
        <c:ser>
          <c:idx val="0"/>
          <c:order val="0"/>
          <c:tx>
            <c:strRef>
              <c:f>Sheet1!$B$1</c:f>
              <c:strCache>
                <c:ptCount val="1"/>
                <c:pt idx="0">
                  <c:v>TEXT1</c:v>
                </c:pt>
              </c:strCache>
            </c:strRef>
          </c:tx>
          <c:spPr>
            <a:solidFill>
              <a:srgbClr val="565656"/>
            </a:solidFill>
            <a:ln>
              <a:noFill/>
            </a:ln>
            <a:effectLst/>
          </c:spPr>
          <c:invertIfNegative val="0"/>
          <c:cat>
            <c:strRef>
              <c:f>Sheet1!$A$2:$A$4</c:f>
              <c:strCache>
                <c:ptCount val="3"/>
                <c:pt idx="0">
                  <c:v>NO.1</c:v>
                </c:pt>
                <c:pt idx="1">
                  <c:v>NO.2</c:v>
                </c:pt>
                <c:pt idx="2">
                  <c:v>NO.3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ED94-48B4-9832-D06BFAF6ADCC}"/>
            </c:ext>
          </c:extLst>
        </c:ser>
        <c:ser>
          <c:idx val="1"/>
          <c:order val="1"/>
          <c:tx>
            <c:strRef>
              <c:f>Sheet1!$C$1</c:f>
              <c:strCache>
                <c:ptCount val="1"/>
                <c:pt idx="0">
                  <c:v>TEXT2</c:v>
                </c:pt>
              </c:strCache>
            </c:strRef>
          </c:tx>
          <c:spPr>
            <a:solidFill>
              <a:srgbClr val="E1E1E1"/>
            </a:solidFill>
            <a:ln>
              <a:noFill/>
            </a:ln>
            <a:effectLst/>
          </c:spPr>
          <c:invertIfNegative val="0"/>
          <c:cat>
            <c:strRef>
              <c:f>Sheet1!$A$2:$A$4</c:f>
              <c:strCache>
                <c:ptCount val="3"/>
                <c:pt idx="0">
                  <c:v>NO.1</c:v>
                </c:pt>
                <c:pt idx="1">
                  <c:v>NO.2</c:v>
                </c:pt>
                <c:pt idx="2">
                  <c:v>NO.3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ED94-48B4-9832-D06BFAF6ADCC}"/>
            </c:ext>
          </c:extLst>
        </c:ser>
        <c:ser>
          <c:idx val="2"/>
          <c:order val="2"/>
          <c:tx>
            <c:strRef>
              <c:f>Sheet1!$D$1</c:f>
              <c:strCache>
                <c:ptCount val="1"/>
                <c:pt idx="0">
                  <c:v>TEXT3</c:v>
                </c:pt>
              </c:strCache>
            </c:strRef>
          </c:tx>
          <c:spPr>
            <a:solidFill>
              <a:srgbClr val="FFC001"/>
            </a:solidFill>
            <a:ln>
              <a:noFill/>
            </a:ln>
            <a:effectLst/>
          </c:spPr>
          <c:invertIfNegative val="0"/>
          <c:cat>
            <c:strRef>
              <c:f>Sheet1!$A$2:$A$4</c:f>
              <c:strCache>
                <c:ptCount val="3"/>
                <c:pt idx="0">
                  <c:v>NO.1</c:v>
                </c:pt>
                <c:pt idx="1">
                  <c:v>NO.2</c:v>
                </c:pt>
                <c:pt idx="2">
                  <c:v>NO.3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2-ED94-48B4-9832-D06BFAF6ADCC}"/>
            </c:ext>
          </c:extLst>
        </c:ser>
        <c:dLbls>
          <c:showLegendKey val="0"/>
          <c:showVal val="0"/>
          <c:showCatName val="0"/>
          <c:showSerName val="0"/>
          <c:showPercent val="0"/>
          <c:showBubbleSize val="0"/>
        </c:dLbls>
        <c:gapWidth val="79"/>
        <c:overlap val="10"/>
        <c:axId val="414174208"/>
        <c:axId val="414184576"/>
      </c:barChart>
      <c:catAx>
        <c:axId val="414174208"/>
        <c:scaling>
          <c:orientation val="minMax"/>
        </c:scaling>
        <c:delete val="0"/>
        <c:axPos val="l"/>
        <c:title>
          <c:layout/>
          <c:overlay val="0"/>
          <c:spPr>
            <a:noFill/>
            <a:ln>
              <a:noFill/>
            </a:ln>
            <a:effectLst/>
          </c:spPr>
          <c:txPr>
            <a:bodyPr rot="-5400000" spcFirstLastPara="1" vertOverflow="ellipsis" vert="horz" wrap="square" anchor="ctr" anchorCtr="1"/>
            <a:lstStyle/>
            <a:p>
              <a:pPr>
                <a:defRPr sz="1330" b="0" i="0" u="none" strike="noStrike" kern="1200" baseline="0">
                  <a:solidFill>
                    <a:srgbClr val="3A3A3A"/>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A3A3A"/>
                </a:solidFill>
                <a:latin typeface="+mn-lt"/>
                <a:ea typeface="+mn-ea"/>
                <a:cs typeface="+mn-cs"/>
              </a:defRPr>
            </a:pPr>
            <a:endParaRPr lang="zh-CN"/>
          </a:p>
        </c:txPr>
        <c:crossAx val="414184576"/>
        <c:crosses val="autoZero"/>
        <c:auto val="1"/>
        <c:lblAlgn val="ctr"/>
        <c:lblOffset val="100"/>
        <c:noMultiLvlLbl val="0"/>
      </c:catAx>
      <c:valAx>
        <c:axId val="414184576"/>
        <c:scaling>
          <c:orientation val="minMax"/>
        </c:scaling>
        <c:delete val="1"/>
        <c:axPos val="b"/>
        <c:title>
          <c:layout/>
          <c:overlay val="0"/>
          <c:spPr>
            <a:noFill/>
            <a:ln>
              <a:noFill/>
            </a:ln>
            <a:effectLst/>
          </c:spPr>
          <c:txPr>
            <a:bodyPr rot="0" spcFirstLastPara="1" vertOverflow="ellipsis" vert="horz" wrap="square" anchor="ctr" anchorCtr="1"/>
            <a:lstStyle/>
            <a:p>
              <a:pPr>
                <a:defRPr sz="1330" b="0" i="0" u="none" strike="noStrike" kern="1200" baseline="0">
                  <a:solidFill>
                    <a:srgbClr val="3A3A3A"/>
                  </a:solidFill>
                  <a:latin typeface="+mn-lt"/>
                  <a:ea typeface="+mn-ea"/>
                  <a:cs typeface="+mn-cs"/>
                </a:defRPr>
              </a:pPr>
              <a:endParaRPr lang="zh-CN"/>
            </a:p>
          </c:txPr>
        </c:title>
        <c:numFmt formatCode="General" sourceLinked="1"/>
        <c:majorTickMark val="none"/>
        <c:minorTickMark val="none"/>
        <c:tickLblPos val="nextTo"/>
        <c:crossAx val="414174208"/>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rgbClr val="3A3A3A"/>
          </a:solidFill>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D470F4-B71D-48E3-8849-D94058D0B438}" type="datetimeFigureOut">
              <a:rPr lang="zh-CN" altLang="en-US" smtClean="0"/>
              <a:t>2016/7/16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BDDFF-9C74-45EE-AD90-2B14BDC1031C}" type="slidenum">
              <a:rPr lang="zh-CN" altLang="en-US" smtClean="0"/>
              <a:t>‹#›</a:t>
            </a:fld>
            <a:endParaRPr lang="zh-CN" altLang="en-US"/>
          </a:p>
        </p:txBody>
      </p:sp>
    </p:spTree>
    <p:extLst>
      <p:ext uri="{BB962C8B-B14F-4D97-AF65-F5344CB8AC3E}">
        <p14:creationId xmlns:p14="http://schemas.microsoft.com/office/powerpoint/2010/main" val="11345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a:t>
            </a:fld>
            <a:endParaRPr lang="zh-CN" altLang="en-US"/>
          </a:p>
        </p:txBody>
      </p:sp>
    </p:spTree>
    <p:extLst>
      <p:ext uri="{BB962C8B-B14F-4D97-AF65-F5344CB8AC3E}">
        <p14:creationId xmlns:p14="http://schemas.microsoft.com/office/powerpoint/2010/main" val="410442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10</a:t>
            </a:fld>
            <a:endParaRPr lang="zh-CN" altLang="en-US"/>
          </a:p>
        </p:txBody>
      </p:sp>
    </p:spTree>
    <p:extLst>
      <p:ext uri="{BB962C8B-B14F-4D97-AF65-F5344CB8AC3E}">
        <p14:creationId xmlns:p14="http://schemas.microsoft.com/office/powerpoint/2010/main" val="3314331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11</a:t>
            </a:fld>
            <a:endParaRPr lang="zh-CN" altLang="en-US"/>
          </a:p>
        </p:txBody>
      </p:sp>
    </p:spTree>
    <p:extLst>
      <p:ext uri="{BB962C8B-B14F-4D97-AF65-F5344CB8AC3E}">
        <p14:creationId xmlns:p14="http://schemas.microsoft.com/office/powerpoint/2010/main" val="1588982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12</a:t>
            </a:fld>
            <a:endParaRPr lang="zh-CN" altLang="en-US"/>
          </a:p>
        </p:txBody>
      </p:sp>
    </p:spTree>
    <p:extLst>
      <p:ext uri="{BB962C8B-B14F-4D97-AF65-F5344CB8AC3E}">
        <p14:creationId xmlns:p14="http://schemas.microsoft.com/office/powerpoint/2010/main" val="3402174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13</a:t>
            </a:fld>
            <a:endParaRPr lang="zh-CN" altLang="en-US"/>
          </a:p>
        </p:txBody>
      </p:sp>
    </p:spTree>
    <p:extLst>
      <p:ext uri="{BB962C8B-B14F-4D97-AF65-F5344CB8AC3E}">
        <p14:creationId xmlns:p14="http://schemas.microsoft.com/office/powerpoint/2010/main" val="3292665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14</a:t>
            </a:fld>
            <a:endParaRPr lang="zh-CN" altLang="en-US"/>
          </a:p>
        </p:txBody>
      </p:sp>
    </p:spTree>
    <p:extLst>
      <p:ext uri="{BB962C8B-B14F-4D97-AF65-F5344CB8AC3E}">
        <p14:creationId xmlns:p14="http://schemas.microsoft.com/office/powerpoint/2010/main" val="3163648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15</a:t>
            </a:fld>
            <a:endParaRPr lang="zh-CN" altLang="en-US"/>
          </a:p>
        </p:txBody>
      </p:sp>
    </p:spTree>
    <p:extLst>
      <p:ext uri="{BB962C8B-B14F-4D97-AF65-F5344CB8AC3E}">
        <p14:creationId xmlns:p14="http://schemas.microsoft.com/office/powerpoint/2010/main" val="2480068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16</a:t>
            </a:fld>
            <a:endParaRPr lang="zh-CN" altLang="en-US"/>
          </a:p>
        </p:txBody>
      </p:sp>
    </p:spTree>
    <p:extLst>
      <p:ext uri="{BB962C8B-B14F-4D97-AF65-F5344CB8AC3E}">
        <p14:creationId xmlns:p14="http://schemas.microsoft.com/office/powerpoint/2010/main" val="242524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17</a:t>
            </a:fld>
            <a:endParaRPr lang="zh-CN" altLang="en-US"/>
          </a:p>
        </p:txBody>
      </p:sp>
    </p:spTree>
    <p:extLst>
      <p:ext uri="{BB962C8B-B14F-4D97-AF65-F5344CB8AC3E}">
        <p14:creationId xmlns:p14="http://schemas.microsoft.com/office/powerpoint/2010/main" val="3604115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18</a:t>
            </a:fld>
            <a:endParaRPr lang="zh-CN" altLang="en-US"/>
          </a:p>
        </p:txBody>
      </p:sp>
    </p:spTree>
    <p:extLst>
      <p:ext uri="{BB962C8B-B14F-4D97-AF65-F5344CB8AC3E}">
        <p14:creationId xmlns:p14="http://schemas.microsoft.com/office/powerpoint/2010/main" val="4041823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19</a:t>
            </a:fld>
            <a:endParaRPr lang="zh-CN" altLang="en-US"/>
          </a:p>
        </p:txBody>
      </p:sp>
    </p:spTree>
    <p:extLst>
      <p:ext uri="{BB962C8B-B14F-4D97-AF65-F5344CB8AC3E}">
        <p14:creationId xmlns:p14="http://schemas.microsoft.com/office/powerpoint/2010/main" val="4196016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a:t>
            </a:fld>
            <a:endParaRPr lang="zh-CN" altLang="en-US"/>
          </a:p>
        </p:txBody>
      </p:sp>
    </p:spTree>
    <p:extLst>
      <p:ext uri="{BB962C8B-B14F-4D97-AF65-F5344CB8AC3E}">
        <p14:creationId xmlns:p14="http://schemas.microsoft.com/office/powerpoint/2010/main" val="953248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20</a:t>
            </a:fld>
            <a:endParaRPr lang="zh-CN" altLang="en-US"/>
          </a:p>
        </p:txBody>
      </p:sp>
    </p:spTree>
    <p:extLst>
      <p:ext uri="{BB962C8B-B14F-4D97-AF65-F5344CB8AC3E}">
        <p14:creationId xmlns:p14="http://schemas.microsoft.com/office/powerpoint/2010/main" val="1789704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21</a:t>
            </a:fld>
            <a:endParaRPr lang="zh-CN" altLang="en-US"/>
          </a:p>
        </p:txBody>
      </p:sp>
    </p:spTree>
    <p:extLst>
      <p:ext uri="{BB962C8B-B14F-4D97-AF65-F5344CB8AC3E}">
        <p14:creationId xmlns:p14="http://schemas.microsoft.com/office/powerpoint/2010/main" val="3104014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22</a:t>
            </a:fld>
            <a:endParaRPr lang="zh-CN" altLang="en-US"/>
          </a:p>
        </p:txBody>
      </p:sp>
    </p:spTree>
    <p:extLst>
      <p:ext uri="{BB962C8B-B14F-4D97-AF65-F5344CB8AC3E}">
        <p14:creationId xmlns:p14="http://schemas.microsoft.com/office/powerpoint/2010/main" val="2668475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23</a:t>
            </a:fld>
            <a:endParaRPr lang="zh-CN" altLang="en-US"/>
          </a:p>
        </p:txBody>
      </p:sp>
    </p:spTree>
    <p:extLst>
      <p:ext uri="{BB962C8B-B14F-4D97-AF65-F5344CB8AC3E}">
        <p14:creationId xmlns:p14="http://schemas.microsoft.com/office/powerpoint/2010/main" val="2173524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24</a:t>
            </a:fld>
            <a:endParaRPr lang="zh-CN" altLang="en-US"/>
          </a:p>
        </p:txBody>
      </p:sp>
    </p:spTree>
    <p:extLst>
      <p:ext uri="{BB962C8B-B14F-4D97-AF65-F5344CB8AC3E}">
        <p14:creationId xmlns:p14="http://schemas.microsoft.com/office/powerpoint/2010/main" val="2970159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25</a:t>
            </a:fld>
            <a:endParaRPr lang="zh-CN" altLang="en-US"/>
          </a:p>
        </p:txBody>
      </p:sp>
    </p:spTree>
    <p:extLst>
      <p:ext uri="{BB962C8B-B14F-4D97-AF65-F5344CB8AC3E}">
        <p14:creationId xmlns:p14="http://schemas.microsoft.com/office/powerpoint/2010/main" val="3498250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26</a:t>
            </a:fld>
            <a:endParaRPr lang="zh-CN" altLang="en-US"/>
          </a:p>
        </p:txBody>
      </p:sp>
    </p:spTree>
    <p:extLst>
      <p:ext uri="{BB962C8B-B14F-4D97-AF65-F5344CB8AC3E}">
        <p14:creationId xmlns:p14="http://schemas.microsoft.com/office/powerpoint/2010/main" val="1424599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27</a:t>
            </a:fld>
            <a:endParaRPr lang="zh-CN" altLang="en-US"/>
          </a:p>
        </p:txBody>
      </p:sp>
    </p:spTree>
    <p:extLst>
      <p:ext uri="{BB962C8B-B14F-4D97-AF65-F5344CB8AC3E}">
        <p14:creationId xmlns:p14="http://schemas.microsoft.com/office/powerpoint/2010/main" val="3518115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28</a:t>
            </a:fld>
            <a:endParaRPr lang="zh-CN" altLang="en-US"/>
          </a:p>
        </p:txBody>
      </p:sp>
    </p:spTree>
    <p:extLst>
      <p:ext uri="{BB962C8B-B14F-4D97-AF65-F5344CB8AC3E}">
        <p14:creationId xmlns:p14="http://schemas.microsoft.com/office/powerpoint/2010/main" val="95197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3</a:t>
            </a:fld>
            <a:endParaRPr lang="zh-CN" altLang="en-US"/>
          </a:p>
        </p:txBody>
      </p:sp>
    </p:spTree>
    <p:extLst>
      <p:ext uri="{BB962C8B-B14F-4D97-AF65-F5344CB8AC3E}">
        <p14:creationId xmlns:p14="http://schemas.microsoft.com/office/powerpoint/2010/main" val="171929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4</a:t>
            </a:fld>
            <a:endParaRPr lang="zh-CN" altLang="en-US"/>
          </a:p>
        </p:txBody>
      </p:sp>
    </p:spTree>
    <p:extLst>
      <p:ext uri="{BB962C8B-B14F-4D97-AF65-F5344CB8AC3E}">
        <p14:creationId xmlns:p14="http://schemas.microsoft.com/office/powerpoint/2010/main" val="4099315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5</a:t>
            </a:fld>
            <a:endParaRPr lang="zh-CN" altLang="en-US"/>
          </a:p>
        </p:txBody>
      </p:sp>
    </p:spTree>
    <p:extLst>
      <p:ext uri="{BB962C8B-B14F-4D97-AF65-F5344CB8AC3E}">
        <p14:creationId xmlns:p14="http://schemas.microsoft.com/office/powerpoint/2010/main" val="2474377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6</a:t>
            </a:fld>
            <a:endParaRPr lang="zh-CN" altLang="en-US"/>
          </a:p>
        </p:txBody>
      </p:sp>
    </p:spTree>
    <p:extLst>
      <p:ext uri="{BB962C8B-B14F-4D97-AF65-F5344CB8AC3E}">
        <p14:creationId xmlns:p14="http://schemas.microsoft.com/office/powerpoint/2010/main" val="126745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7</a:t>
            </a:fld>
            <a:endParaRPr lang="zh-CN" altLang="en-US"/>
          </a:p>
        </p:txBody>
      </p:sp>
    </p:spTree>
    <p:extLst>
      <p:ext uri="{BB962C8B-B14F-4D97-AF65-F5344CB8AC3E}">
        <p14:creationId xmlns:p14="http://schemas.microsoft.com/office/powerpoint/2010/main" val="1427136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8</a:t>
            </a:fld>
            <a:endParaRPr lang="zh-CN" altLang="en-US"/>
          </a:p>
        </p:txBody>
      </p:sp>
    </p:spTree>
    <p:extLst>
      <p:ext uri="{BB962C8B-B14F-4D97-AF65-F5344CB8AC3E}">
        <p14:creationId xmlns:p14="http://schemas.microsoft.com/office/powerpoint/2010/main" val="60174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9</a:t>
            </a:fld>
            <a:endParaRPr lang="zh-CN" altLang="en-US"/>
          </a:p>
        </p:txBody>
      </p:sp>
    </p:spTree>
    <p:extLst>
      <p:ext uri="{BB962C8B-B14F-4D97-AF65-F5344CB8AC3E}">
        <p14:creationId xmlns:p14="http://schemas.microsoft.com/office/powerpoint/2010/main" val="30549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2016/7/16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15767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2016/7/16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75936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2016/7/16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3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2016/7/16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79675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2016/7/16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279774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2016/7/16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12781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C56423-C432-45E6-89A1-31D5D84238BE}" type="datetimeFigureOut">
              <a:rPr lang="zh-CN" altLang="en-US" smtClean="0"/>
              <a:t>2016/7/16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89668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C56423-C432-45E6-89A1-31D5D84238BE}" type="datetimeFigureOut">
              <a:rPr lang="zh-CN" altLang="en-US" smtClean="0"/>
              <a:t>2016/7/16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88111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C56423-C432-45E6-89A1-31D5D84238BE}" type="datetimeFigureOut">
              <a:rPr lang="zh-CN" altLang="en-US" smtClean="0"/>
              <a:t>2016/7/16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153709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2016/7/16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22947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2016/7/16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289250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8E8">
            <a:alpha val="22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56423-C432-45E6-89A1-31D5D84238BE}" type="datetimeFigureOut">
              <a:rPr lang="zh-CN" altLang="en-US" smtClean="0"/>
              <a:t>2016/7/16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194805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microsoft.com/office/2007/relationships/hdphoto" Target="../media/hdphoto4.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2700000">
            <a:off x="7580890" y="755411"/>
            <a:ext cx="3177271" cy="3177271"/>
          </a:xfrm>
          <a:prstGeom prst="rect">
            <a:avLst/>
          </a:prstGeom>
          <a:blipFill dpi="0" rotWithShape="0">
            <a:blip r:embed="rId3">
              <a:grayscl/>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任意多边形 23"/>
          <p:cNvSpPr/>
          <p:nvPr/>
        </p:nvSpPr>
        <p:spPr>
          <a:xfrm rot="2700000">
            <a:off x="9532754" y="-663991"/>
            <a:ext cx="3177271" cy="2104393"/>
          </a:xfrm>
          <a:custGeom>
            <a:avLst/>
            <a:gdLst>
              <a:gd name="connsiteX0" fmla="*/ 1 w 3177271"/>
              <a:gd name="connsiteY0" fmla="*/ 2050510 h 2104393"/>
              <a:gd name="connsiteX1" fmla="*/ 2050512 w 3177271"/>
              <a:gd name="connsiteY1" fmla="*/ 0 h 2104393"/>
              <a:gd name="connsiteX2" fmla="*/ 3177271 w 3177271"/>
              <a:gd name="connsiteY2" fmla="*/ 1126759 h 2104393"/>
              <a:gd name="connsiteX3" fmla="*/ 3177271 w 3177271"/>
              <a:gd name="connsiteY3" fmla="*/ 2104393 h 2104393"/>
              <a:gd name="connsiteX4" fmla="*/ 0 w 3177271"/>
              <a:gd name="connsiteY4" fmla="*/ 2104393 h 2104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2104393">
                <a:moveTo>
                  <a:pt x="1" y="2050510"/>
                </a:moveTo>
                <a:lnTo>
                  <a:pt x="2050512" y="0"/>
                </a:lnTo>
                <a:lnTo>
                  <a:pt x="3177271" y="1126759"/>
                </a:lnTo>
                <a:lnTo>
                  <a:pt x="3177271" y="2104393"/>
                </a:lnTo>
                <a:lnTo>
                  <a:pt x="0" y="2104393"/>
                </a:lnTo>
                <a:close/>
              </a:path>
            </a:pathLst>
          </a:custGeom>
          <a:blipFill dpi="0" rotWithShape="0">
            <a:blip r:embed="rId4">
              <a:grayscl/>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任意多边形 27"/>
          <p:cNvSpPr/>
          <p:nvPr/>
        </p:nvSpPr>
        <p:spPr>
          <a:xfrm rot="2700000">
            <a:off x="9941571" y="3085654"/>
            <a:ext cx="3177271" cy="3177271"/>
          </a:xfrm>
          <a:custGeom>
            <a:avLst/>
            <a:gdLst>
              <a:gd name="connsiteX0" fmla="*/ 0 w 3177271"/>
              <a:gd name="connsiteY0" fmla="*/ 0 h 3177271"/>
              <a:gd name="connsiteX1" fmla="*/ 935918 w 3177271"/>
              <a:gd name="connsiteY1" fmla="*/ 0 h 3177271"/>
              <a:gd name="connsiteX2" fmla="*/ 3177271 w 3177271"/>
              <a:gd name="connsiteY2" fmla="*/ 2241353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0"/>
                </a:moveTo>
                <a:lnTo>
                  <a:pt x="935918" y="0"/>
                </a:lnTo>
                <a:lnTo>
                  <a:pt x="3177271" y="2241353"/>
                </a:lnTo>
                <a:lnTo>
                  <a:pt x="3177271" y="3177271"/>
                </a:lnTo>
                <a:lnTo>
                  <a:pt x="0" y="3177271"/>
                </a:lnTo>
                <a:close/>
              </a:path>
            </a:pathLst>
          </a:custGeom>
          <a:blipFill dpi="0" rotWithShape="0">
            <a:blip r:embed="rId5">
              <a:grayscl/>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任意多边形 35"/>
          <p:cNvSpPr/>
          <p:nvPr/>
        </p:nvSpPr>
        <p:spPr>
          <a:xfrm rot="2700000">
            <a:off x="5245728" y="-1604723"/>
            <a:ext cx="3177271" cy="3177271"/>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任意多边形 24"/>
          <p:cNvSpPr/>
          <p:nvPr/>
        </p:nvSpPr>
        <p:spPr>
          <a:xfrm rot="2700000">
            <a:off x="11783801" y="1930927"/>
            <a:ext cx="816398" cy="816398"/>
          </a:xfrm>
          <a:custGeom>
            <a:avLst/>
            <a:gdLst>
              <a:gd name="connsiteX0" fmla="*/ 0 w 816398"/>
              <a:gd name="connsiteY0" fmla="*/ 0 h 816398"/>
              <a:gd name="connsiteX1" fmla="*/ 816398 w 816398"/>
              <a:gd name="connsiteY1" fmla="*/ 816398 h 816398"/>
              <a:gd name="connsiteX2" fmla="*/ 0 w 816398"/>
              <a:gd name="connsiteY2" fmla="*/ 816398 h 816398"/>
            </a:gdLst>
            <a:ahLst/>
            <a:cxnLst>
              <a:cxn ang="0">
                <a:pos x="connsiteX0" y="connsiteY0"/>
              </a:cxn>
              <a:cxn ang="0">
                <a:pos x="connsiteX1" y="connsiteY1"/>
              </a:cxn>
              <a:cxn ang="0">
                <a:pos x="connsiteX2" y="connsiteY2"/>
              </a:cxn>
            </a:cxnLst>
            <a:rect l="l" t="t" r="r" b="b"/>
            <a:pathLst>
              <a:path w="816398" h="816398">
                <a:moveTo>
                  <a:pt x="0" y="0"/>
                </a:moveTo>
                <a:lnTo>
                  <a:pt x="816398" y="816398"/>
                </a:lnTo>
                <a:lnTo>
                  <a:pt x="0" y="816398"/>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任意多边形 50"/>
          <p:cNvSpPr/>
          <p:nvPr/>
        </p:nvSpPr>
        <p:spPr>
          <a:xfrm rot="2700000">
            <a:off x="-436148" y="6200721"/>
            <a:ext cx="1716663" cy="414787"/>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文本框 18"/>
          <p:cNvSpPr txBox="1"/>
          <p:nvPr/>
        </p:nvSpPr>
        <p:spPr>
          <a:xfrm>
            <a:off x="687273" y="3536759"/>
            <a:ext cx="6923883" cy="1015663"/>
          </a:xfrm>
          <a:prstGeom prst="rect">
            <a:avLst/>
          </a:prstGeom>
          <a:noFill/>
        </p:spPr>
        <p:txBody>
          <a:bodyPr wrap="none" rtlCol="0">
            <a:spAutoFit/>
          </a:bodyPr>
          <a:lstStyle/>
          <a:p>
            <a:r>
              <a:rPr lang="en-US" altLang="zh-CN" sz="6000" dirty="0">
                <a:solidFill>
                  <a:srgbClr val="3A3A3A"/>
                </a:solidFill>
                <a:latin typeface="Calibri Light" panose="020F0302020204030204" pitchFamily="34" charset="0"/>
                <a:ea typeface="宋体" panose="02010600030101010101" pitchFamily="2" charset="-122"/>
              </a:rPr>
              <a:t>BUSINESS</a:t>
            </a:r>
            <a:r>
              <a:rPr lang="en-US" altLang="zh-CN" sz="6000" dirty="0">
                <a:solidFill>
                  <a:srgbClr val="5B9BD5">
                    <a:lumMod val="50000"/>
                  </a:srgbClr>
                </a:solidFill>
                <a:latin typeface="Calibri Light" panose="020F0302020204030204" pitchFamily="34" charset="0"/>
                <a:ea typeface="宋体" panose="02010600030101010101" pitchFamily="2" charset="-122"/>
              </a:rPr>
              <a:t> </a:t>
            </a:r>
            <a:r>
              <a:rPr lang="en-US" altLang="zh-CN" sz="6000" dirty="0">
                <a:solidFill>
                  <a:srgbClr val="FFC001"/>
                </a:solidFill>
                <a:latin typeface="Calibri Light" panose="020F0302020204030204" pitchFamily="34" charset="0"/>
                <a:ea typeface="宋体" panose="02010600030101010101" pitchFamily="2" charset="-122"/>
              </a:rPr>
              <a:t>TEMPLATES</a:t>
            </a:r>
            <a:endParaRPr lang="zh-CN" altLang="en-US" sz="6000" dirty="0">
              <a:solidFill>
                <a:srgbClr val="FFC001"/>
              </a:solidFill>
              <a:latin typeface="Calibri Light" panose="020F0302020204030204" pitchFamily="34" charset="0"/>
              <a:ea typeface="宋体" panose="02010600030101010101" pitchFamily="2" charset="-122"/>
            </a:endParaRPr>
          </a:p>
        </p:txBody>
      </p:sp>
      <p:grpSp>
        <p:nvGrpSpPr>
          <p:cNvPr id="20" name="组合 19"/>
          <p:cNvGrpSpPr/>
          <p:nvPr/>
        </p:nvGrpSpPr>
        <p:grpSpPr>
          <a:xfrm>
            <a:off x="3318634" y="2332799"/>
            <a:ext cx="1203960" cy="1203960"/>
            <a:chOff x="5264362" y="1921322"/>
            <a:chExt cx="1203960" cy="1203960"/>
          </a:xfrm>
        </p:grpSpPr>
        <p:sp>
          <p:nvSpPr>
            <p:cNvPr id="21" name="椭圆 20"/>
            <p:cNvSpPr/>
            <p:nvPr/>
          </p:nvSpPr>
          <p:spPr>
            <a:xfrm>
              <a:off x="5264362" y="1921322"/>
              <a:ext cx="1203960" cy="1203960"/>
            </a:xfrm>
            <a:prstGeom prst="ellipse">
              <a:avLst/>
            </a:prstGeom>
            <a:noFill/>
            <a:ln>
              <a:solidFill>
                <a:srgbClr val="3A3A3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534360" y="2123043"/>
              <a:ext cx="684803" cy="830997"/>
            </a:xfrm>
            <a:prstGeom prst="rect">
              <a:avLst/>
            </a:prstGeom>
            <a:noFill/>
          </p:spPr>
          <p:txBody>
            <a:bodyPr wrap="none" rtlCol="0">
              <a:spAutoFit/>
            </a:bodyPr>
            <a:lstStyle/>
            <a:p>
              <a:pPr algn="ctr"/>
              <a:r>
                <a:rPr lang="en-US" altLang="zh-CN" sz="2400" dirty="0">
                  <a:solidFill>
                    <a:srgbClr val="FFC001"/>
                  </a:solidFill>
                  <a:latin typeface="Arial" panose="020B0604020202020204" pitchFamily="34" charset="0"/>
                  <a:ea typeface="微软雅黑" panose="020B0503020204020204" pitchFamily="34" charset="-122"/>
                  <a:cs typeface="Arial" panose="020B0604020202020204" pitchFamily="34" charset="0"/>
                </a:rPr>
                <a:t>LO</a:t>
              </a:r>
            </a:p>
            <a:p>
              <a:pPr algn="ctr"/>
              <a:r>
                <a:rPr lang="en-US" altLang="zh-CN" sz="2400" dirty="0">
                  <a:solidFill>
                    <a:srgbClr val="FFC001"/>
                  </a:solidFill>
                  <a:latin typeface="Arial" panose="020B0604020202020204" pitchFamily="34" charset="0"/>
                  <a:ea typeface="微软雅黑" panose="020B0503020204020204" pitchFamily="34" charset="-122"/>
                  <a:cs typeface="Arial" panose="020B0604020202020204" pitchFamily="34" charset="0"/>
                </a:rPr>
                <a:t>GO</a:t>
              </a:r>
              <a:endParaRPr lang="zh-CN" altLang="en-US" sz="2400" dirty="0">
                <a:solidFill>
                  <a:srgbClr val="FFC00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3" name="文本框 22"/>
          <p:cNvSpPr txBox="1"/>
          <p:nvPr/>
        </p:nvSpPr>
        <p:spPr>
          <a:xfrm>
            <a:off x="2580870" y="4434694"/>
            <a:ext cx="2679488" cy="369332"/>
          </a:xfrm>
          <a:prstGeom prst="rect">
            <a:avLst/>
          </a:prstGeom>
          <a:noFill/>
        </p:spPr>
        <p:txBody>
          <a:bodyPr wrap="square" rtlCol="0">
            <a:spAutoFit/>
          </a:bodyPr>
          <a:lstStyle/>
          <a:p>
            <a:pPr algn="ctr"/>
            <a:r>
              <a:rPr lang="en-US" altLang="zh-CN" b="1" dirty="0" smtClean="0">
                <a:solidFill>
                  <a:srgbClr val="3A3A3A"/>
                </a:solidFill>
                <a:latin typeface="Calibri Light" panose="020F0302020204030204" pitchFamily="34" charset="0"/>
              </a:rPr>
              <a:t>BEATIT’S </a:t>
            </a:r>
            <a:r>
              <a:rPr lang="en-US" altLang="zh-CN" b="1" dirty="0">
                <a:solidFill>
                  <a:srgbClr val="3A3A3A"/>
                </a:solidFill>
                <a:latin typeface="Calibri Light" panose="020F0302020204030204" pitchFamily="34" charset="0"/>
              </a:rPr>
              <a:t>PPT STUDIO</a:t>
            </a:r>
            <a:endParaRPr lang="zh-CN" altLang="en-US" b="1" dirty="0">
              <a:solidFill>
                <a:srgbClr val="3A3A3A"/>
              </a:solidFill>
              <a:latin typeface="Calibri Light" panose="020F0302020204030204" pitchFamily="34" charset="0"/>
            </a:endParaRPr>
          </a:p>
        </p:txBody>
      </p:sp>
      <p:sp>
        <p:nvSpPr>
          <p:cNvPr id="49" name="任意多边形 48"/>
          <p:cNvSpPr/>
          <p:nvPr/>
        </p:nvSpPr>
        <p:spPr>
          <a:xfrm rot="2700000">
            <a:off x="-337104" y="6508630"/>
            <a:ext cx="925070" cy="462535"/>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6" name="直接连接符 25"/>
          <p:cNvCxnSpPr/>
          <p:nvPr/>
        </p:nvCxnSpPr>
        <p:spPr>
          <a:xfrm>
            <a:off x="5574890" y="1386348"/>
            <a:ext cx="1259473" cy="1259473"/>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635502" y="2282916"/>
            <a:ext cx="1259473" cy="1259473"/>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a:xfrm rot="2700000">
            <a:off x="11958528" y="6511803"/>
            <a:ext cx="307527" cy="532977"/>
          </a:xfrm>
          <a:custGeom>
            <a:avLst/>
            <a:gdLst>
              <a:gd name="connsiteX0" fmla="*/ 0 w 307527"/>
              <a:gd name="connsiteY0" fmla="*/ 0 h 532977"/>
              <a:gd name="connsiteX1" fmla="*/ 307527 w 307527"/>
              <a:gd name="connsiteY1" fmla="*/ 307527 h 532977"/>
              <a:gd name="connsiteX2" fmla="*/ 82077 w 307527"/>
              <a:gd name="connsiteY2" fmla="*/ 532977 h 532977"/>
              <a:gd name="connsiteX3" fmla="*/ 0 w 307527"/>
              <a:gd name="connsiteY3" fmla="*/ 532977 h 532977"/>
            </a:gdLst>
            <a:ahLst/>
            <a:cxnLst>
              <a:cxn ang="0">
                <a:pos x="connsiteX0" y="connsiteY0"/>
              </a:cxn>
              <a:cxn ang="0">
                <a:pos x="connsiteX1" y="connsiteY1"/>
              </a:cxn>
              <a:cxn ang="0">
                <a:pos x="connsiteX2" y="connsiteY2"/>
              </a:cxn>
              <a:cxn ang="0">
                <a:pos x="connsiteX3" y="connsiteY3"/>
              </a:cxn>
            </a:cxnLst>
            <a:rect l="l" t="t" r="r" b="b"/>
            <a:pathLst>
              <a:path w="307527" h="532977">
                <a:moveTo>
                  <a:pt x="0" y="0"/>
                </a:moveTo>
                <a:lnTo>
                  <a:pt x="307527" y="307527"/>
                </a:lnTo>
                <a:lnTo>
                  <a:pt x="82077" y="532977"/>
                </a:lnTo>
                <a:lnTo>
                  <a:pt x="0" y="532977"/>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9" name="直接连接符 28"/>
          <p:cNvCxnSpPr/>
          <p:nvPr/>
        </p:nvCxnSpPr>
        <p:spPr>
          <a:xfrm>
            <a:off x="8490519" y="4133042"/>
            <a:ext cx="3014169" cy="2959980"/>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978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70071" flipH="1" flipV="1">
            <a:off x="10945284" y="164557"/>
            <a:ext cx="2328185" cy="7272245"/>
          </a:xfrm>
          <a:custGeom>
            <a:avLst/>
            <a:gdLst>
              <a:gd name="connsiteX0" fmla="*/ 2328185 w 2328185"/>
              <a:gd name="connsiteY0" fmla="*/ 7258061 h 7272245"/>
              <a:gd name="connsiteX1" fmla="*/ 2287556 w 2328185"/>
              <a:gd name="connsiteY1" fmla="*/ 7272245 h 7272245"/>
              <a:gd name="connsiteX2" fmla="*/ 0 w 2328185"/>
              <a:gd name="connsiteY2" fmla="*/ 812809 h 7272245"/>
              <a:gd name="connsiteX3" fmla="*/ 2328185 w 2328185"/>
              <a:gd name="connsiteY3" fmla="*/ 0 h 7272245"/>
              <a:gd name="connsiteX4" fmla="*/ 2328185 w 2328185"/>
              <a:gd name="connsiteY4" fmla="*/ 7258061 h 7272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8185" h="7272245">
                <a:moveTo>
                  <a:pt x="2328185" y="7258061"/>
                </a:moveTo>
                <a:lnTo>
                  <a:pt x="2287556" y="7272245"/>
                </a:lnTo>
                <a:lnTo>
                  <a:pt x="0" y="812809"/>
                </a:lnTo>
                <a:lnTo>
                  <a:pt x="2328185" y="0"/>
                </a:lnTo>
                <a:lnTo>
                  <a:pt x="2328185" y="7258061"/>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24"/>
          <p:cNvSpPr/>
          <p:nvPr/>
        </p:nvSpPr>
        <p:spPr>
          <a:xfrm rot="1170071" flipH="1" flipV="1">
            <a:off x="7397421" y="-429996"/>
            <a:ext cx="5774280" cy="8476540"/>
          </a:xfrm>
          <a:custGeom>
            <a:avLst/>
            <a:gdLst>
              <a:gd name="connsiteX0" fmla="*/ 5774280 w 5774280"/>
              <a:gd name="connsiteY0" fmla="*/ 7275353 h 8476540"/>
              <a:gd name="connsiteX1" fmla="*/ 2333635 w 5774280"/>
              <a:gd name="connsiteY1" fmla="*/ 8476540 h 8476540"/>
              <a:gd name="connsiteX2" fmla="*/ 2333635 w 5774280"/>
              <a:gd name="connsiteY2" fmla="*/ 1218479 h 8476540"/>
              <a:gd name="connsiteX3" fmla="*/ 5450 w 5774280"/>
              <a:gd name="connsiteY3" fmla="*/ 2031288 h 8476540"/>
              <a:gd name="connsiteX4" fmla="*/ 0 w 5774280"/>
              <a:gd name="connsiteY4" fmla="*/ 2015898 h 8476540"/>
              <a:gd name="connsiteX5" fmla="*/ 5774279 w 5774280"/>
              <a:gd name="connsiteY5" fmla="*/ 0 h 8476540"/>
              <a:gd name="connsiteX6" fmla="*/ 5774280 w 5774280"/>
              <a:gd name="connsiteY6" fmla="*/ 7275353 h 847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4280" h="8476540">
                <a:moveTo>
                  <a:pt x="5774280" y="7275353"/>
                </a:moveTo>
                <a:lnTo>
                  <a:pt x="2333635" y="8476540"/>
                </a:lnTo>
                <a:lnTo>
                  <a:pt x="2333635" y="1218479"/>
                </a:lnTo>
                <a:lnTo>
                  <a:pt x="5450" y="2031288"/>
                </a:lnTo>
                <a:lnTo>
                  <a:pt x="0" y="2015898"/>
                </a:lnTo>
                <a:lnTo>
                  <a:pt x="5774279" y="0"/>
                </a:lnTo>
                <a:lnTo>
                  <a:pt x="5774280" y="7275353"/>
                </a:lnTo>
                <a:close/>
              </a:path>
            </a:pathLst>
          </a:cu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椭圆 28"/>
          <p:cNvSpPr/>
          <p:nvPr/>
        </p:nvSpPr>
        <p:spPr>
          <a:xfrm>
            <a:off x="8139510" y="2404583"/>
            <a:ext cx="1371961" cy="1371961"/>
          </a:xfrm>
          <a:prstGeom prst="ellipse">
            <a:avLst/>
          </a:prstGeom>
          <a:no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365729" y="3392797"/>
            <a:ext cx="919523" cy="276999"/>
          </a:xfrm>
          <a:prstGeom prst="rect">
            <a:avLst/>
          </a:prstGeom>
          <a:noFill/>
        </p:spPr>
        <p:txBody>
          <a:bodyPr wrap="square" rtlCol="0">
            <a:spAutoFit/>
          </a:bodyPr>
          <a:lstStyle/>
          <a:p>
            <a:pPr algn="ctr"/>
            <a:r>
              <a:rPr lang="en-US" altLang="zh-CN" sz="1200" b="1" dirty="0">
                <a:solidFill>
                  <a:schemeClr val="bg1"/>
                </a:solidFill>
                <a:latin typeface="Calibri" panose="020F0502020204030204" pitchFamily="34" charset="0"/>
              </a:rPr>
              <a:t>ABOUT US</a:t>
            </a:r>
            <a:endParaRPr lang="zh-CN" altLang="en-US" sz="1200" b="1" dirty="0">
              <a:solidFill>
                <a:schemeClr val="bg1"/>
              </a:solidFill>
              <a:latin typeface="Calibri" panose="020F0502020204030204" pitchFamily="34" charset="0"/>
            </a:endParaRPr>
          </a:p>
        </p:txBody>
      </p:sp>
      <p:sp>
        <p:nvSpPr>
          <p:cNvPr id="34" name="文本框 33"/>
          <p:cNvSpPr txBox="1"/>
          <p:nvPr/>
        </p:nvSpPr>
        <p:spPr>
          <a:xfrm>
            <a:off x="6651560" y="3983979"/>
            <a:ext cx="4382453" cy="523220"/>
          </a:xfrm>
          <a:prstGeom prst="rect">
            <a:avLst/>
          </a:prstGeom>
          <a:noFill/>
        </p:spPr>
        <p:txBody>
          <a:bodyPr wrap="square" rtlCol="0">
            <a:spAutoFit/>
          </a:bodyPr>
          <a:lstStyle/>
          <a:p>
            <a:pPr algn="ctr"/>
            <a:r>
              <a:rPr lang="en-US" altLang="zh-CN" sz="2800" dirty="0">
                <a:solidFill>
                  <a:schemeClr val="bg1"/>
                </a:solidFill>
              </a:rPr>
              <a:t>YOUR TEXT HERE</a:t>
            </a:r>
            <a:endParaRPr lang="zh-CN" altLang="en-US" sz="2800" dirty="0">
              <a:solidFill>
                <a:schemeClr val="bg1"/>
              </a:solidFill>
            </a:endParaRPr>
          </a:p>
        </p:txBody>
      </p:sp>
      <p:cxnSp>
        <p:nvCxnSpPr>
          <p:cNvPr id="35" name="直接连接符 34"/>
          <p:cNvCxnSpPr/>
          <p:nvPr/>
        </p:nvCxnSpPr>
        <p:spPr>
          <a:xfrm>
            <a:off x="8569493" y="4507199"/>
            <a:ext cx="653121"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93235" y="2915747"/>
            <a:ext cx="4801064" cy="1986954"/>
          </a:xfrm>
          <a:prstGeom prst="rect">
            <a:avLst/>
          </a:prstGeom>
          <a:noFill/>
        </p:spPr>
        <p:txBody>
          <a:bodyPr wrap="square" rtlCol="0">
            <a:spAutoFit/>
          </a:bodyPr>
          <a:lstStyle/>
          <a:p>
            <a:pPr algn="just">
              <a:lnSpc>
                <a:spcPct val="130000"/>
              </a:lnSpc>
            </a:pPr>
            <a:r>
              <a:rPr lang="en-US" altLang="zh-CN" sz="1600" dirty="0">
                <a:solidFill>
                  <a:srgbClr val="3A3A3A"/>
                </a:solidFill>
                <a:latin typeface="Calibri Light" panose="020F0302020204030204" pitchFamily="34" charset="0"/>
              </a:rPr>
              <a:t>Do one thing at a time, and do well. Never forget to say “thanks”. Keep on going never give up. Whatever is worth doing is worth doing well. Believe in yourself. Believe in yourself. Action speak louder than words. Never say die. You cannot improve your past, but you can improve your future. Once time is wasted.</a:t>
            </a:r>
            <a:endParaRPr lang="zh-CN" altLang="en-US" sz="1600" b="1" dirty="0">
              <a:solidFill>
                <a:srgbClr val="3A3A3A"/>
              </a:solidFill>
              <a:latin typeface="Calibri Light" panose="020F0302020204030204" pitchFamily="34" charset="0"/>
            </a:endParaRPr>
          </a:p>
        </p:txBody>
      </p:sp>
      <p:sp>
        <p:nvSpPr>
          <p:cNvPr id="39" name="文本框 38"/>
          <p:cNvSpPr txBox="1"/>
          <p:nvPr/>
        </p:nvSpPr>
        <p:spPr>
          <a:xfrm>
            <a:off x="367137" y="2404583"/>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
        <p:nvSpPr>
          <p:cNvPr id="19" name="Freeform 23"/>
          <p:cNvSpPr>
            <a:spLocks noEditPoints="1"/>
          </p:cNvSpPr>
          <p:nvPr/>
        </p:nvSpPr>
        <p:spPr bwMode="auto">
          <a:xfrm rot="2266971">
            <a:off x="8593678" y="2555938"/>
            <a:ext cx="601162" cy="870103"/>
          </a:xfrm>
          <a:custGeom>
            <a:avLst/>
            <a:gdLst>
              <a:gd name="T0" fmla="*/ 311 w 386"/>
              <a:gd name="T1" fmla="*/ 518 h 558"/>
              <a:gd name="T2" fmla="*/ 283 w 386"/>
              <a:gd name="T3" fmla="*/ 447 h 558"/>
              <a:gd name="T4" fmla="*/ 320 w 386"/>
              <a:gd name="T5" fmla="*/ 275 h 558"/>
              <a:gd name="T6" fmla="*/ 386 w 386"/>
              <a:gd name="T7" fmla="*/ 355 h 558"/>
              <a:gd name="T8" fmla="*/ 311 w 386"/>
              <a:gd name="T9" fmla="*/ 518 h 558"/>
              <a:gd name="T10" fmla="*/ 129 w 386"/>
              <a:gd name="T11" fmla="*/ 479 h 558"/>
              <a:gd name="T12" fmla="*/ 84 w 386"/>
              <a:gd name="T13" fmla="*/ 278 h 558"/>
              <a:gd name="T14" fmla="*/ 92 w 386"/>
              <a:gd name="T15" fmla="*/ 207 h 558"/>
              <a:gd name="T16" fmla="*/ 294 w 386"/>
              <a:gd name="T17" fmla="*/ 207 h 558"/>
              <a:gd name="T18" fmla="*/ 301 w 386"/>
              <a:gd name="T19" fmla="*/ 278 h 558"/>
              <a:gd name="T20" fmla="*/ 257 w 386"/>
              <a:gd name="T21" fmla="*/ 479 h 558"/>
              <a:gd name="T22" fmla="*/ 129 w 386"/>
              <a:gd name="T23" fmla="*/ 479 h 558"/>
              <a:gd name="T24" fmla="*/ 193 w 386"/>
              <a:gd name="T25" fmla="*/ 239 h 558"/>
              <a:gd name="T26" fmla="*/ 152 w 386"/>
              <a:gd name="T27" fmla="*/ 280 h 558"/>
              <a:gd name="T28" fmla="*/ 193 w 386"/>
              <a:gd name="T29" fmla="*/ 321 h 558"/>
              <a:gd name="T30" fmla="*/ 234 w 386"/>
              <a:gd name="T31" fmla="*/ 280 h 558"/>
              <a:gd name="T32" fmla="*/ 193 w 386"/>
              <a:gd name="T33" fmla="*/ 239 h 558"/>
              <a:gd name="T34" fmla="*/ 184 w 386"/>
              <a:gd name="T35" fmla="*/ 56 h 558"/>
              <a:gd name="T36" fmla="*/ 184 w 386"/>
              <a:gd name="T37" fmla="*/ 0 h 558"/>
              <a:gd name="T38" fmla="*/ 200 w 386"/>
              <a:gd name="T39" fmla="*/ 0 h 558"/>
              <a:gd name="T40" fmla="*/ 200 w 386"/>
              <a:gd name="T41" fmla="*/ 54 h 558"/>
              <a:gd name="T42" fmla="*/ 290 w 386"/>
              <a:gd name="T43" fmla="*/ 191 h 558"/>
              <a:gd name="T44" fmla="*/ 96 w 386"/>
              <a:gd name="T45" fmla="*/ 191 h 558"/>
              <a:gd name="T46" fmla="*/ 184 w 386"/>
              <a:gd name="T47" fmla="*/ 56 h 558"/>
              <a:gd name="T48" fmla="*/ 75 w 386"/>
              <a:gd name="T49" fmla="*/ 518 h 558"/>
              <a:gd name="T50" fmla="*/ 0 w 386"/>
              <a:gd name="T51" fmla="*/ 355 h 558"/>
              <a:gd name="T52" fmla="*/ 66 w 386"/>
              <a:gd name="T53" fmla="*/ 275 h 558"/>
              <a:gd name="T54" fmla="*/ 103 w 386"/>
              <a:gd name="T55" fmla="*/ 447 h 558"/>
              <a:gd name="T56" fmla="*/ 75 w 386"/>
              <a:gd name="T57" fmla="*/ 518 h 558"/>
              <a:gd name="T58" fmla="*/ 220 w 386"/>
              <a:gd name="T59" fmla="*/ 527 h 558"/>
              <a:gd name="T60" fmla="*/ 207 w 386"/>
              <a:gd name="T61" fmla="*/ 513 h 558"/>
              <a:gd name="T62" fmla="*/ 192 w 386"/>
              <a:gd name="T63" fmla="*/ 558 h 558"/>
              <a:gd name="T64" fmla="*/ 175 w 386"/>
              <a:gd name="T65" fmla="*/ 513 h 558"/>
              <a:gd name="T66" fmla="*/ 164 w 386"/>
              <a:gd name="T67" fmla="*/ 537 h 558"/>
              <a:gd name="T68" fmla="*/ 147 w 386"/>
              <a:gd name="T69" fmla="*/ 495 h 558"/>
              <a:gd name="T70" fmla="*/ 239 w 386"/>
              <a:gd name="T71" fmla="*/ 495 h 558"/>
              <a:gd name="T72" fmla="*/ 220 w 386"/>
              <a:gd name="T73" fmla="*/ 527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6" h="558">
                <a:moveTo>
                  <a:pt x="311" y="518"/>
                </a:moveTo>
                <a:cubicBezTo>
                  <a:pt x="311" y="518"/>
                  <a:pt x="316" y="486"/>
                  <a:pt x="283" y="447"/>
                </a:cubicBezTo>
                <a:cubicBezTo>
                  <a:pt x="315" y="357"/>
                  <a:pt x="320" y="275"/>
                  <a:pt x="320" y="275"/>
                </a:cubicBezTo>
                <a:cubicBezTo>
                  <a:pt x="320" y="275"/>
                  <a:pt x="386" y="290"/>
                  <a:pt x="386" y="355"/>
                </a:cubicBezTo>
                <a:cubicBezTo>
                  <a:pt x="386" y="467"/>
                  <a:pt x="311" y="518"/>
                  <a:pt x="311" y="518"/>
                </a:cubicBezTo>
                <a:close/>
                <a:moveTo>
                  <a:pt x="129" y="479"/>
                </a:moveTo>
                <a:cubicBezTo>
                  <a:pt x="129" y="479"/>
                  <a:pt x="84" y="337"/>
                  <a:pt x="84" y="278"/>
                </a:cubicBezTo>
                <a:cubicBezTo>
                  <a:pt x="84" y="252"/>
                  <a:pt x="87" y="228"/>
                  <a:pt x="92" y="207"/>
                </a:cubicBezTo>
                <a:cubicBezTo>
                  <a:pt x="294" y="207"/>
                  <a:pt x="294" y="207"/>
                  <a:pt x="294" y="207"/>
                </a:cubicBezTo>
                <a:cubicBezTo>
                  <a:pt x="298" y="228"/>
                  <a:pt x="301" y="252"/>
                  <a:pt x="301" y="278"/>
                </a:cubicBezTo>
                <a:cubicBezTo>
                  <a:pt x="301" y="336"/>
                  <a:pt x="257" y="479"/>
                  <a:pt x="257" y="479"/>
                </a:cubicBezTo>
                <a:lnTo>
                  <a:pt x="129" y="479"/>
                </a:lnTo>
                <a:close/>
                <a:moveTo>
                  <a:pt x="193" y="239"/>
                </a:moveTo>
                <a:cubicBezTo>
                  <a:pt x="170" y="239"/>
                  <a:pt x="152" y="258"/>
                  <a:pt x="152" y="280"/>
                </a:cubicBezTo>
                <a:cubicBezTo>
                  <a:pt x="152" y="303"/>
                  <a:pt x="170" y="321"/>
                  <a:pt x="193" y="321"/>
                </a:cubicBezTo>
                <a:cubicBezTo>
                  <a:pt x="216" y="321"/>
                  <a:pt x="234" y="303"/>
                  <a:pt x="234" y="280"/>
                </a:cubicBezTo>
                <a:cubicBezTo>
                  <a:pt x="234" y="258"/>
                  <a:pt x="216" y="239"/>
                  <a:pt x="193" y="239"/>
                </a:cubicBezTo>
                <a:close/>
                <a:moveTo>
                  <a:pt x="184" y="56"/>
                </a:moveTo>
                <a:cubicBezTo>
                  <a:pt x="184" y="0"/>
                  <a:pt x="184" y="0"/>
                  <a:pt x="184" y="0"/>
                </a:cubicBezTo>
                <a:cubicBezTo>
                  <a:pt x="200" y="0"/>
                  <a:pt x="200" y="0"/>
                  <a:pt x="200" y="0"/>
                </a:cubicBezTo>
                <a:cubicBezTo>
                  <a:pt x="200" y="54"/>
                  <a:pt x="200" y="54"/>
                  <a:pt x="200" y="54"/>
                </a:cubicBezTo>
                <a:cubicBezTo>
                  <a:pt x="218" y="67"/>
                  <a:pt x="268" y="110"/>
                  <a:pt x="290" y="191"/>
                </a:cubicBezTo>
                <a:cubicBezTo>
                  <a:pt x="96" y="191"/>
                  <a:pt x="96" y="191"/>
                  <a:pt x="96" y="191"/>
                </a:cubicBezTo>
                <a:cubicBezTo>
                  <a:pt x="117" y="112"/>
                  <a:pt x="164" y="70"/>
                  <a:pt x="184" y="56"/>
                </a:cubicBezTo>
                <a:close/>
                <a:moveTo>
                  <a:pt x="75" y="518"/>
                </a:moveTo>
                <a:cubicBezTo>
                  <a:pt x="75" y="518"/>
                  <a:pt x="0" y="467"/>
                  <a:pt x="0" y="355"/>
                </a:cubicBezTo>
                <a:cubicBezTo>
                  <a:pt x="0" y="290"/>
                  <a:pt x="66" y="275"/>
                  <a:pt x="66" y="275"/>
                </a:cubicBezTo>
                <a:cubicBezTo>
                  <a:pt x="66" y="275"/>
                  <a:pt x="71" y="357"/>
                  <a:pt x="103" y="447"/>
                </a:cubicBezTo>
                <a:cubicBezTo>
                  <a:pt x="70" y="486"/>
                  <a:pt x="75" y="518"/>
                  <a:pt x="75" y="518"/>
                </a:cubicBezTo>
                <a:close/>
                <a:moveTo>
                  <a:pt x="220" y="527"/>
                </a:moveTo>
                <a:cubicBezTo>
                  <a:pt x="207" y="513"/>
                  <a:pt x="207" y="513"/>
                  <a:pt x="207" y="513"/>
                </a:cubicBezTo>
                <a:cubicBezTo>
                  <a:pt x="192" y="558"/>
                  <a:pt x="192" y="558"/>
                  <a:pt x="192" y="558"/>
                </a:cubicBezTo>
                <a:cubicBezTo>
                  <a:pt x="175" y="513"/>
                  <a:pt x="175" y="513"/>
                  <a:pt x="175" y="513"/>
                </a:cubicBezTo>
                <a:cubicBezTo>
                  <a:pt x="164" y="537"/>
                  <a:pt x="164" y="537"/>
                  <a:pt x="164" y="537"/>
                </a:cubicBezTo>
                <a:cubicBezTo>
                  <a:pt x="147" y="495"/>
                  <a:pt x="147" y="495"/>
                  <a:pt x="147" y="495"/>
                </a:cubicBezTo>
                <a:cubicBezTo>
                  <a:pt x="239" y="495"/>
                  <a:pt x="239" y="495"/>
                  <a:pt x="239" y="495"/>
                </a:cubicBezTo>
                <a:lnTo>
                  <a:pt x="220" y="52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E2E2E"/>
              </a:solidFill>
              <a:effectLst/>
              <a:uLnTx/>
              <a:uFillTx/>
              <a:latin typeface="Segoe UI Light 8"/>
              <a:ea typeface="Microsoft YaHei UI Light"/>
            </a:endParaRPr>
          </a:p>
        </p:txBody>
      </p:sp>
      <p:sp>
        <p:nvSpPr>
          <p:cNvPr id="33"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6" name="文本框 3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279203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699545" y="1755870"/>
            <a:ext cx="5378034" cy="3657284"/>
            <a:chOff x="699545" y="1816830"/>
            <a:chExt cx="5378034" cy="3657284"/>
          </a:xfrm>
        </p:grpSpPr>
        <p:pic>
          <p:nvPicPr>
            <p:cNvPr id="69" name="图片 68"/>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2756" t="6719" r="37755" b="33006"/>
            <a:stretch>
              <a:fillRect/>
            </a:stretch>
          </p:blipFill>
          <p:spPr>
            <a:xfrm>
              <a:off x="699545" y="2388754"/>
              <a:ext cx="2641091" cy="2142383"/>
            </a:xfrm>
            <a:custGeom>
              <a:avLst/>
              <a:gdLst>
                <a:gd name="connsiteX0" fmla="*/ 0 w 2641091"/>
                <a:gd name="connsiteY0" fmla="*/ 0 h 2142383"/>
                <a:gd name="connsiteX1" fmla="*/ 1267287 w 2641091"/>
                <a:gd name="connsiteY1" fmla="*/ 0 h 2142383"/>
                <a:gd name="connsiteX2" fmla="*/ 2641091 w 2641091"/>
                <a:gd name="connsiteY2" fmla="*/ 2142383 h 2142383"/>
                <a:gd name="connsiteX3" fmla="*/ 1373804 w 2641091"/>
                <a:gd name="connsiteY3" fmla="*/ 2142383 h 2142383"/>
              </a:gdLst>
              <a:ahLst/>
              <a:cxnLst>
                <a:cxn ang="0">
                  <a:pos x="connsiteX0" y="connsiteY0"/>
                </a:cxn>
                <a:cxn ang="0">
                  <a:pos x="connsiteX1" y="connsiteY1"/>
                </a:cxn>
                <a:cxn ang="0">
                  <a:pos x="connsiteX2" y="connsiteY2"/>
                </a:cxn>
                <a:cxn ang="0">
                  <a:pos x="connsiteX3" y="connsiteY3"/>
                </a:cxn>
              </a:cxnLst>
              <a:rect l="l" t="t" r="r" b="b"/>
              <a:pathLst>
                <a:path w="2641091" h="2142383">
                  <a:moveTo>
                    <a:pt x="0" y="0"/>
                  </a:moveTo>
                  <a:lnTo>
                    <a:pt x="1267287" y="0"/>
                  </a:lnTo>
                  <a:lnTo>
                    <a:pt x="2641091" y="2142383"/>
                  </a:lnTo>
                  <a:lnTo>
                    <a:pt x="1373804" y="2142383"/>
                  </a:lnTo>
                  <a:close/>
                </a:path>
              </a:pathLst>
            </a:custGeom>
          </p:spPr>
        </p:pic>
        <p:sp>
          <p:nvSpPr>
            <p:cNvPr id="47" name="任意多边形 46"/>
            <p:cNvSpPr/>
            <p:nvPr/>
          </p:nvSpPr>
          <p:spPr>
            <a:xfrm>
              <a:off x="2256411" y="2759065"/>
              <a:ext cx="2641091" cy="2142383"/>
            </a:xfrm>
            <a:custGeom>
              <a:avLst/>
              <a:gdLst>
                <a:gd name="connsiteX0" fmla="*/ 0 w 5128128"/>
                <a:gd name="connsiteY0" fmla="*/ 0 h 4159801"/>
                <a:gd name="connsiteX1" fmla="*/ 2460653 w 5128128"/>
                <a:gd name="connsiteY1" fmla="*/ 0 h 4159801"/>
                <a:gd name="connsiteX2" fmla="*/ 5128128 w 5128128"/>
                <a:gd name="connsiteY2" fmla="*/ 4159801 h 4159801"/>
                <a:gd name="connsiteX3" fmla="*/ 2667475 w 5128128"/>
                <a:gd name="connsiteY3" fmla="*/ 4159801 h 4159801"/>
              </a:gdLst>
              <a:ahLst/>
              <a:cxnLst>
                <a:cxn ang="0">
                  <a:pos x="connsiteX0" y="connsiteY0"/>
                </a:cxn>
                <a:cxn ang="0">
                  <a:pos x="connsiteX1" y="connsiteY1"/>
                </a:cxn>
                <a:cxn ang="0">
                  <a:pos x="connsiteX2" y="connsiteY2"/>
                </a:cxn>
                <a:cxn ang="0">
                  <a:pos x="connsiteX3" y="connsiteY3"/>
                </a:cxn>
              </a:cxnLst>
              <a:rect l="l" t="t" r="r" b="b"/>
              <a:pathLst>
                <a:path w="5128128" h="4159801">
                  <a:moveTo>
                    <a:pt x="0" y="0"/>
                  </a:moveTo>
                  <a:lnTo>
                    <a:pt x="2460653" y="0"/>
                  </a:lnTo>
                  <a:lnTo>
                    <a:pt x="5128128" y="4159801"/>
                  </a:lnTo>
                  <a:lnTo>
                    <a:pt x="2667475" y="4159801"/>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2127517" y="2753965"/>
              <a:ext cx="1735004" cy="2720149"/>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591176" y="2962897"/>
              <a:ext cx="1372971" cy="215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725428" y="1816830"/>
              <a:ext cx="1714236" cy="2687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19820" t="8236" r="4866" b="36"/>
            <a:stretch>
              <a:fillRect/>
            </a:stretch>
          </p:blipFill>
          <p:spPr>
            <a:xfrm>
              <a:off x="3436488" y="2523278"/>
              <a:ext cx="2641091" cy="2142383"/>
            </a:xfrm>
            <a:custGeom>
              <a:avLst/>
              <a:gdLst>
                <a:gd name="connsiteX0" fmla="*/ 0 w 2641091"/>
                <a:gd name="connsiteY0" fmla="*/ 0 h 2142383"/>
                <a:gd name="connsiteX1" fmla="*/ 1267287 w 2641091"/>
                <a:gd name="connsiteY1" fmla="*/ 0 h 2142383"/>
                <a:gd name="connsiteX2" fmla="*/ 2641091 w 2641091"/>
                <a:gd name="connsiteY2" fmla="*/ 2142383 h 2142383"/>
                <a:gd name="connsiteX3" fmla="*/ 1373804 w 2641091"/>
                <a:gd name="connsiteY3" fmla="*/ 2142383 h 2142383"/>
              </a:gdLst>
              <a:ahLst/>
              <a:cxnLst>
                <a:cxn ang="0">
                  <a:pos x="connsiteX0" y="connsiteY0"/>
                </a:cxn>
                <a:cxn ang="0">
                  <a:pos x="connsiteX1" y="connsiteY1"/>
                </a:cxn>
                <a:cxn ang="0">
                  <a:pos x="connsiteX2" y="connsiteY2"/>
                </a:cxn>
                <a:cxn ang="0">
                  <a:pos x="connsiteX3" y="connsiteY3"/>
                </a:cxn>
              </a:cxnLst>
              <a:rect l="l" t="t" r="r" b="b"/>
              <a:pathLst>
                <a:path w="2641091" h="2142383">
                  <a:moveTo>
                    <a:pt x="0" y="0"/>
                  </a:moveTo>
                  <a:lnTo>
                    <a:pt x="1267287" y="0"/>
                  </a:lnTo>
                  <a:lnTo>
                    <a:pt x="2641091" y="2142383"/>
                  </a:lnTo>
                  <a:lnTo>
                    <a:pt x="1373804" y="2142383"/>
                  </a:lnTo>
                  <a:close/>
                </a:path>
              </a:pathLst>
            </a:custGeom>
          </p:spPr>
        </p:pic>
        <p:cxnSp>
          <p:nvCxnSpPr>
            <p:cNvPr id="52" name="直接连接符 51"/>
            <p:cNvCxnSpPr/>
            <p:nvPr/>
          </p:nvCxnSpPr>
          <p:spPr>
            <a:xfrm>
              <a:off x="3309535" y="2234520"/>
              <a:ext cx="1613336" cy="2529398"/>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6445017" y="3170481"/>
            <a:ext cx="4801064" cy="1470082"/>
          </a:xfrm>
          <a:prstGeom prst="rect">
            <a:avLst/>
          </a:prstGeom>
          <a:noFill/>
        </p:spPr>
        <p:txBody>
          <a:bodyPr wrap="square" rtlCol="0">
            <a:spAutoFit/>
          </a:bodyPr>
          <a:lstStyle/>
          <a:p>
            <a:pPr algn="just">
              <a:lnSpc>
                <a:spcPct val="130000"/>
              </a:lnSpc>
            </a:pPr>
            <a:r>
              <a:rPr lang="en-US" altLang="zh-CN" sz="1400" dirty="0">
                <a:solidFill>
                  <a:srgbClr val="3A3A3A"/>
                </a:solidFill>
                <a:latin typeface="Calibri Light" panose="020F0302020204030204" pitchFamily="34" charset="0"/>
              </a:rPr>
              <a:t>Do one thing at a time, and do well. Never forget to say “thanks”. Keep on going never give up. Whatever is worth doing is worth doing well. Believe in yourself. Believe in yourself. Action speak louder than words. Never say die. You cannot improve your past, but you can improve your future. Once time is wasted.</a:t>
            </a:r>
            <a:endParaRPr lang="zh-CN" altLang="en-US" sz="1400" b="1" dirty="0">
              <a:solidFill>
                <a:srgbClr val="3A3A3A"/>
              </a:solidFill>
              <a:latin typeface="Calibri Light" panose="020F0302020204030204" pitchFamily="34" charset="0"/>
            </a:endParaRPr>
          </a:p>
        </p:txBody>
      </p:sp>
      <p:sp>
        <p:nvSpPr>
          <p:cNvPr id="89" name="文本框 88"/>
          <p:cNvSpPr txBox="1"/>
          <p:nvPr/>
        </p:nvSpPr>
        <p:spPr>
          <a:xfrm>
            <a:off x="6445017" y="2834391"/>
            <a:ext cx="2470383" cy="430887"/>
          </a:xfrm>
          <a:prstGeom prst="rect">
            <a:avLst/>
          </a:prstGeom>
          <a:noFill/>
        </p:spPr>
        <p:txBody>
          <a:bodyPr wrap="square" rtlCol="0">
            <a:spAutoFit/>
          </a:bodyPr>
          <a:lstStyle/>
          <a:p>
            <a:r>
              <a:rPr lang="en-US" altLang="zh-CN" sz="2200" dirty="0">
                <a:solidFill>
                  <a:srgbClr val="3A3A3A"/>
                </a:solidFill>
                <a:latin typeface="Calibri Light" panose="020F0302020204030204" pitchFamily="34" charset="0"/>
              </a:rPr>
              <a:t>YOUR TE</a:t>
            </a:r>
            <a:r>
              <a:rPr lang="en-US" altLang="zh-CN" sz="2200" dirty="0">
                <a:solidFill>
                  <a:srgbClr val="FFC001"/>
                </a:solidFill>
                <a:latin typeface="Calibri Light" panose="020F0302020204030204" pitchFamily="34" charset="0"/>
              </a:rPr>
              <a:t>XT</a:t>
            </a:r>
            <a:r>
              <a:rPr lang="en-US" altLang="zh-CN" sz="2200" dirty="0">
                <a:solidFill>
                  <a:srgbClr val="3A3A3A"/>
                </a:solidFill>
                <a:latin typeface="Calibri Light" panose="020F0302020204030204" pitchFamily="34" charset="0"/>
              </a:rPr>
              <a:t> HERE</a:t>
            </a:r>
            <a:endParaRPr lang="zh-CN" altLang="en-US" sz="2200" dirty="0">
              <a:solidFill>
                <a:srgbClr val="3A3A3A"/>
              </a:solidFill>
              <a:latin typeface="Calibri Light" panose="020F0302020204030204" pitchFamily="34" charset="0"/>
            </a:endParaRPr>
          </a:p>
        </p:txBody>
      </p:sp>
      <p:sp>
        <p:nvSpPr>
          <p:cNvPr id="90"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1" name="文本框 90"/>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cxnSp>
        <p:nvCxnSpPr>
          <p:cNvPr id="93" name="直接连接符 92"/>
          <p:cNvCxnSpPr/>
          <p:nvPr/>
        </p:nvCxnSpPr>
        <p:spPr>
          <a:xfrm>
            <a:off x="10437495" y="4767651"/>
            <a:ext cx="653121"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94" name="组合 93"/>
          <p:cNvGrpSpPr/>
          <p:nvPr/>
        </p:nvGrpSpPr>
        <p:grpSpPr>
          <a:xfrm>
            <a:off x="8830309" y="2498491"/>
            <a:ext cx="580145" cy="580145"/>
            <a:chOff x="6406936" y="2433233"/>
            <a:chExt cx="794145" cy="794145"/>
          </a:xfrm>
        </p:grpSpPr>
        <p:sp>
          <p:nvSpPr>
            <p:cNvPr id="95" name="Oval 9"/>
            <p:cNvSpPr>
              <a:spLocks noChangeArrowheads="1"/>
            </p:cNvSpPr>
            <p:nvPr/>
          </p:nvSpPr>
          <p:spPr bwMode="auto">
            <a:xfrm>
              <a:off x="6406936" y="2433233"/>
              <a:ext cx="794145" cy="794145"/>
            </a:xfrm>
            <a:prstGeom prst="ellipse">
              <a:avLst/>
            </a:pr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kern="0">
                <a:solidFill>
                  <a:sysClr val="windowText" lastClr="000000"/>
                </a:solidFill>
                <a:latin typeface="微软雅黑"/>
                <a:ea typeface="微软雅黑"/>
              </a:endParaRPr>
            </a:p>
          </p:txBody>
        </p:sp>
        <p:sp>
          <p:nvSpPr>
            <p:cNvPr id="96" name="Oval 92"/>
            <p:cNvSpPr>
              <a:spLocks noChangeArrowheads="1"/>
            </p:cNvSpPr>
            <p:nvPr/>
          </p:nvSpPr>
          <p:spPr bwMode="auto">
            <a:xfrm>
              <a:off x="6406936" y="2433233"/>
              <a:ext cx="794145" cy="794145"/>
            </a:xfrm>
            <a:prstGeom prst="ellipse">
              <a:avLst/>
            </a:prstGeom>
            <a:extLst/>
          </p:spPr>
          <p:txBody>
            <a:bodyPr vert="horz" wrap="square" lIns="91440" tIns="45720" rIns="91440" bIns="45720" numCol="1" anchor="t" anchorCtr="0" compatLnSpc="1">
              <a:prstTxWarp prst="textNoShape">
                <a:avLst/>
              </a:prstTxWarp>
            </a:bodyPr>
            <a:lstStyle/>
            <a:p>
              <a:pPr>
                <a:defRPr/>
              </a:pPr>
              <a:endParaRPr lang="zh-CN" altLang="en-US" kern="0" dirty="0">
                <a:solidFill>
                  <a:sysClr val="windowText" lastClr="000000"/>
                </a:solidFill>
                <a:latin typeface="微软雅黑"/>
                <a:ea typeface="微软雅黑"/>
              </a:endParaRPr>
            </a:p>
          </p:txBody>
        </p:sp>
        <p:sp>
          <p:nvSpPr>
            <p:cNvPr id="97" name="Freeform 162"/>
            <p:cNvSpPr>
              <a:spLocks noEditPoints="1"/>
            </p:cNvSpPr>
            <p:nvPr/>
          </p:nvSpPr>
          <p:spPr bwMode="auto">
            <a:xfrm>
              <a:off x="6585898" y="2614991"/>
              <a:ext cx="436220" cy="430628"/>
            </a:xfrm>
            <a:custGeom>
              <a:avLst/>
              <a:gdLst>
                <a:gd name="T0" fmla="*/ 132 w 132"/>
                <a:gd name="T1" fmla="*/ 39 h 130"/>
                <a:gd name="T2" fmla="*/ 132 w 132"/>
                <a:gd name="T3" fmla="*/ 96 h 130"/>
                <a:gd name="T4" fmla="*/ 105 w 132"/>
                <a:gd name="T5" fmla="*/ 61 h 130"/>
                <a:gd name="T6" fmla="*/ 98 w 132"/>
                <a:gd name="T7" fmla="*/ 58 h 130"/>
                <a:gd name="T8" fmla="*/ 44 w 132"/>
                <a:gd name="T9" fmla="*/ 58 h 130"/>
                <a:gd name="T10" fmla="*/ 44 w 132"/>
                <a:gd name="T11" fmla="*/ 55 h 130"/>
                <a:gd name="T12" fmla="*/ 59 w 132"/>
                <a:gd name="T13" fmla="*/ 36 h 130"/>
                <a:gd name="T14" fmla="*/ 130 w 132"/>
                <a:gd name="T15" fmla="*/ 36 h 130"/>
                <a:gd name="T16" fmla="*/ 132 w 132"/>
                <a:gd name="T17" fmla="*/ 39 h 130"/>
                <a:gd name="T18" fmla="*/ 130 w 132"/>
                <a:gd name="T19" fmla="*/ 101 h 130"/>
                <a:gd name="T20" fmla="*/ 131 w 132"/>
                <a:gd name="T21" fmla="*/ 103 h 130"/>
                <a:gd name="T22" fmla="*/ 110 w 132"/>
                <a:gd name="T23" fmla="*/ 128 h 130"/>
                <a:gd name="T24" fmla="*/ 106 w 132"/>
                <a:gd name="T25" fmla="*/ 130 h 130"/>
                <a:gd name="T26" fmla="*/ 16 w 132"/>
                <a:gd name="T27" fmla="*/ 130 h 130"/>
                <a:gd name="T28" fmla="*/ 15 w 132"/>
                <a:gd name="T29" fmla="*/ 128 h 130"/>
                <a:gd name="T30" fmla="*/ 42 w 132"/>
                <a:gd name="T31" fmla="*/ 103 h 130"/>
                <a:gd name="T32" fmla="*/ 46 w 132"/>
                <a:gd name="T33" fmla="*/ 101 h 130"/>
                <a:gd name="T34" fmla="*/ 42 w 132"/>
                <a:gd name="T35" fmla="*/ 99 h 130"/>
                <a:gd name="T36" fmla="*/ 7 w 132"/>
                <a:gd name="T37" fmla="*/ 63 h 130"/>
                <a:gd name="T38" fmla="*/ 8 w 132"/>
                <a:gd name="T39" fmla="*/ 61 h 130"/>
                <a:gd name="T40" fmla="*/ 98 w 132"/>
                <a:gd name="T41" fmla="*/ 61 h 130"/>
                <a:gd name="T42" fmla="*/ 102 w 132"/>
                <a:gd name="T43" fmla="*/ 63 h 130"/>
                <a:gd name="T44" fmla="*/ 131 w 132"/>
                <a:gd name="T45" fmla="*/ 99 h 130"/>
                <a:gd name="T46" fmla="*/ 130 w 132"/>
                <a:gd name="T47" fmla="*/ 101 h 130"/>
                <a:gd name="T48" fmla="*/ 126 w 132"/>
                <a:gd name="T49" fmla="*/ 98 h 130"/>
                <a:gd name="T50" fmla="*/ 101 w 132"/>
                <a:gd name="T51" fmla="*/ 65 h 130"/>
                <a:gd name="T52" fmla="*/ 97 w 132"/>
                <a:gd name="T53" fmla="*/ 63 h 130"/>
                <a:gd name="T54" fmla="*/ 13 w 132"/>
                <a:gd name="T55" fmla="*/ 63 h 130"/>
                <a:gd name="T56" fmla="*/ 13 w 132"/>
                <a:gd name="T57" fmla="*/ 65 h 130"/>
                <a:gd name="T58" fmla="*/ 45 w 132"/>
                <a:gd name="T59" fmla="*/ 98 h 130"/>
                <a:gd name="T60" fmla="*/ 48 w 132"/>
                <a:gd name="T61" fmla="*/ 100 h 130"/>
                <a:gd name="T62" fmla="*/ 126 w 132"/>
                <a:gd name="T63" fmla="*/ 100 h 130"/>
                <a:gd name="T64" fmla="*/ 126 w 132"/>
                <a:gd name="T65" fmla="*/ 98 h 130"/>
                <a:gd name="T66" fmla="*/ 9 w 132"/>
                <a:gd name="T67" fmla="*/ 49 h 130"/>
                <a:gd name="T68" fmla="*/ 0 w 132"/>
                <a:gd name="T69" fmla="*/ 29 h 130"/>
                <a:gd name="T70" fmla="*/ 9 w 132"/>
                <a:gd name="T71" fmla="*/ 9 h 130"/>
                <a:gd name="T72" fmla="*/ 29 w 132"/>
                <a:gd name="T73" fmla="*/ 0 h 130"/>
                <a:gd name="T74" fmla="*/ 49 w 132"/>
                <a:gd name="T75" fmla="*/ 9 h 130"/>
                <a:gd name="T76" fmla="*/ 57 w 132"/>
                <a:gd name="T77" fmla="*/ 29 h 130"/>
                <a:gd name="T78" fmla="*/ 49 w 132"/>
                <a:gd name="T79" fmla="*/ 49 h 130"/>
                <a:gd name="T80" fmla="*/ 29 w 132"/>
                <a:gd name="T81" fmla="*/ 57 h 130"/>
                <a:gd name="T82" fmla="*/ 9 w 132"/>
                <a:gd name="T83" fmla="*/ 49 h 130"/>
                <a:gd name="T84" fmla="*/ 32 w 132"/>
                <a:gd name="T85" fmla="*/ 34 h 130"/>
                <a:gd name="T86" fmla="*/ 28 w 132"/>
                <a:gd name="T87" fmla="*/ 37 h 130"/>
                <a:gd name="T88" fmla="*/ 20 w 132"/>
                <a:gd name="T89" fmla="*/ 35 h 130"/>
                <a:gd name="T90" fmla="*/ 19 w 132"/>
                <a:gd name="T91" fmla="*/ 40 h 130"/>
                <a:gd name="T92" fmla="*/ 26 w 132"/>
                <a:gd name="T93" fmla="*/ 42 h 130"/>
                <a:gd name="T94" fmla="*/ 26 w 132"/>
                <a:gd name="T95" fmla="*/ 46 h 130"/>
                <a:gd name="T96" fmla="*/ 31 w 132"/>
                <a:gd name="T97" fmla="*/ 46 h 130"/>
                <a:gd name="T98" fmla="*/ 31 w 132"/>
                <a:gd name="T99" fmla="*/ 42 h 130"/>
                <a:gd name="T100" fmla="*/ 39 w 132"/>
                <a:gd name="T101" fmla="*/ 34 h 130"/>
                <a:gd name="T102" fmla="*/ 31 w 132"/>
                <a:gd name="T103" fmla="*/ 25 h 130"/>
                <a:gd name="T104" fmla="*/ 26 w 132"/>
                <a:gd name="T105" fmla="*/ 21 h 130"/>
                <a:gd name="T106" fmla="*/ 30 w 132"/>
                <a:gd name="T107" fmla="*/ 19 h 130"/>
                <a:gd name="T108" fmla="*/ 36 w 132"/>
                <a:gd name="T109" fmla="*/ 20 h 130"/>
                <a:gd name="T110" fmla="*/ 38 w 132"/>
                <a:gd name="T111" fmla="*/ 15 h 130"/>
                <a:gd name="T112" fmla="*/ 31 w 132"/>
                <a:gd name="T113" fmla="*/ 14 h 130"/>
                <a:gd name="T114" fmla="*/ 31 w 132"/>
                <a:gd name="T115" fmla="*/ 10 h 130"/>
                <a:gd name="T116" fmla="*/ 27 w 132"/>
                <a:gd name="T117" fmla="*/ 10 h 130"/>
                <a:gd name="T118" fmla="*/ 27 w 132"/>
                <a:gd name="T119" fmla="*/ 14 h 130"/>
                <a:gd name="T120" fmla="*/ 19 w 132"/>
                <a:gd name="T121" fmla="*/ 22 h 130"/>
                <a:gd name="T122" fmla="*/ 27 w 132"/>
                <a:gd name="T123" fmla="*/ 30 h 130"/>
                <a:gd name="T124" fmla="*/ 32 w 132"/>
                <a:gd name="T125" fmla="*/ 3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30">
                  <a:moveTo>
                    <a:pt x="132" y="39"/>
                  </a:moveTo>
                  <a:cubicBezTo>
                    <a:pt x="132" y="96"/>
                    <a:pt x="132" y="96"/>
                    <a:pt x="132" y="96"/>
                  </a:cubicBezTo>
                  <a:cubicBezTo>
                    <a:pt x="105" y="61"/>
                    <a:pt x="105" y="61"/>
                    <a:pt x="105" y="61"/>
                  </a:cubicBezTo>
                  <a:cubicBezTo>
                    <a:pt x="103" y="59"/>
                    <a:pt x="101" y="58"/>
                    <a:pt x="98" y="58"/>
                  </a:cubicBezTo>
                  <a:cubicBezTo>
                    <a:pt x="44" y="58"/>
                    <a:pt x="44" y="58"/>
                    <a:pt x="44" y="58"/>
                  </a:cubicBezTo>
                  <a:cubicBezTo>
                    <a:pt x="44" y="55"/>
                    <a:pt x="44" y="55"/>
                    <a:pt x="44" y="55"/>
                  </a:cubicBezTo>
                  <a:cubicBezTo>
                    <a:pt x="51" y="51"/>
                    <a:pt x="57" y="44"/>
                    <a:pt x="59" y="36"/>
                  </a:cubicBezTo>
                  <a:cubicBezTo>
                    <a:pt x="130" y="36"/>
                    <a:pt x="130" y="36"/>
                    <a:pt x="130" y="36"/>
                  </a:cubicBezTo>
                  <a:cubicBezTo>
                    <a:pt x="131" y="36"/>
                    <a:pt x="132" y="37"/>
                    <a:pt x="132" y="39"/>
                  </a:cubicBezTo>
                  <a:close/>
                  <a:moveTo>
                    <a:pt x="130" y="101"/>
                  </a:moveTo>
                  <a:cubicBezTo>
                    <a:pt x="131" y="101"/>
                    <a:pt x="132" y="102"/>
                    <a:pt x="131" y="103"/>
                  </a:cubicBezTo>
                  <a:cubicBezTo>
                    <a:pt x="110" y="128"/>
                    <a:pt x="110" y="128"/>
                    <a:pt x="110" y="128"/>
                  </a:cubicBezTo>
                  <a:cubicBezTo>
                    <a:pt x="109" y="129"/>
                    <a:pt x="108" y="130"/>
                    <a:pt x="106" y="130"/>
                  </a:cubicBezTo>
                  <a:cubicBezTo>
                    <a:pt x="16" y="130"/>
                    <a:pt x="16" y="130"/>
                    <a:pt x="16" y="130"/>
                  </a:cubicBezTo>
                  <a:cubicBezTo>
                    <a:pt x="14" y="130"/>
                    <a:pt x="14" y="129"/>
                    <a:pt x="15" y="128"/>
                  </a:cubicBezTo>
                  <a:cubicBezTo>
                    <a:pt x="42" y="103"/>
                    <a:pt x="42" y="103"/>
                    <a:pt x="42" y="103"/>
                  </a:cubicBezTo>
                  <a:cubicBezTo>
                    <a:pt x="43" y="102"/>
                    <a:pt x="45" y="101"/>
                    <a:pt x="46" y="101"/>
                  </a:cubicBezTo>
                  <a:cubicBezTo>
                    <a:pt x="45" y="101"/>
                    <a:pt x="43" y="100"/>
                    <a:pt x="42" y="99"/>
                  </a:cubicBezTo>
                  <a:cubicBezTo>
                    <a:pt x="7" y="63"/>
                    <a:pt x="7" y="63"/>
                    <a:pt x="7" y="63"/>
                  </a:cubicBezTo>
                  <a:cubicBezTo>
                    <a:pt x="6" y="62"/>
                    <a:pt x="6" y="61"/>
                    <a:pt x="8" y="61"/>
                  </a:cubicBezTo>
                  <a:cubicBezTo>
                    <a:pt x="98" y="61"/>
                    <a:pt x="98" y="61"/>
                    <a:pt x="98" y="61"/>
                  </a:cubicBezTo>
                  <a:cubicBezTo>
                    <a:pt x="100" y="61"/>
                    <a:pt x="101" y="62"/>
                    <a:pt x="102" y="63"/>
                  </a:cubicBezTo>
                  <a:cubicBezTo>
                    <a:pt x="131" y="99"/>
                    <a:pt x="131" y="99"/>
                    <a:pt x="131" y="99"/>
                  </a:cubicBezTo>
                  <a:cubicBezTo>
                    <a:pt x="132" y="100"/>
                    <a:pt x="131" y="101"/>
                    <a:pt x="130" y="101"/>
                  </a:cubicBezTo>
                  <a:close/>
                  <a:moveTo>
                    <a:pt x="126" y="98"/>
                  </a:moveTo>
                  <a:cubicBezTo>
                    <a:pt x="101" y="65"/>
                    <a:pt x="101" y="65"/>
                    <a:pt x="101" y="65"/>
                  </a:cubicBezTo>
                  <a:cubicBezTo>
                    <a:pt x="100" y="64"/>
                    <a:pt x="98" y="63"/>
                    <a:pt x="97" y="63"/>
                  </a:cubicBezTo>
                  <a:cubicBezTo>
                    <a:pt x="13" y="63"/>
                    <a:pt x="13" y="63"/>
                    <a:pt x="13" y="63"/>
                  </a:cubicBezTo>
                  <a:cubicBezTo>
                    <a:pt x="12" y="63"/>
                    <a:pt x="12" y="64"/>
                    <a:pt x="13" y="65"/>
                  </a:cubicBezTo>
                  <a:cubicBezTo>
                    <a:pt x="45" y="98"/>
                    <a:pt x="45" y="98"/>
                    <a:pt x="45" y="98"/>
                  </a:cubicBezTo>
                  <a:cubicBezTo>
                    <a:pt x="45" y="99"/>
                    <a:pt x="47" y="100"/>
                    <a:pt x="48" y="100"/>
                  </a:cubicBezTo>
                  <a:cubicBezTo>
                    <a:pt x="126" y="100"/>
                    <a:pt x="126" y="100"/>
                    <a:pt x="126" y="100"/>
                  </a:cubicBezTo>
                  <a:cubicBezTo>
                    <a:pt x="127" y="100"/>
                    <a:pt x="127" y="99"/>
                    <a:pt x="126" y="98"/>
                  </a:cubicBezTo>
                  <a:close/>
                  <a:moveTo>
                    <a:pt x="9" y="49"/>
                  </a:moveTo>
                  <a:cubicBezTo>
                    <a:pt x="3" y="44"/>
                    <a:pt x="0" y="37"/>
                    <a:pt x="0" y="29"/>
                  </a:cubicBezTo>
                  <a:cubicBezTo>
                    <a:pt x="0" y="21"/>
                    <a:pt x="3" y="14"/>
                    <a:pt x="9" y="9"/>
                  </a:cubicBezTo>
                  <a:cubicBezTo>
                    <a:pt x="14" y="4"/>
                    <a:pt x="21" y="0"/>
                    <a:pt x="29" y="0"/>
                  </a:cubicBezTo>
                  <a:cubicBezTo>
                    <a:pt x="36" y="0"/>
                    <a:pt x="43" y="4"/>
                    <a:pt x="49" y="9"/>
                  </a:cubicBezTo>
                  <a:cubicBezTo>
                    <a:pt x="54" y="14"/>
                    <a:pt x="57" y="21"/>
                    <a:pt x="57" y="29"/>
                  </a:cubicBezTo>
                  <a:cubicBezTo>
                    <a:pt x="57" y="37"/>
                    <a:pt x="54" y="44"/>
                    <a:pt x="49" y="49"/>
                  </a:cubicBezTo>
                  <a:cubicBezTo>
                    <a:pt x="43" y="54"/>
                    <a:pt x="36" y="57"/>
                    <a:pt x="29" y="57"/>
                  </a:cubicBezTo>
                  <a:cubicBezTo>
                    <a:pt x="21" y="57"/>
                    <a:pt x="14" y="54"/>
                    <a:pt x="9" y="49"/>
                  </a:cubicBezTo>
                  <a:close/>
                  <a:moveTo>
                    <a:pt x="32" y="34"/>
                  </a:moveTo>
                  <a:cubicBezTo>
                    <a:pt x="32" y="36"/>
                    <a:pt x="30" y="37"/>
                    <a:pt x="28" y="37"/>
                  </a:cubicBezTo>
                  <a:cubicBezTo>
                    <a:pt x="25" y="37"/>
                    <a:pt x="22" y="36"/>
                    <a:pt x="20" y="35"/>
                  </a:cubicBezTo>
                  <a:cubicBezTo>
                    <a:pt x="19" y="40"/>
                    <a:pt x="19" y="40"/>
                    <a:pt x="19" y="40"/>
                  </a:cubicBezTo>
                  <a:cubicBezTo>
                    <a:pt x="21" y="41"/>
                    <a:pt x="23" y="42"/>
                    <a:pt x="26" y="42"/>
                  </a:cubicBezTo>
                  <a:cubicBezTo>
                    <a:pt x="26" y="46"/>
                    <a:pt x="26" y="46"/>
                    <a:pt x="26" y="46"/>
                  </a:cubicBezTo>
                  <a:cubicBezTo>
                    <a:pt x="31" y="46"/>
                    <a:pt x="31" y="46"/>
                    <a:pt x="31" y="46"/>
                  </a:cubicBezTo>
                  <a:cubicBezTo>
                    <a:pt x="31" y="42"/>
                    <a:pt x="31" y="42"/>
                    <a:pt x="31" y="42"/>
                  </a:cubicBezTo>
                  <a:cubicBezTo>
                    <a:pt x="36" y="41"/>
                    <a:pt x="39" y="37"/>
                    <a:pt x="39" y="34"/>
                  </a:cubicBezTo>
                  <a:cubicBezTo>
                    <a:pt x="39" y="29"/>
                    <a:pt x="37" y="27"/>
                    <a:pt x="31" y="25"/>
                  </a:cubicBezTo>
                  <a:cubicBezTo>
                    <a:pt x="28" y="24"/>
                    <a:pt x="26" y="23"/>
                    <a:pt x="26" y="21"/>
                  </a:cubicBezTo>
                  <a:cubicBezTo>
                    <a:pt x="26" y="20"/>
                    <a:pt x="27" y="19"/>
                    <a:pt x="30" y="19"/>
                  </a:cubicBezTo>
                  <a:cubicBezTo>
                    <a:pt x="33" y="19"/>
                    <a:pt x="35" y="20"/>
                    <a:pt x="36" y="20"/>
                  </a:cubicBezTo>
                  <a:cubicBezTo>
                    <a:pt x="38" y="15"/>
                    <a:pt x="38" y="15"/>
                    <a:pt x="38" y="15"/>
                  </a:cubicBezTo>
                  <a:cubicBezTo>
                    <a:pt x="36" y="15"/>
                    <a:pt x="34" y="14"/>
                    <a:pt x="31" y="14"/>
                  </a:cubicBezTo>
                  <a:cubicBezTo>
                    <a:pt x="31" y="10"/>
                    <a:pt x="31" y="10"/>
                    <a:pt x="31" y="10"/>
                  </a:cubicBezTo>
                  <a:cubicBezTo>
                    <a:pt x="27" y="10"/>
                    <a:pt x="27" y="10"/>
                    <a:pt x="27" y="10"/>
                  </a:cubicBezTo>
                  <a:cubicBezTo>
                    <a:pt x="27" y="14"/>
                    <a:pt x="27" y="14"/>
                    <a:pt x="27" y="14"/>
                  </a:cubicBezTo>
                  <a:cubicBezTo>
                    <a:pt x="22" y="15"/>
                    <a:pt x="19" y="18"/>
                    <a:pt x="19" y="22"/>
                  </a:cubicBezTo>
                  <a:cubicBezTo>
                    <a:pt x="19" y="26"/>
                    <a:pt x="22" y="29"/>
                    <a:pt x="27" y="30"/>
                  </a:cubicBezTo>
                  <a:cubicBezTo>
                    <a:pt x="31" y="31"/>
                    <a:pt x="32" y="32"/>
                    <a:pt x="32"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grpSp>
      <p:grpSp>
        <p:nvGrpSpPr>
          <p:cNvPr id="98" name="组合 97"/>
          <p:cNvGrpSpPr/>
          <p:nvPr/>
        </p:nvGrpSpPr>
        <p:grpSpPr>
          <a:xfrm>
            <a:off x="9670901" y="2498491"/>
            <a:ext cx="580145" cy="580145"/>
            <a:chOff x="7352080" y="2433233"/>
            <a:chExt cx="794145" cy="794145"/>
          </a:xfrm>
        </p:grpSpPr>
        <p:sp>
          <p:nvSpPr>
            <p:cNvPr id="99" name="Oval 29"/>
            <p:cNvSpPr>
              <a:spLocks noChangeArrowheads="1"/>
            </p:cNvSpPr>
            <p:nvPr/>
          </p:nvSpPr>
          <p:spPr bwMode="auto">
            <a:xfrm>
              <a:off x="7352080" y="2433233"/>
              <a:ext cx="794145" cy="794145"/>
            </a:xfrm>
            <a:prstGeom prst="ellipse">
              <a:avLst/>
            </a:prstGeom>
            <a:solidFill>
              <a:srgbClr val="4F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sp>
          <p:nvSpPr>
            <p:cNvPr id="100" name="Oval 131"/>
            <p:cNvSpPr>
              <a:spLocks noChangeArrowheads="1"/>
            </p:cNvSpPr>
            <p:nvPr/>
          </p:nvSpPr>
          <p:spPr bwMode="auto">
            <a:xfrm>
              <a:off x="7352080" y="2433233"/>
              <a:ext cx="794145" cy="794145"/>
            </a:xfrm>
            <a:prstGeom prst="ellipse">
              <a:avLst/>
            </a:prstGeom>
            <a:solidFill>
              <a:srgbClr val="FFC001"/>
            </a:solidFill>
            <a:ln>
              <a:noFill/>
            </a:ln>
            <a:extLst/>
          </p:spPr>
          <p:txBody>
            <a:bodyPr vert="horz" wrap="square" lIns="91440" tIns="45720" rIns="91440" bIns="45720" numCol="1" anchor="t" anchorCtr="0" compatLnSpc="1">
              <a:prstTxWarp prst="textNoShape">
                <a:avLst/>
              </a:prstTxWarp>
            </a:bodyPr>
            <a:lstStyle/>
            <a:p>
              <a:pPr>
                <a:defRPr/>
              </a:pPr>
              <a:endParaRPr lang="zh-CN" altLang="en-US" kern="0" dirty="0">
                <a:solidFill>
                  <a:sysClr val="windowText" lastClr="000000"/>
                </a:solidFill>
                <a:latin typeface="微软雅黑"/>
                <a:ea typeface="微软雅黑"/>
              </a:endParaRPr>
            </a:p>
          </p:txBody>
        </p:sp>
        <p:sp>
          <p:nvSpPr>
            <p:cNvPr id="101" name="Freeform 201"/>
            <p:cNvSpPr>
              <a:spLocks noEditPoints="1"/>
            </p:cNvSpPr>
            <p:nvPr/>
          </p:nvSpPr>
          <p:spPr bwMode="auto">
            <a:xfrm>
              <a:off x="7533838" y="2602408"/>
              <a:ext cx="430628" cy="492146"/>
            </a:xfrm>
            <a:custGeom>
              <a:avLst/>
              <a:gdLst>
                <a:gd name="T0" fmla="*/ 65 w 130"/>
                <a:gd name="T1" fmla="*/ 86 h 149"/>
                <a:gd name="T2" fmla="*/ 46 w 130"/>
                <a:gd name="T3" fmla="*/ 64 h 149"/>
                <a:gd name="T4" fmla="*/ 63 w 130"/>
                <a:gd name="T5" fmla="*/ 48 h 149"/>
                <a:gd name="T6" fmla="*/ 69 w 130"/>
                <a:gd name="T7" fmla="*/ 70 h 149"/>
                <a:gd name="T8" fmla="*/ 54 w 130"/>
                <a:gd name="T9" fmla="*/ 77 h 149"/>
                <a:gd name="T10" fmla="*/ 46 w 130"/>
                <a:gd name="T11" fmla="*/ 64 h 149"/>
                <a:gd name="T12" fmla="*/ 77 w 130"/>
                <a:gd name="T13" fmla="*/ 69 h 149"/>
                <a:gd name="T14" fmla="*/ 67 w 130"/>
                <a:gd name="T15" fmla="*/ 53 h 149"/>
                <a:gd name="T16" fmla="*/ 68 w 130"/>
                <a:gd name="T17" fmla="*/ 47 h 149"/>
                <a:gd name="T18" fmla="*/ 85 w 130"/>
                <a:gd name="T19" fmla="*/ 64 h 149"/>
                <a:gd name="T20" fmla="*/ 89 w 130"/>
                <a:gd name="T21" fmla="*/ 28 h 149"/>
                <a:gd name="T22" fmla="*/ 76 w 130"/>
                <a:gd name="T23" fmla="*/ 28 h 149"/>
                <a:gd name="T24" fmla="*/ 59 w 130"/>
                <a:gd name="T25" fmla="*/ 9 h 149"/>
                <a:gd name="T26" fmla="*/ 55 w 130"/>
                <a:gd name="T27" fmla="*/ 11 h 149"/>
                <a:gd name="T28" fmla="*/ 38 w 130"/>
                <a:gd name="T29" fmla="*/ 28 h 149"/>
                <a:gd name="T30" fmla="*/ 26 w 130"/>
                <a:gd name="T31" fmla="*/ 28 h 149"/>
                <a:gd name="T32" fmla="*/ 26 w 130"/>
                <a:gd name="T33" fmla="*/ 99 h 149"/>
                <a:gd name="T34" fmla="*/ 104 w 130"/>
                <a:gd name="T35" fmla="*/ 99 h 149"/>
                <a:gd name="T36" fmla="*/ 127 w 130"/>
                <a:gd name="T37" fmla="*/ 96 h 149"/>
                <a:gd name="T38" fmla="*/ 110 w 130"/>
                <a:gd name="T39" fmla="*/ 93 h 149"/>
                <a:gd name="T40" fmla="*/ 113 w 130"/>
                <a:gd name="T41" fmla="*/ 90 h 149"/>
                <a:gd name="T42" fmla="*/ 118 w 130"/>
                <a:gd name="T43" fmla="*/ 85 h 149"/>
                <a:gd name="T44" fmla="*/ 121 w 130"/>
                <a:gd name="T45" fmla="*/ 45 h 149"/>
                <a:gd name="T46" fmla="*/ 117 w 130"/>
                <a:gd name="T47" fmla="*/ 42 h 149"/>
                <a:gd name="T48" fmla="*/ 113 w 130"/>
                <a:gd name="T49" fmla="*/ 37 h 149"/>
                <a:gd name="T50" fmla="*/ 20 w 130"/>
                <a:gd name="T51" fmla="*/ 34 h 149"/>
                <a:gd name="T52" fmla="*/ 13 w 130"/>
                <a:gd name="T53" fmla="*/ 42 h 149"/>
                <a:gd name="T54" fmla="*/ 10 w 130"/>
                <a:gd name="T55" fmla="*/ 43 h 149"/>
                <a:gd name="T56" fmla="*/ 10 w 130"/>
                <a:gd name="T57" fmla="*/ 85 h 149"/>
                <a:gd name="T58" fmla="*/ 16 w 130"/>
                <a:gd name="T59" fmla="*/ 86 h 149"/>
                <a:gd name="T60" fmla="*/ 20 w 130"/>
                <a:gd name="T61" fmla="*/ 93 h 149"/>
                <a:gd name="T62" fmla="*/ 4 w 130"/>
                <a:gd name="T63" fmla="*/ 96 h 149"/>
                <a:gd name="T64" fmla="*/ 38 w 130"/>
                <a:gd name="T65" fmla="*/ 31 h 149"/>
                <a:gd name="T66" fmla="*/ 59 w 130"/>
                <a:gd name="T67" fmla="*/ 31 h 149"/>
                <a:gd name="T68" fmla="*/ 89 w 130"/>
                <a:gd name="T69" fmla="*/ 31 h 149"/>
                <a:gd name="T70" fmla="*/ 103 w 130"/>
                <a:gd name="T71" fmla="*/ 60 h 149"/>
                <a:gd name="T72" fmla="*/ 20 w 130"/>
                <a:gd name="T73" fmla="*/ 90 h 149"/>
                <a:gd name="T74" fmla="*/ 13 w 130"/>
                <a:gd name="T75" fmla="*/ 82 h 149"/>
                <a:gd name="T76" fmla="*/ 13 w 130"/>
                <a:gd name="T77" fmla="*/ 45 h 149"/>
                <a:gd name="T78" fmla="*/ 110 w 130"/>
                <a:gd name="T79" fmla="*/ 37 h 149"/>
                <a:gd name="T80" fmla="*/ 112 w 130"/>
                <a:gd name="T81" fmla="*/ 43 h 149"/>
                <a:gd name="T82" fmla="*/ 118 w 130"/>
                <a:gd name="T83" fmla="*/ 45 h 149"/>
                <a:gd name="T84" fmla="*/ 110 w 130"/>
                <a:gd name="T85" fmla="*/ 90 h 149"/>
                <a:gd name="T86" fmla="*/ 104 w 130"/>
                <a:gd name="T87" fmla="*/ 9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0" h="149">
                  <a:moveTo>
                    <a:pt x="65" y="41"/>
                  </a:moveTo>
                  <a:cubicBezTo>
                    <a:pt x="53" y="41"/>
                    <a:pt x="43" y="51"/>
                    <a:pt x="43" y="64"/>
                  </a:cubicBezTo>
                  <a:cubicBezTo>
                    <a:pt x="43" y="76"/>
                    <a:pt x="53" y="86"/>
                    <a:pt x="65" y="86"/>
                  </a:cubicBezTo>
                  <a:cubicBezTo>
                    <a:pt x="78" y="86"/>
                    <a:pt x="88" y="76"/>
                    <a:pt x="88" y="64"/>
                  </a:cubicBezTo>
                  <a:cubicBezTo>
                    <a:pt x="88" y="51"/>
                    <a:pt x="78" y="41"/>
                    <a:pt x="65" y="41"/>
                  </a:cubicBezTo>
                  <a:close/>
                  <a:moveTo>
                    <a:pt x="46" y="64"/>
                  </a:moveTo>
                  <a:cubicBezTo>
                    <a:pt x="46" y="54"/>
                    <a:pt x="53" y="45"/>
                    <a:pt x="63" y="44"/>
                  </a:cubicBezTo>
                  <a:cubicBezTo>
                    <a:pt x="63" y="44"/>
                    <a:pt x="63" y="44"/>
                    <a:pt x="63" y="44"/>
                  </a:cubicBezTo>
                  <a:cubicBezTo>
                    <a:pt x="63" y="48"/>
                    <a:pt x="63" y="48"/>
                    <a:pt x="63" y="48"/>
                  </a:cubicBezTo>
                  <a:cubicBezTo>
                    <a:pt x="58" y="49"/>
                    <a:pt x="55" y="52"/>
                    <a:pt x="55" y="57"/>
                  </a:cubicBezTo>
                  <a:cubicBezTo>
                    <a:pt x="55" y="62"/>
                    <a:pt x="58" y="64"/>
                    <a:pt x="64" y="66"/>
                  </a:cubicBezTo>
                  <a:cubicBezTo>
                    <a:pt x="67" y="67"/>
                    <a:pt x="69" y="68"/>
                    <a:pt x="69" y="70"/>
                  </a:cubicBezTo>
                  <a:cubicBezTo>
                    <a:pt x="69" y="72"/>
                    <a:pt x="67" y="73"/>
                    <a:pt x="64" y="73"/>
                  </a:cubicBezTo>
                  <a:cubicBezTo>
                    <a:pt x="61" y="73"/>
                    <a:pt x="58" y="72"/>
                    <a:pt x="56" y="71"/>
                  </a:cubicBezTo>
                  <a:cubicBezTo>
                    <a:pt x="54" y="77"/>
                    <a:pt x="54" y="77"/>
                    <a:pt x="54" y="77"/>
                  </a:cubicBezTo>
                  <a:cubicBezTo>
                    <a:pt x="56" y="78"/>
                    <a:pt x="59" y="79"/>
                    <a:pt x="63" y="79"/>
                  </a:cubicBezTo>
                  <a:cubicBezTo>
                    <a:pt x="63" y="83"/>
                    <a:pt x="63" y="83"/>
                    <a:pt x="63" y="83"/>
                  </a:cubicBezTo>
                  <a:cubicBezTo>
                    <a:pt x="53" y="82"/>
                    <a:pt x="46" y="73"/>
                    <a:pt x="46" y="64"/>
                  </a:cubicBezTo>
                  <a:close/>
                  <a:moveTo>
                    <a:pt x="68" y="83"/>
                  </a:moveTo>
                  <a:cubicBezTo>
                    <a:pt x="68" y="79"/>
                    <a:pt x="68" y="79"/>
                    <a:pt x="68" y="79"/>
                  </a:cubicBezTo>
                  <a:cubicBezTo>
                    <a:pt x="74" y="78"/>
                    <a:pt x="77" y="74"/>
                    <a:pt x="77" y="69"/>
                  </a:cubicBezTo>
                  <a:cubicBezTo>
                    <a:pt x="77" y="65"/>
                    <a:pt x="74" y="62"/>
                    <a:pt x="68" y="60"/>
                  </a:cubicBezTo>
                  <a:cubicBezTo>
                    <a:pt x="64" y="59"/>
                    <a:pt x="62" y="57"/>
                    <a:pt x="62" y="56"/>
                  </a:cubicBezTo>
                  <a:cubicBezTo>
                    <a:pt x="62" y="54"/>
                    <a:pt x="63" y="53"/>
                    <a:pt x="67" y="53"/>
                  </a:cubicBezTo>
                  <a:cubicBezTo>
                    <a:pt x="70" y="53"/>
                    <a:pt x="73" y="54"/>
                    <a:pt x="74" y="55"/>
                  </a:cubicBezTo>
                  <a:cubicBezTo>
                    <a:pt x="75" y="49"/>
                    <a:pt x="75" y="49"/>
                    <a:pt x="75" y="49"/>
                  </a:cubicBezTo>
                  <a:cubicBezTo>
                    <a:pt x="74" y="48"/>
                    <a:pt x="71" y="47"/>
                    <a:pt x="68" y="47"/>
                  </a:cubicBezTo>
                  <a:cubicBezTo>
                    <a:pt x="68" y="44"/>
                    <a:pt x="68" y="44"/>
                    <a:pt x="68" y="44"/>
                  </a:cubicBezTo>
                  <a:cubicBezTo>
                    <a:pt x="68" y="44"/>
                    <a:pt x="68" y="44"/>
                    <a:pt x="68" y="44"/>
                  </a:cubicBezTo>
                  <a:cubicBezTo>
                    <a:pt x="78" y="46"/>
                    <a:pt x="85" y="54"/>
                    <a:pt x="85" y="64"/>
                  </a:cubicBezTo>
                  <a:cubicBezTo>
                    <a:pt x="85" y="74"/>
                    <a:pt x="77" y="82"/>
                    <a:pt x="68" y="83"/>
                  </a:cubicBezTo>
                  <a:close/>
                  <a:moveTo>
                    <a:pt x="130" y="28"/>
                  </a:moveTo>
                  <a:cubicBezTo>
                    <a:pt x="89" y="28"/>
                    <a:pt x="89" y="28"/>
                    <a:pt x="89" y="28"/>
                  </a:cubicBezTo>
                  <a:cubicBezTo>
                    <a:pt x="89" y="11"/>
                    <a:pt x="89" y="11"/>
                    <a:pt x="89" y="11"/>
                  </a:cubicBezTo>
                  <a:cubicBezTo>
                    <a:pt x="88" y="3"/>
                    <a:pt x="77" y="5"/>
                    <a:pt x="77" y="11"/>
                  </a:cubicBezTo>
                  <a:cubicBezTo>
                    <a:pt x="76" y="28"/>
                    <a:pt x="76" y="28"/>
                    <a:pt x="76" y="28"/>
                  </a:cubicBezTo>
                  <a:cubicBezTo>
                    <a:pt x="72" y="28"/>
                    <a:pt x="72" y="28"/>
                    <a:pt x="72" y="28"/>
                  </a:cubicBezTo>
                  <a:cubicBezTo>
                    <a:pt x="72" y="9"/>
                    <a:pt x="72" y="9"/>
                    <a:pt x="72" y="9"/>
                  </a:cubicBezTo>
                  <a:cubicBezTo>
                    <a:pt x="72" y="2"/>
                    <a:pt x="60" y="0"/>
                    <a:pt x="59" y="9"/>
                  </a:cubicBezTo>
                  <a:cubicBezTo>
                    <a:pt x="59" y="28"/>
                    <a:pt x="59" y="28"/>
                    <a:pt x="59" y="28"/>
                  </a:cubicBezTo>
                  <a:cubicBezTo>
                    <a:pt x="55" y="28"/>
                    <a:pt x="55" y="28"/>
                    <a:pt x="55" y="28"/>
                  </a:cubicBezTo>
                  <a:cubicBezTo>
                    <a:pt x="55" y="11"/>
                    <a:pt x="55" y="11"/>
                    <a:pt x="55" y="11"/>
                  </a:cubicBezTo>
                  <a:cubicBezTo>
                    <a:pt x="55" y="3"/>
                    <a:pt x="43" y="2"/>
                    <a:pt x="43" y="11"/>
                  </a:cubicBezTo>
                  <a:cubicBezTo>
                    <a:pt x="43" y="28"/>
                    <a:pt x="43" y="28"/>
                    <a:pt x="43" y="28"/>
                  </a:cubicBezTo>
                  <a:cubicBezTo>
                    <a:pt x="38" y="28"/>
                    <a:pt x="38" y="28"/>
                    <a:pt x="38" y="28"/>
                  </a:cubicBezTo>
                  <a:cubicBezTo>
                    <a:pt x="38" y="18"/>
                    <a:pt x="38" y="18"/>
                    <a:pt x="38" y="18"/>
                  </a:cubicBezTo>
                  <a:cubicBezTo>
                    <a:pt x="37" y="9"/>
                    <a:pt x="27" y="10"/>
                    <a:pt x="26" y="18"/>
                  </a:cubicBezTo>
                  <a:cubicBezTo>
                    <a:pt x="26" y="28"/>
                    <a:pt x="26" y="28"/>
                    <a:pt x="26" y="28"/>
                  </a:cubicBezTo>
                  <a:cubicBezTo>
                    <a:pt x="0" y="28"/>
                    <a:pt x="0" y="28"/>
                    <a:pt x="0" y="28"/>
                  </a:cubicBezTo>
                  <a:cubicBezTo>
                    <a:pt x="0" y="99"/>
                    <a:pt x="0" y="99"/>
                    <a:pt x="0" y="99"/>
                  </a:cubicBezTo>
                  <a:cubicBezTo>
                    <a:pt x="26" y="99"/>
                    <a:pt x="26" y="99"/>
                    <a:pt x="26" y="99"/>
                  </a:cubicBezTo>
                  <a:cubicBezTo>
                    <a:pt x="26" y="106"/>
                    <a:pt x="26" y="106"/>
                    <a:pt x="26" y="106"/>
                  </a:cubicBezTo>
                  <a:cubicBezTo>
                    <a:pt x="43" y="149"/>
                    <a:pt x="90" y="141"/>
                    <a:pt x="104" y="106"/>
                  </a:cubicBezTo>
                  <a:cubicBezTo>
                    <a:pt x="104" y="99"/>
                    <a:pt x="104" y="99"/>
                    <a:pt x="104" y="99"/>
                  </a:cubicBezTo>
                  <a:cubicBezTo>
                    <a:pt x="130" y="99"/>
                    <a:pt x="130" y="99"/>
                    <a:pt x="130" y="99"/>
                  </a:cubicBezTo>
                  <a:lnTo>
                    <a:pt x="130" y="28"/>
                  </a:lnTo>
                  <a:close/>
                  <a:moveTo>
                    <a:pt x="127" y="96"/>
                  </a:moveTo>
                  <a:cubicBezTo>
                    <a:pt x="104" y="96"/>
                    <a:pt x="104" y="96"/>
                    <a:pt x="104" y="96"/>
                  </a:cubicBezTo>
                  <a:cubicBezTo>
                    <a:pt x="104" y="93"/>
                    <a:pt x="104" y="93"/>
                    <a:pt x="104" y="93"/>
                  </a:cubicBezTo>
                  <a:cubicBezTo>
                    <a:pt x="110" y="93"/>
                    <a:pt x="110" y="93"/>
                    <a:pt x="110" y="93"/>
                  </a:cubicBezTo>
                  <a:cubicBezTo>
                    <a:pt x="111" y="93"/>
                    <a:pt x="111" y="93"/>
                    <a:pt x="112" y="92"/>
                  </a:cubicBezTo>
                  <a:cubicBezTo>
                    <a:pt x="112" y="91"/>
                    <a:pt x="113" y="91"/>
                    <a:pt x="113" y="90"/>
                  </a:cubicBezTo>
                  <a:cubicBezTo>
                    <a:pt x="113" y="90"/>
                    <a:pt x="113" y="90"/>
                    <a:pt x="113" y="90"/>
                  </a:cubicBezTo>
                  <a:cubicBezTo>
                    <a:pt x="113" y="87"/>
                    <a:pt x="115" y="85"/>
                    <a:pt x="117" y="85"/>
                  </a:cubicBezTo>
                  <a:cubicBezTo>
                    <a:pt x="117" y="85"/>
                    <a:pt x="117" y="85"/>
                    <a:pt x="118" y="85"/>
                  </a:cubicBezTo>
                  <a:cubicBezTo>
                    <a:pt x="118" y="85"/>
                    <a:pt x="118" y="85"/>
                    <a:pt x="118" y="85"/>
                  </a:cubicBezTo>
                  <a:cubicBezTo>
                    <a:pt x="119" y="85"/>
                    <a:pt x="119" y="85"/>
                    <a:pt x="120" y="85"/>
                  </a:cubicBezTo>
                  <a:cubicBezTo>
                    <a:pt x="121" y="84"/>
                    <a:pt x="121" y="83"/>
                    <a:pt x="121" y="82"/>
                  </a:cubicBezTo>
                  <a:cubicBezTo>
                    <a:pt x="121" y="45"/>
                    <a:pt x="121" y="45"/>
                    <a:pt x="121" y="45"/>
                  </a:cubicBezTo>
                  <a:cubicBezTo>
                    <a:pt x="121" y="44"/>
                    <a:pt x="121" y="43"/>
                    <a:pt x="120" y="43"/>
                  </a:cubicBezTo>
                  <a:cubicBezTo>
                    <a:pt x="119" y="42"/>
                    <a:pt x="119" y="42"/>
                    <a:pt x="118" y="42"/>
                  </a:cubicBezTo>
                  <a:cubicBezTo>
                    <a:pt x="117" y="42"/>
                    <a:pt x="117" y="42"/>
                    <a:pt x="117" y="42"/>
                  </a:cubicBezTo>
                  <a:cubicBezTo>
                    <a:pt x="116" y="42"/>
                    <a:pt x="115" y="42"/>
                    <a:pt x="114" y="41"/>
                  </a:cubicBezTo>
                  <a:cubicBezTo>
                    <a:pt x="113" y="40"/>
                    <a:pt x="113" y="39"/>
                    <a:pt x="113" y="38"/>
                  </a:cubicBezTo>
                  <a:cubicBezTo>
                    <a:pt x="113" y="37"/>
                    <a:pt x="113" y="37"/>
                    <a:pt x="113" y="37"/>
                  </a:cubicBezTo>
                  <a:cubicBezTo>
                    <a:pt x="113" y="36"/>
                    <a:pt x="112" y="36"/>
                    <a:pt x="112" y="35"/>
                  </a:cubicBezTo>
                  <a:cubicBezTo>
                    <a:pt x="111" y="35"/>
                    <a:pt x="111" y="34"/>
                    <a:pt x="110" y="34"/>
                  </a:cubicBezTo>
                  <a:cubicBezTo>
                    <a:pt x="20" y="34"/>
                    <a:pt x="20" y="34"/>
                    <a:pt x="20" y="34"/>
                  </a:cubicBezTo>
                  <a:cubicBezTo>
                    <a:pt x="19" y="34"/>
                    <a:pt x="18" y="35"/>
                    <a:pt x="18" y="35"/>
                  </a:cubicBezTo>
                  <a:cubicBezTo>
                    <a:pt x="17" y="36"/>
                    <a:pt x="17" y="36"/>
                    <a:pt x="17" y="38"/>
                  </a:cubicBezTo>
                  <a:cubicBezTo>
                    <a:pt x="17" y="40"/>
                    <a:pt x="15" y="42"/>
                    <a:pt x="13" y="42"/>
                  </a:cubicBezTo>
                  <a:cubicBezTo>
                    <a:pt x="13" y="42"/>
                    <a:pt x="12" y="42"/>
                    <a:pt x="12" y="42"/>
                  </a:cubicBezTo>
                  <a:cubicBezTo>
                    <a:pt x="12" y="42"/>
                    <a:pt x="12" y="42"/>
                    <a:pt x="12" y="42"/>
                  </a:cubicBezTo>
                  <a:cubicBezTo>
                    <a:pt x="11" y="42"/>
                    <a:pt x="10" y="42"/>
                    <a:pt x="10" y="43"/>
                  </a:cubicBezTo>
                  <a:cubicBezTo>
                    <a:pt x="9" y="43"/>
                    <a:pt x="9" y="44"/>
                    <a:pt x="9" y="45"/>
                  </a:cubicBezTo>
                  <a:cubicBezTo>
                    <a:pt x="9" y="82"/>
                    <a:pt x="9" y="82"/>
                    <a:pt x="9" y="82"/>
                  </a:cubicBezTo>
                  <a:cubicBezTo>
                    <a:pt x="9" y="83"/>
                    <a:pt x="9" y="84"/>
                    <a:pt x="10" y="85"/>
                  </a:cubicBezTo>
                  <a:cubicBezTo>
                    <a:pt x="10" y="85"/>
                    <a:pt x="11" y="85"/>
                    <a:pt x="12" y="85"/>
                  </a:cubicBezTo>
                  <a:cubicBezTo>
                    <a:pt x="12" y="85"/>
                    <a:pt x="12" y="85"/>
                    <a:pt x="12" y="85"/>
                  </a:cubicBezTo>
                  <a:cubicBezTo>
                    <a:pt x="13" y="85"/>
                    <a:pt x="15" y="86"/>
                    <a:pt x="16" y="86"/>
                  </a:cubicBezTo>
                  <a:cubicBezTo>
                    <a:pt x="17" y="87"/>
                    <a:pt x="17" y="88"/>
                    <a:pt x="17" y="90"/>
                  </a:cubicBezTo>
                  <a:cubicBezTo>
                    <a:pt x="17" y="91"/>
                    <a:pt x="17" y="91"/>
                    <a:pt x="18" y="92"/>
                  </a:cubicBezTo>
                  <a:cubicBezTo>
                    <a:pt x="18" y="93"/>
                    <a:pt x="19" y="93"/>
                    <a:pt x="20" y="93"/>
                  </a:cubicBezTo>
                  <a:cubicBezTo>
                    <a:pt x="92" y="93"/>
                    <a:pt x="92" y="93"/>
                    <a:pt x="92" y="93"/>
                  </a:cubicBezTo>
                  <a:cubicBezTo>
                    <a:pt x="92" y="96"/>
                    <a:pt x="92" y="96"/>
                    <a:pt x="92" y="96"/>
                  </a:cubicBezTo>
                  <a:cubicBezTo>
                    <a:pt x="4" y="96"/>
                    <a:pt x="4" y="96"/>
                    <a:pt x="4" y="96"/>
                  </a:cubicBezTo>
                  <a:cubicBezTo>
                    <a:pt x="4" y="31"/>
                    <a:pt x="4" y="31"/>
                    <a:pt x="4" y="31"/>
                  </a:cubicBezTo>
                  <a:cubicBezTo>
                    <a:pt x="26" y="31"/>
                    <a:pt x="26" y="31"/>
                    <a:pt x="26" y="31"/>
                  </a:cubicBezTo>
                  <a:cubicBezTo>
                    <a:pt x="38" y="31"/>
                    <a:pt x="38" y="31"/>
                    <a:pt x="38" y="31"/>
                  </a:cubicBezTo>
                  <a:cubicBezTo>
                    <a:pt x="43" y="31"/>
                    <a:pt x="43" y="31"/>
                    <a:pt x="43" y="31"/>
                  </a:cubicBezTo>
                  <a:cubicBezTo>
                    <a:pt x="55" y="31"/>
                    <a:pt x="55" y="31"/>
                    <a:pt x="55" y="31"/>
                  </a:cubicBezTo>
                  <a:cubicBezTo>
                    <a:pt x="59" y="31"/>
                    <a:pt x="59" y="31"/>
                    <a:pt x="59" y="31"/>
                  </a:cubicBezTo>
                  <a:cubicBezTo>
                    <a:pt x="72" y="31"/>
                    <a:pt x="72" y="31"/>
                    <a:pt x="72" y="31"/>
                  </a:cubicBezTo>
                  <a:cubicBezTo>
                    <a:pt x="76" y="31"/>
                    <a:pt x="76" y="31"/>
                    <a:pt x="76" y="31"/>
                  </a:cubicBezTo>
                  <a:cubicBezTo>
                    <a:pt x="89" y="31"/>
                    <a:pt x="89" y="31"/>
                    <a:pt x="89" y="31"/>
                  </a:cubicBezTo>
                  <a:cubicBezTo>
                    <a:pt x="127" y="31"/>
                    <a:pt x="127" y="31"/>
                    <a:pt x="127" y="31"/>
                  </a:cubicBezTo>
                  <a:lnTo>
                    <a:pt x="127" y="96"/>
                  </a:lnTo>
                  <a:close/>
                  <a:moveTo>
                    <a:pt x="103" y="60"/>
                  </a:moveTo>
                  <a:cubicBezTo>
                    <a:pt x="103" y="52"/>
                    <a:pt x="92" y="53"/>
                    <a:pt x="92" y="60"/>
                  </a:cubicBezTo>
                  <a:cubicBezTo>
                    <a:pt x="92" y="90"/>
                    <a:pt x="92" y="90"/>
                    <a:pt x="92" y="90"/>
                  </a:cubicBezTo>
                  <a:cubicBezTo>
                    <a:pt x="20" y="90"/>
                    <a:pt x="20" y="90"/>
                    <a:pt x="20" y="90"/>
                  </a:cubicBezTo>
                  <a:cubicBezTo>
                    <a:pt x="20" y="90"/>
                    <a:pt x="20" y="90"/>
                    <a:pt x="20" y="90"/>
                  </a:cubicBezTo>
                  <a:cubicBezTo>
                    <a:pt x="20" y="88"/>
                    <a:pt x="19" y="86"/>
                    <a:pt x="18" y="85"/>
                  </a:cubicBezTo>
                  <a:cubicBezTo>
                    <a:pt x="16" y="83"/>
                    <a:pt x="15" y="82"/>
                    <a:pt x="13" y="82"/>
                  </a:cubicBezTo>
                  <a:cubicBezTo>
                    <a:pt x="12" y="82"/>
                    <a:pt x="12" y="82"/>
                    <a:pt x="12" y="82"/>
                  </a:cubicBezTo>
                  <a:cubicBezTo>
                    <a:pt x="12" y="45"/>
                    <a:pt x="12" y="45"/>
                    <a:pt x="12" y="45"/>
                  </a:cubicBezTo>
                  <a:cubicBezTo>
                    <a:pt x="12" y="45"/>
                    <a:pt x="12" y="45"/>
                    <a:pt x="13" y="45"/>
                  </a:cubicBezTo>
                  <a:cubicBezTo>
                    <a:pt x="17" y="45"/>
                    <a:pt x="20" y="42"/>
                    <a:pt x="20" y="37"/>
                  </a:cubicBezTo>
                  <a:cubicBezTo>
                    <a:pt x="20" y="37"/>
                    <a:pt x="20" y="37"/>
                    <a:pt x="20" y="37"/>
                  </a:cubicBezTo>
                  <a:cubicBezTo>
                    <a:pt x="110" y="37"/>
                    <a:pt x="110" y="37"/>
                    <a:pt x="110" y="37"/>
                  </a:cubicBezTo>
                  <a:cubicBezTo>
                    <a:pt x="111" y="37"/>
                    <a:pt x="111" y="37"/>
                    <a:pt x="111" y="37"/>
                  </a:cubicBezTo>
                  <a:cubicBezTo>
                    <a:pt x="110" y="37"/>
                    <a:pt x="110" y="37"/>
                    <a:pt x="110" y="37"/>
                  </a:cubicBezTo>
                  <a:cubicBezTo>
                    <a:pt x="110" y="39"/>
                    <a:pt x="111" y="41"/>
                    <a:pt x="112" y="43"/>
                  </a:cubicBezTo>
                  <a:cubicBezTo>
                    <a:pt x="113" y="44"/>
                    <a:pt x="115" y="45"/>
                    <a:pt x="117" y="45"/>
                  </a:cubicBezTo>
                  <a:cubicBezTo>
                    <a:pt x="117" y="45"/>
                    <a:pt x="118" y="45"/>
                    <a:pt x="118" y="45"/>
                  </a:cubicBezTo>
                  <a:cubicBezTo>
                    <a:pt x="118" y="45"/>
                    <a:pt x="118" y="45"/>
                    <a:pt x="118" y="45"/>
                  </a:cubicBezTo>
                  <a:cubicBezTo>
                    <a:pt x="118" y="83"/>
                    <a:pt x="118" y="83"/>
                    <a:pt x="118" y="83"/>
                  </a:cubicBezTo>
                  <a:cubicBezTo>
                    <a:pt x="118" y="82"/>
                    <a:pt x="117" y="82"/>
                    <a:pt x="117" y="82"/>
                  </a:cubicBezTo>
                  <a:cubicBezTo>
                    <a:pt x="113" y="82"/>
                    <a:pt x="110" y="86"/>
                    <a:pt x="110" y="90"/>
                  </a:cubicBezTo>
                  <a:cubicBezTo>
                    <a:pt x="110" y="90"/>
                    <a:pt x="110" y="90"/>
                    <a:pt x="110" y="90"/>
                  </a:cubicBezTo>
                  <a:cubicBezTo>
                    <a:pt x="110" y="90"/>
                    <a:pt x="110" y="90"/>
                    <a:pt x="110" y="90"/>
                  </a:cubicBezTo>
                  <a:cubicBezTo>
                    <a:pt x="104" y="90"/>
                    <a:pt x="104" y="90"/>
                    <a:pt x="104" y="90"/>
                  </a:cubicBezTo>
                  <a:lnTo>
                    <a:pt x="103"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grpSp>
      <p:grpSp>
        <p:nvGrpSpPr>
          <p:cNvPr id="102" name="组合 101"/>
          <p:cNvGrpSpPr/>
          <p:nvPr/>
        </p:nvGrpSpPr>
        <p:grpSpPr>
          <a:xfrm>
            <a:off x="10511493" y="2498491"/>
            <a:ext cx="579123" cy="580145"/>
            <a:chOff x="8301418" y="2433233"/>
            <a:chExt cx="792746" cy="794145"/>
          </a:xfrm>
        </p:grpSpPr>
        <p:sp>
          <p:nvSpPr>
            <p:cNvPr id="103" name="Oval 16"/>
            <p:cNvSpPr>
              <a:spLocks noChangeArrowheads="1"/>
            </p:cNvSpPr>
            <p:nvPr/>
          </p:nvSpPr>
          <p:spPr bwMode="auto">
            <a:xfrm>
              <a:off x="8301418" y="2433233"/>
              <a:ext cx="792746" cy="794145"/>
            </a:xfrm>
            <a:prstGeom prst="ellipse">
              <a:avLst/>
            </a:prstGeom>
            <a:solidFill>
              <a:srgbClr val="4F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sp>
          <p:nvSpPr>
            <p:cNvPr id="104" name="Oval 144"/>
            <p:cNvSpPr>
              <a:spLocks noChangeArrowheads="1"/>
            </p:cNvSpPr>
            <p:nvPr/>
          </p:nvSpPr>
          <p:spPr bwMode="auto">
            <a:xfrm>
              <a:off x="8301418" y="2433233"/>
              <a:ext cx="792746" cy="794145"/>
            </a:xfrm>
            <a:prstGeom prst="ellipse">
              <a:avLst/>
            </a:pr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kern="0" dirty="0">
                <a:solidFill>
                  <a:sysClr val="windowText" lastClr="000000"/>
                </a:solidFill>
                <a:latin typeface="微软雅黑"/>
                <a:ea typeface="微软雅黑"/>
              </a:endParaRPr>
            </a:p>
          </p:txBody>
        </p:sp>
        <p:sp>
          <p:nvSpPr>
            <p:cNvPr id="105" name="Freeform 215"/>
            <p:cNvSpPr>
              <a:spLocks noEditPoints="1"/>
            </p:cNvSpPr>
            <p:nvPr/>
          </p:nvSpPr>
          <p:spPr bwMode="auto">
            <a:xfrm>
              <a:off x="8466399" y="2573047"/>
              <a:ext cx="462785" cy="461387"/>
            </a:xfrm>
            <a:custGeom>
              <a:avLst/>
              <a:gdLst>
                <a:gd name="T0" fmla="*/ 135 w 140"/>
                <a:gd name="T1" fmla="*/ 87 h 140"/>
                <a:gd name="T2" fmla="*/ 108 w 140"/>
                <a:gd name="T3" fmla="*/ 79 h 140"/>
                <a:gd name="T4" fmla="*/ 5 w 140"/>
                <a:gd name="T5" fmla="*/ 135 h 140"/>
                <a:gd name="T6" fmla="*/ 32 w 140"/>
                <a:gd name="T7" fmla="*/ 117 h 140"/>
                <a:gd name="T8" fmla="*/ 68 w 140"/>
                <a:gd name="T9" fmla="*/ 33 h 140"/>
                <a:gd name="T10" fmla="*/ 57 w 140"/>
                <a:gd name="T11" fmla="*/ 11 h 140"/>
                <a:gd name="T12" fmla="*/ 68 w 140"/>
                <a:gd name="T13" fmla="*/ 0 h 140"/>
                <a:gd name="T14" fmla="*/ 79 w 140"/>
                <a:gd name="T15" fmla="*/ 5 h 140"/>
                <a:gd name="T16" fmla="*/ 73 w 140"/>
                <a:gd name="T17" fmla="*/ 9 h 140"/>
                <a:gd name="T18" fmla="*/ 80 w 140"/>
                <a:gd name="T19" fmla="*/ 21 h 140"/>
                <a:gd name="T20" fmla="*/ 72 w 140"/>
                <a:gd name="T21" fmla="*/ 39 h 140"/>
                <a:gd name="T22" fmla="*/ 68 w 140"/>
                <a:gd name="T23" fmla="*/ 39 h 140"/>
                <a:gd name="T24" fmla="*/ 64 w 140"/>
                <a:gd name="T25" fmla="*/ 27 h 140"/>
                <a:gd name="T26" fmla="*/ 72 w 140"/>
                <a:gd name="T27" fmla="*/ 33 h 140"/>
                <a:gd name="T28" fmla="*/ 74 w 140"/>
                <a:gd name="T29" fmla="*/ 26 h 140"/>
                <a:gd name="T30" fmla="*/ 68 w 140"/>
                <a:gd name="T31" fmla="*/ 15 h 140"/>
                <a:gd name="T32" fmla="*/ 65 w 140"/>
                <a:gd name="T33" fmla="*/ 11 h 140"/>
                <a:gd name="T34" fmla="*/ 5 w 140"/>
                <a:gd name="T35" fmla="*/ 111 h 140"/>
                <a:gd name="T36" fmla="*/ 5 w 140"/>
                <a:gd name="T37" fmla="*/ 100 h 140"/>
                <a:gd name="T38" fmla="*/ 130 w 140"/>
                <a:gd name="T39" fmla="*/ 140 h 140"/>
                <a:gd name="T40" fmla="*/ 108 w 140"/>
                <a:gd name="T41" fmla="*/ 117 h 140"/>
                <a:gd name="T42" fmla="*/ 104 w 140"/>
                <a:gd name="T43" fmla="*/ 54 h 140"/>
                <a:gd name="T44" fmla="*/ 40 w 140"/>
                <a:gd name="T45" fmla="*/ 140 h 140"/>
                <a:gd name="T46" fmla="*/ 91 w 140"/>
                <a:gd name="T47" fmla="*/ 107 h 140"/>
                <a:gd name="T48" fmla="*/ 97 w 140"/>
                <a:gd name="T49" fmla="*/ 62 h 140"/>
                <a:gd name="T50" fmla="*/ 91 w 140"/>
                <a:gd name="T51" fmla="*/ 107 h 140"/>
                <a:gd name="T52" fmla="*/ 81 w 140"/>
                <a:gd name="T53" fmla="*/ 107 h 140"/>
                <a:gd name="T54" fmla="*/ 75 w 140"/>
                <a:gd name="T55" fmla="*/ 62 h 140"/>
                <a:gd name="T56" fmla="*/ 83 w 140"/>
                <a:gd name="T57" fmla="*/ 137 h 140"/>
                <a:gd name="T58" fmla="*/ 87 w 140"/>
                <a:gd name="T59" fmla="*/ 121 h 140"/>
                <a:gd name="T60" fmla="*/ 71 w 140"/>
                <a:gd name="T61" fmla="*/ 137 h 140"/>
                <a:gd name="T62" fmla="*/ 65 w 140"/>
                <a:gd name="T63" fmla="*/ 107 h 140"/>
                <a:gd name="T64" fmla="*/ 58 w 140"/>
                <a:gd name="T65" fmla="*/ 62 h 140"/>
                <a:gd name="T66" fmla="*/ 54 w 140"/>
                <a:gd name="T67" fmla="*/ 123 h 140"/>
                <a:gd name="T68" fmla="*/ 68 w 140"/>
                <a:gd name="T69" fmla="*/ 137 h 140"/>
                <a:gd name="T70" fmla="*/ 52 w 140"/>
                <a:gd name="T71" fmla="*/ 121 h 140"/>
                <a:gd name="T72" fmla="*/ 48 w 140"/>
                <a:gd name="T73" fmla="*/ 107 h 140"/>
                <a:gd name="T74" fmla="*/ 42 w 140"/>
                <a:gd name="T75" fmla="*/ 62 h 140"/>
                <a:gd name="T76" fmla="*/ 105 w 140"/>
                <a:gd name="T77" fmla="*/ 42 h 140"/>
                <a:gd name="T78" fmla="*/ 35 w 140"/>
                <a:gd name="T79" fmla="*/ 50 h 140"/>
                <a:gd name="T80" fmla="*/ 104 w 140"/>
                <a:gd name="T81" fmla="*/ 51 h 140"/>
                <a:gd name="T82" fmla="*/ 109 w 140"/>
                <a:gd name="T83" fmla="*/ 46 h 140"/>
                <a:gd name="T84" fmla="*/ 5 w 140"/>
                <a:gd name="T85" fmla="*/ 87 h 140"/>
                <a:gd name="T86" fmla="*/ 32 w 140"/>
                <a:gd name="T87" fmla="*/ 79 h 140"/>
                <a:gd name="T88" fmla="*/ 108 w 140"/>
                <a:gd name="T89" fmla="*/ 111 h 140"/>
                <a:gd name="T90" fmla="*/ 108 w 140"/>
                <a:gd name="T91" fmla="*/ 10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0" h="140">
                  <a:moveTo>
                    <a:pt x="140" y="83"/>
                  </a:moveTo>
                  <a:cubicBezTo>
                    <a:pt x="140" y="85"/>
                    <a:pt x="138" y="87"/>
                    <a:pt x="136" y="87"/>
                  </a:cubicBezTo>
                  <a:cubicBezTo>
                    <a:pt x="135" y="87"/>
                    <a:pt x="135" y="87"/>
                    <a:pt x="135" y="87"/>
                  </a:cubicBezTo>
                  <a:cubicBezTo>
                    <a:pt x="135" y="94"/>
                    <a:pt x="135" y="94"/>
                    <a:pt x="135" y="94"/>
                  </a:cubicBezTo>
                  <a:cubicBezTo>
                    <a:pt x="108" y="94"/>
                    <a:pt x="108" y="94"/>
                    <a:pt x="108" y="94"/>
                  </a:cubicBezTo>
                  <a:cubicBezTo>
                    <a:pt x="108" y="79"/>
                    <a:pt x="108" y="79"/>
                    <a:pt x="108" y="79"/>
                  </a:cubicBezTo>
                  <a:cubicBezTo>
                    <a:pt x="136" y="79"/>
                    <a:pt x="136" y="79"/>
                    <a:pt x="136" y="79"/>
                  </a:cubicBezTo>
                  <a:cubicBezTo>
                    <a:pt x="138" y="79"/>
                    <a:pt x="140" y="81"/>
                    <a:pt x="140" y="83"/>
                  </a:cubicBezTo>
                  <a:close/>
                  <a:moveTo>
                    <a:pt x="5" y="135"/>
                  </a:moveTo>
                  <a:cubicBezTo>
                    <a:pt x="5" y="138"/>
                    <a:pt x="7" y="140"/>
                    <a:pt x="9" y="140"/>
                  </a:cubicBezTo>
                  <a:cubicBezTo>
                    <a:pt x="32" y="140"/>
                    <a:pt x="32" y="140"/>
                    <a:pt x="32" y="140"/>
                  </a:cubicBezTo>
                  <a:cubicBezTo>
                    <a:pt x="32" y="117"/>
                    <a:pt x="32" y="117"/>
                    <a:pt x="32" y="117"/>
                  </a:cubicBezTo>
                  <a:cubicBezTo>
                    <a:pt x="5" y="117"/>
                    <a:pt x="5" y="117"/>
                    <a:pt x="5" y="117"/>
                  </a:cubicBezTo>
                  <a:lnTo>
                    <a:pt x="5" y="135"/>
                  </a:lnTo>
                  <a:close/>
                  <a:moveTo>
                    <a:pt x="68" y="33"/>
                  </a:moveTo>
                  <a:cubicBezTo>
                    <a:pt x="68" y="23"/>
                    <a:pt x="68" y="23"/>
                    <a:pt x="68" y="23"/>
                  </a:cubicBezTo>
                  <a:cubicBezTo>
                    <a:pt x="64" y="22"/>
                    <a:pt x="61" y="20"/>
                    <a:pt x="60" y="18"/>
                  </a:cubicBezTo>
                  <a:cubicBezTo>
                    <a:pt x="58" y="15"/>
                    <a:pt x="57" y="13"/>
                    <a:pt x="57" y="11"/>
                  </a:cubicBezTo>
                  <a:cubicBezTo>
                    <a:pt x="57" y="9"/>
                    <a:pt x="58" y="7"/>
                    <a:pt x="60" y="5"/>
                  </a:cubicBezTo>
                  <a:cubicBezTo>
                    <a:pt x="61" y="3"/>
                    <a:pt x="64" y="2"/>
                    <a:pt x="68" y="2"/>
                  </a:cubicBezTo>
                  <a:cubicBezTo>
                    <a:pt x="68" y="0"/>
                    <a:pt x="68" y="0"/>
                    <a:pt x="68" y="0"/>
                  </a:cubicBezTo>
                  <a:cubicBezTo>
                    <a:pt x="72" y="0"/>
                    <a:pt x="72" y="0"/>
                    <a:pt x="72" y="0"/>
                  </a:cubicBezTo>
                  <a:cubicBezTo>
                    <a:pt x="72" y="2"/>
                    <a:pt x="72" y="2"/>
                    <a:pt x="72" y="2"/>
                  </a:cubicBezTo>
                  <a:cubicBezTo>
                    <a:pt x="75" y="2"/>
                    <a:pt x="78" y="3"/>
                    <a:pt x="79" y="5"/>
                  </a:cubicBezTo>
                  <a:cubicBezTo>
                    <a:pt x="81" y="7"/>
                    <a:pt x="82" y="9"/>
                    <a:pt x="82" y="12"/>
                  </a:cubicBezTo>
                  <a:cubicBezTo>
                    <a:pt x="74" y="12"/>
                    <a:pt x="74" y="12"/>
                    <a:pt x="74" y="12"/>
                  </a:cubicBezTo>
                  <a:cubicBezTo>
                    <a:pt x="74" y="11"/>
                    <a:pt x="74" y="10"/>
                    <a:pt x="73" y="9"/>
                  </a:cubicBezTo>
                  <a:cubicBezTo>
                    <a:pt x="73" y="8"/>
                    <a:pt x="72" y="8"/>
                    <a:pt x="72" y="7"/>
                  </a:cubicBezTo>
                  <a:cubicBezTo>
                    <a:pt x="72" y="17"/>
                    <a:pt x="72" y="17"/>
                    <a:pt x="72" y="17"/>
                  </a:cubicBezTo>
                  <a:cubicBezTo>
                    <a:pt x="75" y="18"/>
                    <a:pt x="78" y="19"/>
                    <a:pt x="80" y="21"/>
                  </a:cubicBezTo>
                  <a:cubicBezTo>
                    <a:pt x="82" y="23"/>
                    <a:pt x="83" y="26"/>
                    <a:pt x="83" y="29"/>
                  </a:cubicBezTo>
                  <a:cubicBezTo>
                    <a:pt x="83" y="31"/>
                    <a:pt x="82" y="34"/>
                    <a:pt x="79" y="36"/>
                  </a:cubicBezTo>
                  <a:cubicBezTo>
                    <a:pt x="77" y="38"/>
                    <a:pt x="75" y="39"/>
                    <a:pt x="72" y="39"/>
                  </a:cubicBezTo>
                  <a:cubicBezTo>
                    <a:pt x="72" y="40"/>
                    <a:pt x="72" y="40"/>
                    <a:pt x="72" y="40"/>
                  </a:cubicBezTo>
                  <a:cubicBezTo>
                    <a:pt x="68" y="40"/>
                    <a:pt x="68" y="40"/>
                    <a:pt x="68" y="40"/>
                  </a:cubicBezTo>
                  <a:cubicBezTo>
                    <a:pt x="68" y="39"/>
                    <a:pt x="68" y="39"/>
                    <a:pt x="68" y="39"/>
                  </a:cubicBezTo>
                  <a:cubicBezTo>
                    <a:pt x="65" y="39"/>
                    <a:pt x="63" y="38"/>
                    <a:pt x="60" y="36"/>
                  </a:cubicBezTo>
                  <a:cubicBezTo>
                    <a:pt x="58" y="34"/>
                    <a:pt x="57" y="31"/>
                    <a:pt x="57" y="27"/>
                  </a:cubicBezTo>
                  <a:cubicBezTo>
                    <a:pt x="64" y="27"/>
                    <a:pt x="64" y="27"/>
                    <a:pt x="64" y="27"/>
                  </a:cubicBezTo>
                  <a:cubicBezTo>
                    <a:pt x="64" y="28"/>
                    <a:pt x="65" y="30"/>
                    <a:pt x="65" y="31"/>
                  </a:cubicBezTo>
                  <a:cubicBezTo>
                    <a:pt x="66" y="32"/>
                    <a:pt x="67" y="32"/>
                    <a:pt x="68" y="33"/>
                  </a:cubicBezTo>
                  <a:close/>
                  <a:moveTo>
                    <a:pt x="72" y="33"/>
                  </a:moveTo>
                  <a:cubicBezTo>
                    <a:pt x="72" y="33"/>
                    <a:pt x="73" y="32"/>
                    <a:pt x="74" y="31"/>
                  </a:cubicBezTo>
                  <a:cubicBezTo>
                    <a:pt x="74" y="30"/>
                    <a:pt x="75" y="29"/>
                    <a:pt x="75" y="28"/>
                  </a:cubicBezTo>
                  <a:cubicBezTo>
                    <a:pt x="75" y="27"/>
                    <a:pt x="75" y="26"/>
                    <a:pt x="74" y="26"/>
                  </a:cubicBezTo>
                  <a:cubicBezTo>
                    <a:pt x="74" y="25"/>
                    <a:pt x="73" y="24"/>
                    <a:pt x="72" y="24"/>
                  </a:cubicBezTo>
                  <a:lnTo>
                    <a:pt x="72" y="33"/>
                  </a:lnTo>
                  <a:close/>
                  <a:moveTo>
                    <a:pt x="68" y="15"/>
                  </a:moveTo>
                  <a:cubicBezTo>
                    <a:pt x="68" y="7"/>
                    <a:pt x="68" y="7"/>
                    <a:pt x="68" y="7"/>
                  </a:cubicBezTo>
                  <a:cubicBezTo>
                    <a:pt x="67" y="7"/>
                    <a:pt x="66" y="8"/>
                    <a:pt x="66" y="8"/>
                  </a:cubicBezTo>
                  <a:cubicBezTo>
                    <a:pt x="65" y="9"/>
                    <a:pt x="65" y="10"/>
                    <a:pt x="65" y="11"/>
                  </a:cubicBezTo>
                  <a:cubicBezTo>
                    <a:pt x="65" y="12"/>
                    <a:pt x="65" y="13"/>
                    <a:pt x="66" y="13"/>
                  </a:cubicBezTo>
                  <a:cubicBezTo>
                    <a:pt x="66" y="14"/>
                    <a:pt x="67" y="15"/>
                    <a:pt x="68" y="15"/>
                  </a:cubicBezTo>
                  <a:close/>
                  <a:moveTo>
                    <a:pt x="5" y="111"/>
                  </a:moveTo>
                  <a:cubicBezTo>
                    <a:pt x="32" y="111"/>
                    <a:pt x="32" y="111"/>
                    <a:pt x="32" y="111"/>
                  </a:cubicBezTo>
                  <a:cubicBezTo>
                    <a:pt x="32" y="100"/>
                    <a:pt x="32" y="100"/>
                    <a:pt x="32" y="100"/>
                  </a:cubicBezTo>
                  <a:cubicBezTo>
                    <a:pt x="5" y="100"/>
                    <a:pt x="5" y="100"/>
                    <a:pt x="5" y="100"/>
                  </a:cubicBezTo>
                  <a:lnTo>
                    <a:pt x="5" y="111"/>
                  </a:lnTo>
                  <a:close/>
                  <a:moveTo>
                    <a:pt x="108" y="140"/>
                  </a:moveTo>
                  <a:cubicBezTo>
                    <a:pt x="130" y="140"/>
                    <a:pt x="130" y="140"/>
                    <a:pt x="130" y="140"/>
                  </a:cubicBezTo>
                  <a:cubicBezTo>
                    <a:pt x="133" y="140"/>
                    <a:pt x="135" y="138"/>
                    <a:pt x="135" y="135"/>
                  </a:cubicBezTo>
                  <a:cubicBezTo>
                    <a:pt x="135" y="117"/>
                    <a:pt x="135" y="117"/>
                    <a:pt x="135" y="117"/>
                  </a:cubicBezTo>
                  <a:cubicBezTo>
                    <a:pt x="108" y="117"/>
                    <a:pt x="108" y="117"/>
                    <a:pt x="108" y="117"/>
                  </a:cubicBezTo>
                  <a:lnTo>
                    <a:pt x="108" y="140"/>
                  </a:lnTo>
                  <a:close/>
                  <a:moveTo>
                    <a:pt x="35" y="54"/>
                  </a:moveTo>
                  <a:cubicBezTo>
                    <a:pt x="104" y="54"/>
                    <a:pt x="104" y="54"/>
                    <a:pt x="104" y="54"/>
                  </a:cubicBezTo>
                  <a:cubicBezTo>
                    <a:pt x="104" y="135"/>
                    <a:pt x="104" y="135"/>
                    <a:pt x="104" y="135"/>
                  </a:cubicBezTo>
                  <a:cubicBezTo>
                    <a:pt x="104" y="138"/>
                    <a:pt x="102" y="140"/>
                    <a:pt x="99" y="140"/>
                  </a:cubicBezTo>
                  <a:cubicBezTo>
                    <a:pt x="40" y="140"/>
                    <a:pt x="40" y="140"/>
                    <a:pt x="40" y="140"/>
                  </a:cubicBezTo>
                  <a:cubicBezTo>
                    <a:pt x="38" y="140"/>
                    <a:pt x="35" y="138"/>
                    <a:pt x="35" y="135"/>
                  </a:cubicBezTo>
                  <a:lnTo>
                    <a:pt x="35" y="54"/>
                  </a:lnTo>
                  <a:close/>
                  <a:moveTo>
                    <a:pt x="91" y="107"/>
                  </a:moveTo>
                  <a:cubicBezTo>
                    <a:pt x="91" y="109"/>
                    <a:pt x="92" y="110"/>
                    <a:pt x="94" y="110"/>
                  </a:cubicBezTo>
                  <a:cubicBezTo>
                    <a:pt x="96" y="110"/>
                    <a:pt x="97" y="109"/>
                    <a:pt x="97" y="107"/>
                  </a:cubicBezTo>
                  <a:cubicBezTo>
                    <a:pt x="97" y="62"/>
                    <a:pt x="97" y="62"/>
                    <a:pt x="97" y="62"/>
                  </a:cubicBezTo>
                  <a:cubicBezTo>
                    <a:pt x="97" y="60"/>
                    <a:pt x="96" y="59"/>
                    <a:pt x="94" y="59"/>
                  </a:cubicBezTo>
                  <a:cubicBezTo>
                    <a:pt x="92" y="59"/>
                    <a:pt x="91" y="60"/>
                    <a:pt x="91" y="62"/>
                  </a:cubicBezTo>
                  <a:lnTo>
                    <a:pt x="91" y="107"/>
                  </a:lnTo>
                  <a:close/>
                  <a:moveTo>
                    <a:pt x="75" y="107"/>
                  </a:moveTo>
                  <a:cubicBezTo>
                    <a:pt x="75" y="109"/>
                    <a:pt x="76" y="110"/>
                    <a:pt x="78" y="110"/>
                  </a:cubicBezTo>
                  <a:cubicBezTo>
                    <a:pt x="79" y="110"/>
                    <a:pt x="81" y="109"/>
                    <a:pt x="81" y="107"/>
                  </a:cubicBezTo>
                  <a:cubicBezTo>
                    <a:pt x="81" y="62"/>
                    <a:pt x="81" y="62"/>
                    <a:pt x="81" y="62"/>
                  </a:cubicBezTo>
                  <a:cubicBezTo>
                    <a:pt x="81" y="60"/>
                    <a:pt x="79" y="59"/>
                    <a:pt x="78" y="59"/>
                  </a:cubicBezTo>
                  <a:cubicBezTo>
                    <a:pt x="76" y="59"/>
                    <a:pt x="75" y="60"/>
                    <a:pt x="75" y="62"/>
                  </a:cubicBezTo>
                  <a:lnTo>
                    <a:pt x="75" y="107"/>
                  </a:lnTo>
                  <a:close/>
                  <a:moveTo>
                    <a:pt x="71" y="137"/>
                  </a:moveTo>
                  <a:cubicBezTo>
                    <a:pt x="83" y="137"/>
                    <a:pt x="83" y="137"/>
                    <a:pt x="83" y="137"/>
                  </a:cubicBezTo>
                  <a:cubicBezTo>
                    <a:pt x="84" y="137"/>
                    <a:pt x="85" y="136"/>
                    <a:pt x="85" y="135"/>
                  </a:cubicBezTo>
                  <a:cubicBezTo>
                    <a:pt x="85" y="123"/>
                    <a:pt x="85" y="123"/>
                    <a:pt x="85" y="123"/>
                  </a:cubicBezTo>
                  <a:cubicBezTo>
                    <a:pt x="86" y="123"/>
                    <a:pt x="87" y="122"/>
                    <a:pt x="87" y="121"/>
                  </a:cubicBezTo>
                  <a:cubicBezTo>
                    <a:pt x="87" y="120"/>
                    <a:pt x="86" y="119"/>
                    <a:pt x="85" y="119"/>
                  </a:cubicBezTo>
                  <a:cubicBezTo>
                    <a:pt x="71" y="119"/>
                    <a:pt x="71" y="119"/>
                    <a:pt x="71" y="119"/>
                  </a:cubicBezTo>
                  <a:lnTo>
                    <a:pt x="71" y="137"/>
                  </a:lnTo>
                  <a:close/>
                  <a:moveTo>
                    <a:pt x="58" y="107"/>
                  </a:moveTo>
                  <a:cubicBezTo>
                    <a:pt x="58" y="109"/>
                    <a:pt x="60" y="110"/>
                    <a:pt x="62" y="110"/>
                  </a:cubicBezTo>
                  <a:cubicBezTo>
                    <a:pt x="63" y="110"/>
                    <a:pt x="65" y="109"/>
                    <a:pt x="65" y="107"/>
                  </a:cubicBezTo>
                  <a:cubicBezTo>
                    <a:pt x="65" y="62"/>
                    <a:pt x="65" y="62"/>
                    <a:pt x="65" y="62"/>
                  </a:cubicBezTo>
                  <a:cubicBezTo>
                    <a:pt x="65" y="60"/>
                    <a:pt x="63" y="59"/>
                    <a:pt x="62" y="59"/>
                  </a:cubicBezTo>
                  <a:cubicBezTo>
                    <a:pt x="60" y="59"/>
                    <a:pt x="58" y="60"/>
                    <a:pt x="58" y="62"/>
                  </a:cubicBezTo>
                  <a:lnTo>
                    <a:pt x="58" y="107"/>
                  </a:lnTo>
                  <a:close/>
                  <a:moveTo>
                    <a:pt x="52" y="121"/>
                  </a:moveTo>
                  <a:cubicBezTo>
                    <a:pt x="52" y="122"/>
                    <a:pt x="53" y="123"/>
                    <a:pt x="54" y="123"/>
                  </a:cubicBezTo>
                  <a:cubicBezTo>
                    <a:pt x="54" y="135"/>
                    <a:pt x="54" y="135"/>
                    <a:pt x="54" y="135"/>
                  </a:cubicBezTo>
                  <a:cubicBezTo>
                    <a:pt x="54" y="136"/>
                    <a:pt x="55" y="137"/>
                    <a:pt x="56" y="137"/>
                  </a:cubicBezTo>
                  <a:cubicBezTo>
                    <a:pt x="68" y="137"/>
                    <a:pt x="68" y="137"/>
                    <a:pt x="68" y="137"/>
                  </a:cubicBezTo>
                  <a:cubicBezTo>
                    <a:pt x="68" y="119"/>
                    <a:pt x="68" y="119"/>
                    <a:pt x="68" y="119"/>
                  </a:cubicBezTo>
                  <a:cubicBezTo>
                    <a:pt x="54" y="119"/>
                    <a:pt x="54" y="119"/>
                    <a:pt x="54" y="119"/>
                  </a:cubicBezTo>
                  <a:cubicBezTo>
                    <a:pt x="53" y="119"/>
                    <a:pt x="52" y="120"/>
                    <a:pt x="52" y="121"/>
                  </a:cubicBezTo>
                  <a:close/>
                  <a:moveTo>
                    <a:pt x="42" y="107"/>
                  </a:moveTo>
                  <a:cubicBezTo>
                    <a:pt x="42" y="109"/>
                    <a:pt x="44" y="110"/>
                    <a:pt x="45" y="110"/>
                  </a:cubicBezTo>
                  <a:cubicBezTo>
                    <a:pt x="47" y="110"/>
                    <a:pt x="48" y="109"/>
                    <a:pt x="48" y="107"/>
                  </a:cubicBezTo>
                  <a:cubicBezTo>
                    <a:pt x="48" y="62"/>
                    <a:pt x="48" y="62"/>
                    <a:pt x="48" y="62"/>
                  </a:cubicBezTo>
                  <a:cubicBezTo>
                    <a:pt x="48" y="60"/>
                    <a:pt x="47" y="59"/>
                    <a:pt x="45" y="59"/>
                  </a:cubicBezTo>
                  <a:cubicBezTo>
                    <a:pt x="44" y="59"/>
                    <a:pt x="42" y="60"/>
                    <a:pt x="42" y="62"/>
                  </a:cubicBezTo>
                  <a:lnTo>
                    <a:pt x="42" y="107"/>
                  </a:lnTo>
                  <a:close/>
                  <a:moveTo>
                    <a:pt x="109" y="46"/>
                  </a:moveTo>
                  <a:cubicBezTo>
                    <a:pt x="109" y="44"/>
                    <a:pt x="107" y="42"/>
                    <a:pt x="105" y="42"/>
                  </a:cubicBezTo>
                  <a:cubicBezTo>
                    <a:pt x="35" y="42"/>
                    <a:pt x="35" y="42"/>
                    <a:pt x="35" y="42"/>
                  </a:cubicBezTo>
                  <a:cubicBezTo>
                    <a:pt x="32" y="42"/>
                    <a:pt x="30" y="44"/>
                    <a:pt x="30" y="46"/>
                  </a:cubicBezTo>
                  <a:cubicBezTo>
                    <a:pt x="30" y="48"/>
                    <a:pt x="32" y="50"/>
                    <a:pt x="35" y="50"/>
                  </a:cubicBezTo>
                  <a:cubicBezTo>
                    <a:pt x="35" y="50"/>
                    <a:pt x="35" y="50"/>
                    <a:pt x="35" y="50"/>
                  </a:cubicBezTo>
                  <a:cubicBezTo>
                    <a:pt x="35" y="51"/>
                    <a:pt x="35" y="51"/>
                    <a:pt x="35" y="51"/>
                  </a:cubicBezTo>
                  <a:cubicBezTo>
                    <a:pt x="104" y="51"/>
                    <a:pt x="104" y="51"/>
                    <a:pt x="104" y="51"/>
                  </a:cubicBezTo>
                  <a:cubicBezTo>
                    <a:pt x="104" y="50"/>
                    <a:pt x="104" y="50"/>
                    <a:pt x="104" y="50"/>
                  </a:cubicBezTo>
                  <a:cubicBezTo>
                    <a:pt x="105" y="50"/>
                    <a:pt x="105" y="50"/>
                    <a:pt x="105" y="50"/>
                  </a:cubicBezTo>
                  <a:cubicBezTo>
                    <a:pt x="107" y="50"/>
                    <a:pt x="109" y="48"/>
                    <a:pt x="109" y="46"/>
                  </a:cubicBezTo>
                  <a:close/>
                  <a:moveTo>
                    <a:pt x="0" y="83"/>
                  </a:moveTo>
                  <a:cubicBezTo>
                    <a:pt x="0" y="85"/>
                    <a:pt x="1" y="87"/>
                    <a:pt x="4" y="87"/>
                  </a:cubicBezTo>
                  <a:cubicBezTo>
                    <a:pt x="5" y="87"/>
                    <a:pt x="5" y="87"/>
                    <a:pt x="5" y="87"/>
                  </a:cubicBezTo>
                  <a:cubicBezTo>
                    <a:pt x="5" y="94"/>
                    <a:pt x="5" y="94"/>
                    <a:pt x="5" y="94"/>
                  </a:cubicBezTo>
                  <a:cubicBezTo>
                    <a:pt x="32" y="94"/>
                    <a:pt x="32" y="94"/>
                    <a:pt x="32" y="94"/>
                  </a:cubicBezTo>
                  <a:cubicBezTo>
                    <a:pt x="32" y="79"/>
                    <a:pt x="32" y="79"/>
                    <a:pt x="32" y="79"/>
                  </a:cubicBezTo>
                  <a:cubicBezTo>
                    <a:pt x="4" y="79"/>
                    <a:pt x="4" y="79"/>
                    <a:pt x="4" y="79"/>
                  </a:cubicBezTo>
                  <a:cubicBezTo>
                    <a:pt x="1" y="79"/>
                    <a:pt x="0" y="81"/>
                    <a:pt x="0" y="83"/>
                  </a:cubicBezTo>
                  <a:close/>
                  <a:moveTo>
                    <a:pt x="108" y="111"/>
                  </a:moveTo>
                  <a:cubicBezTo>
                    <a:pt x="135" y="111"/>
                    <a:pt x="135" y="111"/>
                    <a:pt x="135" y="111"/>
                  </a:cubicBezTo>
                  <a:cubicBezTo>
                    <a:pt x="135" y="100"/>
                    <a:pt x="135" y="100"/>
                    <a:pt x="135" y="100"/>
                  </a:cubicBezTo>
                  <a:cubicBezTo>
                    <a:pt x="108" y="100"/>
                    <a:pt x="108" y="100"/>
                    <a:pt x="108" y="100"/>
                  </a:cubicBezTo>
                  <a:lnTo>
                    <a:pt x="108"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grpSp>
      <p:grpSp>
        <p:nvGrpSpPr>
          <p:cNvPr id="106" name="组合 105"/>
          <p:cNvGrpSpPr/>
          <p:nvPr/>
        </p:nvGrpSpPr>
        <p:grpSpPr>
          <a:xfrm>
            <a:off x="6414537" y="2219281"/>
            <a:ext cx="2013683" cy="769441"/>
            <a:chOff x="327660" y="2450706"/>
            <a:chExt cx="2013683" cy="769441"/>
          </a:xfrm>
        </p:grpSpPr>
        <p:sp>
          <p:nvSpPr>
            <p:cNvPr id="107" name="文本框 106"/>
            <p:cNvSpPr txBox="1"/>
            <p:nvPr/>
          </p:nvSpPr>
          <p:spPr>
            <a:xfrm>
              <a:off x="550468" y="2450706"/>
              <a:ext cx="1790875" cy="769441"/>
            </a:xfrm>
            <a:prstGeom prst="rect">
              <a:avLst/>
            </a:prstGeom>
            <a:noFill/>
          </p:spPr>
          <p:txBody>
            <a:bodyPr wrap="none" rtlCol="0">
              <a:spAutoFit/>
            </a:bodyPr>
            <a:lstStyle/>
            <a:p>
              <a:r>
                <a:rPr lang="en-US" altLang="zh-CN" sz="4400" dirty="0">
                  <a:solidFill>
                    <a:sysClr val="windowText" lastClr="000000"/>
                  </a:solidFill>
                </a:rPr>
                <a:t>64,500</a:t>
              </a:r>
              <a:endParaRPr lang="zh-CN" altLang="en-US" sz="4400" dirty="0">
                <a:solidFill>
                  <a:sysClr val="windowText" lastClr="000000"/>
                </a:solidFill>
              </a:endParaRPr>
            </a:p>
          </p:txBody>
        </p:sp>
        <p:sp>
          <p:nvSpPr>
            <p:cNvPr id="108" name="文本框 107"/>
            <p:cNvSpPr txBox="1"/>
            <p:nvPr/>
          </p:nvSpPr>
          <p:spPr>
            <a:xfrm>
              <a:off x="327660" y="2468904"/>
              <a:ext cx="373820" cy="523220"/>
            </a:xfrm>
            <a:prstGeom prst="rect">
              <a:avLst/>
            </a:prstGeom>
            <a:noFill/>
          </p:spPr>
          <p:txBody>
            <a:bodyPr wrap="none" rtlCol="0">
              <a:spAutoFit/>
            </a:bodyPr>
            <a:lstStyle/>
            <a:p>
              <a:r>
                <a:rPr lang="en-US" altLang="zh-CN" sz="2800" dirty="0">
                  <a:solidFill>
                    <a:sysClr val="windowText" lastClr="000000"/>
                  </a:solidFill>
                </a:rPr>
                <a:t>$</a:t>
              </a:r>
              <a:endParaRPr lang="zh-CN" altLang="en-US" sz="2800" dirty="0">
                <a:solidFill>
                  <a:sysClr val="windowText" lastClr="000000"/>
                </a:solidFill>
              </a:endParaRPr>
            </a:p>
          </p:txBody>
        </p:sp>
      </p:grpSp>
    </p:spTree>
    <p:extLst>
      <p:ext uri="{BB962C8B-B14F-4D97-AF65-F5344CB8AC3E}">
        <p14:creationId xmlns:p14="http://schemas.microsoft.com/office/powerpoint/2010/main" val="133000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872084572"/>
              </p:ext>
            </p:extLst>
          </p:nvPr>
        </p:nvGraphicFramePr>
        <p:xfrm>
          <a:off x="692206" y="2192862"/>
          <a:ext cx="5879548" cy="2732525"/>
        </p:xfrm>
        <a:graphic>
          <a:graphicData uri="http://schemas.openxmlformats.org/drawingml/2006/chart">
            <c:chart xmlns:c="http://schemas.openxmlformats.org/drawingml/2006/chart" xmlns:r="http://schemas.openxmlformats.org/officeDocument/2006/relationships" r:id="rId3"/>
          </a:graphicData>
        </a:graphic>
      </p:graphicFrame>
      <p:sp>
        <p:nvSpPr>
          <p:cNvPr id="17" name="文本框 16"/>
          <p:cNvSpPr txBox="1"/>
          <p:nvPr/>
        </p:nvSpPr>
        <p:spPr>
          <a:xfrm>
            <a:off x="3993965" y="4950704"/>
            <a:ext cx="3626848"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rgbClr val="3A3A3A"/>
                </a:solidFill>
                <a:effectLst/>
                <a:uLnTx/>
                <a:uFillTx/>
              </a:rPr>
              <a:t>Message 02</a:t>
            </a:r>
            <a:endParaRPr kumimoji="0" lang="zh-CN" altLang="en-US" sz="1200" i="0" u="none" strike="noStrike" kern="0" cap="none" spc="0" normalizeH="0" baseline="0" noProof="0" dirty="0">
              <a:ln>
                <a:noFill/>
              </a:ln>
              <a:solidFill>
                <a:srgbClr val="3A3A3A"/>
              </a:solidFill>
              <a:effectLst/>
              <a:uLnTx/>
              <a:uFillTx/>
            </a:endParaRPr>
          </a:p>
        </p:txBody>
      </p:sp>
      <p:sp>
        <p:nvSpPr>
          <p:cNvPr id="18" name="文本框 17"/>
          <p:cNvSpPr txBox="1"/>
          <p:nvPr/>
        </p:nvSpPr>
        <p:spPr>
          <a:xfrm>
            <a:off x="1973531" y="4950704"/>
            <a:ext cx="3626848"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rgbClr val="3A3A3A"/>
                </a:solidFill>
                <a:effectLst/>
                <a:uLnTx/>
                <a:uFillTx/>
              </a:rPr>
              <a:t>Message 02</a:t>
            </a:r>
            <a:endParaRPr kumimoji="0" lang="zh-CN" altLang="en-US" sz="1200" i="0" u="none" strike="noStrike" kern="0" cap="none" spc="0" normalizeH="0" baseline="0" noProof="0" dirty="0">
              <a:ln>
                <a:noFill/>
              </a:ln>
              <a:solidFill>
                <a:srgbClr val="3A3A3A"/>
              </a:solidFill>
              <a:effectLst/>
              <a:uLnTx/>
              <a:uFillTx/>
            </a:endParaRPr>
          </a:p>
        </p:txBody>
      </p:sp>
      <p:sp>
        <p:nvSpPr>
          <p:cNvPr id="19" name="文本框 18"/>
          <p:cNvSpPr txBox="1"/>
          <p:nvPr/>
        </p:nvSpPr>
        <p:spPr>
          <a:xfrm>
            <a:off x="-140429" y="4936677"/>
            <a:ext cx="3927384"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rgbClr val="3A3A3A"/>
                </a:solidFill>
                <a:effectLst/>
                <a:uLnTx/>
                <a:uFillTx/>
              </a:rPr>
              <a:t>Message 01</a:t>
            </a:r>
            <a:endParaRPr kumimoji="0" lang="zh-CN" altLang="en-US" sz="1200" i="0" u="none" strike="noStrike" kern="0" cap="none" spc="0" normalizeH="0" baseline="0" noProof="0" dirty="0">
              <a:ln>
                <a:noFill/>
              </a:ln>
              <a:solidFill>
                <a:srgbClr val="3A3A3A"/>
              </a:solidFill>
              <a:effectLst/>
              <a:uLnTx/>
              <a:uFillTx/>
            </a:endParaRPr>
          </a:p>
        </p:txBody>
      </p:sp>
      <p:sp>
        <p:nvSpPr>
          <p:cNvPr id="20" name="矩形 19"/>
          <p:cNvSpPr/>
          <p:nvPr/>
        </p:nvSpPr>
        <p:spPr>
          <a:xfrm>
            <a:off x="1081401" y="5018563"/>
            <a:ext cx="168158" cy="122121"/>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047117" y="5018563"/>
            <a:ext cx="168158" cy="122121"/>
          </a:xfrm>
          <a:prstGeom prst="rect">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067551" y="5018563"/>
            <a:ext cx="168158" cy="12212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KSO_Shape"/>
          <p:cNvSpPr/>
          <p:nvPr/>
        </p:nvSpPr>
        <p:spPr>
          <a:xfrm>
            <a:off x="3409666" y="2163721"/>
            <a:ext cx="754578" cy="505568"/>
          </a:xfrm>
          <a:prstGeom prst="wedgeRectCallout">
            <a:avLst>
              <a:gd name="adj1" fmla="val 33601"/>
              <a:gd name="adj2" fmla="val 93728"/>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9" name="文本框 28"/>
          <p:cNvSpPr txBox="1"/>
          <p:nvPr/>
        </p:nvSpPr>
        <p:spPr>
          <a:xfrm>
            <a:off x="1595728" y="2223709"/>
            <a:ext cx="4382453" cy="338554"/>
          </a:xfrm>
          <a:prstGeom prst="rect">
            <a:avLst/>
          </a:prstGeom>
          <a:noFill/>
        </p:spPr>
        <p:txBody>
          <a:bodyPr wrap="square" rtlCol="0">
            <a:spAutoFit/>
          </a:bodyPr>
          <a:lstStyle>
            <a:defPPr>
              <a:defRPr lang="zh-CN"/>
            </a:defPPr>
            <a:lvl1pPr algn="ctr">
              <a:defRPr sz="1600" b="1">
                <a:solidFill>
                  <a:schemeClr val="bg1"/>
                </a:solidFill>
              </a:defRPr>
            </a:lvl1pPr>
          </a:lstStyle>
          <a:p>
            <a:r>
              <a:rPr lang="en-US" altLang="zh-CN" dirty="0"/>
              <a:t>NO.2</a:t>
            </a:r>
            <a:endParaRPr lang="zh-CN" altLang="en-US" dirty="0"/>
          </a:p>
        </p:txBody>
      </p:sp>
      <p:sp>
        <p:nvSpPr>
          <p:cNvPr id="15" name="文本框 14"/>
          <p:cNvSpPr txBox="1"/>
          <p:nvPr/>
        </p:nvSpPr>
        <p:spPr>
          <a:xfrm>
            <a:off x="7278795" y="2734873"/>
            <a:ext cx="4059765" cy="2332946"/>
          </a:xfrm>
          <a:prstGeom prst="rect">
            <a:avLst/>
          </a:prstGeom>
          <a:noFill/>
        </p:spPr>
        <p:txBody>
          <a:bodyPr wrap="square" rtlCol="0">
            <a:spAutoFit/>
          </a:bodyPr>
          <a:lstStyle/>
          <a:p>
            <a:pPr algn="just">
              <a:lnSpc>
                <a:spcPct val="130000"/>
              </a:lnSpc>
            </a:pPr>
            <a:r>
              <a:rPr lang="en-US" altLang="zh-CN" sz="1600" dirty="0">
                <a:solidFill>
                  <a:srgbClr val="3A3A3A"/>
                </a:solidFill>
                <a:latin typeface="Calibri Light" panose="020F0302020204030204" pitchFamily="34" charset="0"/>
              </a:rPr>
              <a:t>Do one thing at a time, and do well. Never forget to say “thanks”. Keep on going never give up. Whatever is worth doing is worth doing well. Believe in yourself. Believe in yourself. Action speak louder than words. Never say die. You cannot improve your past, but you can improve your future. Once time is wasted.</a:t>
            </a:r>
            <a:endParaRPr lang="zh-CN" altLang="en-US" sz="1600" b="1" dirty="0">
              <a:solidFill>
                <a:srgbClr val="3A3A3A"/>
              </a:solidFill>
              <a:latin typeface="Calibri Light" panose="020F0302020204030204" pitchFamily="34" charset="0"/>
            </a:endParaRPr>
          </a:p>
        </p:txBody>
      </p:sp>
      <p:sp>
        <p:nvSpPr>
          <p:cNvPr id="23" name="文本框 22"/>
          <p:cNvSpPr txBox="1"/>
          <p:nvPr/>
        </p:nvSpPr>
        <p:spPr>
          <a:xfrm>
            <a:off x="7354995" y="2192862"/>
            <a:ext cx="3626848" cy="523220"/>
          </a:xfrm>
          <a:prstGeom prst="rect">
            <a:avLst/>
          </a:prstGeom>
          <a:solidFill>
            <a:srgbClr val="3A3A3A"/>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a:ln>
                  <a:noFill/>
                </a:ln>
                <a:solidFill>
                  <a:schemeClr val="bg1"/>
                </a:solidFill>
                <a:effectLst/>
                <a:uLnTx/>
                <a:uFillTx/>
                <a:latin typeface="Calibri Light" panose="020F0302020204030204" pitchFamily="34" charset="0"/>
              </a:rPr>
              <a:t>YOUR TEXT HERE</a:t>
            </a:r>
            <a:endParaRPr kumimoji="0" lang="zh-CN" altLang="en-US" sz="2800" i="0" u="none" strike="noStrike" kern="0" cap="none" spc="0" normalizeH="0" baseline="0" noProof="0" dirty="0">
              <a:ln>
                <a:noFill/>
              </a:ln>
              <a:solidFill>
                <a:schemeClr val="bg1"/>
              </a:solidFill>
              <a:effectLst/>
              <a:uLnTx/>
              <a:uFillTx/>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173260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4134394" y="5588792"/>
            <a:ext cx="3626848"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rgbClr val="3A3A3A"/>
                </a:solidFill>
                <a:effectLst/>
                <a:uLnTx/>
                <a:uFillTx/>
              </a:rPr>
              <a:t>Message 02</a:t>
            </a:r>
            <a:endParaRPr kumimoji="0" lang="zh-CN" altLang="en-US" sz="1200" i="0" u="none" strike="noStrike" kern="0" cap="none" spc="0" normalizeH="0" baseline="0" noProof="0" dirty="0">
              <a:ln>
                <a:noFill/>
              </a:ln>
              <a:solidFill>
                <a:srgbClr val="3A3A3A"/>
              </a:solidFill>
              <a:effectLst/>
              <a:uLnTx/>
              <a:uFillTx/>
            </a:endParaRPr>
          </a:p>
        </p:txBody>
      </p:sp>
      <p:sp>
        <p:nvSpPr>
          <p:cNvPr id="17" name="文本框 16"/>
          <p:cNvSpPr txBox="1"/>
          <p:nvPr/>
        </p:nvSpPr>
        <p:spPr>
          <a:xfrm>
            <a:off x="2113960" y="5588792"/>
            <a:ext cx="3626848"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rgbClr val="3A3A3A"/>
                </a:solidFill>
                <a:effectLst/>
                <a:uLnTx/>
                <a:uFillTx/>
              </a:rPr>
              <a:t>Message 02</a:t>
            </a:r>
            <a:endParaRPr kumimoji="0" lang="zh-CN" altLang="en-US" sz="1200" i="0" u="none" strike="noStrike" kern="0" cap="none" spc="0" normalizeH="0" baseline="0" noProof="0" dirty="0">
              <a:ln>
                <a:noFill/>
              </a:ln>
              <a:solidFill>
                <a:srgbClr val="3A3A3A"/>
              </a:solidFill>
              <a:effectLst/>
              <a:uLnTx/>
              <a:uFillTx/>
            </a:endParaRPr>
          </a:p>
        </p:txBody>
      </p:sp>
      <p:sp>
        <p:nvSpPr>
          <p:cNvPr id="14" name="文本框 13"/>
          <p:cNvSpPr txBox="1"/>
          <p:nvPr/>
        </p:nvSpPr>
        <p:spPr>
          <a:xfrm>
            <a:off x="0" y="5574765"/>
            <a:ext cx="3927384"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rgbClr val="3A3A3A"/>
                </a:solidFill>
                <a:effectLst/>
                <a:uLnTx/>
                <a:uFillTx/>
              </a:rPr>
              <a:t>Message 01</a:t>
            </a:r>
            <a:endParaRPr kumimoji="0" lang="zh-CN" altLang="en-US" sz="1200" i="0" u="none" strike="noStrike" kern="0" cap="none" spc="0" normalizeH="0" baseline="0" noProof="0" dirty="0">
              <a:ln>
                <a:noFill/>
              </a:ln>
              <a:solidFill>
                <a:srgbClr val="3A3A3A"/>
              </a:solidFill>
              <a:effectLst/>
              <a:uLnTx/>
              <a:uFillTx/>
            </a:endParaRPr>
          </a:p>
        </p:txBody>
      </p:sp>
      <p:graphicFrame>
        <p:nvGraphicFramePr>
          <p:cNvPr id="4" name="图表 3"/>
          <p:cNvGraphicFramePr/>
          <p:nvPr>
            <p:extLst/>
          </p:nvPr>
        </p:nvGraphicFramePr>
        <p:xfrm>
          <a:off x="577639" y="1705751"/>
          <a:ext cx="6293567" cy="3739689"/>
        </p:xfrm>
        <a:graphic>
          <a:graphicData uri="http://schemas.openxmlformats.org/drawingml/2006/chart">
            <c:chart xmlns:c="http://schemas.openxmlformats.org/drawingml/2006/chart" xmlns:r="http://schemas.openxmlformats.org/officeDocument/2006/relationships" r:id="rId3"/>
          </a:graphicData>
        </a:graphic>
      </p:graphicFrame>
      <p:sp>
        <p:nvSpPr>
          <p:cNvPr id="5" name="矩形 4"/>
          <p:cNvSpPr/>
          <p:nvPr/>
        </p:nvSpPr>
        <p:spPr>
          <a:xfrm>
            <a:off x="1221830" y="5656651"/>
            <a:ext cx="168158" cy="122121"/>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187546" y="5656651"/>
            <a:ext cx="168158" cy="122121"/>
          </a:xfrm>
          <a:prstGeom prst="rect">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07980" y="5656651"/>
            <a:ext cx="168158" cy="12212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7754743" y="1844233"/>
            <a:ext cx="794145" cy="794145"/>
            <a:chOff x="6406936" y="2433233"/>
            <a:chExt cx="794145" cy="794145"/>
          </a:xfrm>
        </p:grpSpPr>
        <p:sp>
          <p:nvSpPr>
            <p:cNvPr id="12" name="Oval 9"/>
            <p:cNvSpPr>
              <a:spLocks noChangeArrowheads="1"/>
            </p:cNvSpPr>
            <p:nvPr/>
          </p:nvSpPr>
          <p:spPr bwMode="auto">
            <a:xfrm>
              <a:off x="6406936" y="2433233"/>
              <a:ext cx="794145" cy="794145"/>
            </a:xfrm>
            <a:prstGeom prst="ellipse">
              <a:avLst/>
            </a:pr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kern="0">
                <a:solidFill>
                  <a:sysClr val="windowText" lastClr="000000"/>
                </a:solidFill>
                <a:latin typeface="微软雅黑"/>
                <a:ea typeface="微软雅黑"/>
              </a:endParaRPr>
            </a:p>
          </p:txBody>
        </p:sp>
        <p:sp>
          <p:nvSpPr>
            <p:cNvPr id="13" name="Oval 92"/>
            <p:cNvSpPr>
              <a:spLocks noChangeArrowheads="1"/>
            </p:cNvSpPr>
            <p:nvPr/>
          </p:nvSpPr>
          <p:spPr bwMode="auto">
            <a:xfrm>
              <a:off x="6406936" y="2433233"/>
              <a:ext cx="794145" cy="794145"/>
            </a:xfrm>
            <a:prstGeom prst="ellipse">
              <a:avLst/>
            </a:prstGeom>
            <a:extLst/>
          </p:spPr>
          <p:txBody>
            <a:bodyPr vert="horz" wrap="square" lIns="91440" tIns="45720" rIns="91440" bIns="45720" numCol="1" anchor="t" anchorCtr="0" compatLnSpc="1">
              <a:prstTxWarp prst="textNoShape">
                <a:avLst/>
              </a:prstTxWarp>
            </a:bodyPr>
            <a:lstStyle/>
            <a:p>
              <a:pPr>
                <a:defRPr/>
              </a:pPr>
              <a:endParaRPr lang="zh-CN" altLang="en-US" kern="0" dirty="0">
                <a:solidFill>
                  <a:sysClr val="windowText" lastClr="000000"/>
                </a:solidFill>
                <a:latin typeface="微软雅黑"/>
                <a:ea typeface="微软雅黑"/>
              </a:endParaRPr>
            </a:p>
          </p:txBody>
        </p:sp>
        <p:sp>
          <p:nvSpPr>
            <p:cNvPr id="16" name="Freeform 162"/>
            <p:cNvSpPr>
              <a:spLocks noEditPoints="1"/>
            </p:cNvSpPr>
            <p:nvPr/>
          </p:nvSpPr>
          <p:spPr bwMode="auto">
            <a:xfrm>
              <a:off x="6585898" y="2614991"/>
              <a:ext cx="436220" cy="430628"/>
            </a:xfrm>
            <a:custGeom>
              <a:avLst/>
              <a:gdLst>
                <a:gd name="T0" fmla="*/ 132 w 132"/>
                <a:gd name="T1" fmla="*/ 39 h 130"/>
                <a:gd name="T2" fmla="*/ 132 w 132"/>
                <a:gd name="T3" fmla="*/ 96 h 130"/>
                <a:gd name="T4" fmla="*/ 105 w 132"/>
                <a:gd name="T5" fmla="*/ 61 h 130"/>
                <a:gd name="T6" fmla="*/ 98 w 132"/>
                <a:gd name="T7" fmla="*/ 58 h 130"/>
                <a:gd name="T8" fmla="*/ 44 w 132"/>
                <a:gd name="T9" fmla="*/ 58 h 130"/>
                <a:gd name="T10" fmla="*/ 44 w 132"/>
                <a:gd name="T11" fmla="*/ 55 h 130"/>
                <a:gd name="T12" fmla="*/ 59 w 132"/>
                <a:gd name="T13" fmla="*/ 36 h 130"/>
                <a:gd name="T14" fmla="*/ 130 w 132"/>
                <a:gd name="T15" fmla="*/ 36 h 130"/>
                <a:gd name="T16" fmla="*/ 132 w 132"/>
                <a:gd name="T17" fmla="*/ 39 h 130"/>
                <a:gd name="T18" fmla="*/ 130 w 132"/>
                <a:gd name="T19" fmla="*/ 101 h 130"/>
                <a:gd name="T20" fmla="*/ 131 w 132"/>
                <a:gd name="T21" fmla="*/ 103 h 130"/>
                <a:gd name="T22" fmla="*/ 110 w 132"/>
                <a:gd name="T23" fmla="*/ 128 h 130"/>
                <a:gd name="T24" fmla="*/ 106 w 132"/>
                <a:gd name="T25" fmla="*/ 130 h 130"/>
                <a:gd name="T26" fmla="*/ 16 w 132"/>
                <a:gd name="T27" fmla="*/ 130 h 130"/>
                <a:gd name="T28" fmla="*/ 15 w 132"/>
                <a:gd name="T29" fmla="*/ 128 h 130"/>
                <a:gd name="T30" fmla="*/ 42 w 132"/>
                <a:gd name="T31" fmla="*/ 103 h 130"/>
                <a:gd name="T32" fmla="*/ 46 w 132"/>
                <a:gd name="T33" fmla="*/ 101 h 130"/>
                <a:gd name="T34" fmla="*/ 42 w 132"/>
                <a:gd name="T35" fmla="*/ 99 h 130"/>
                <a:gd name="T36" fmla="*/ 7 w 132"/>
                <a:gd name="T37" fmla="*/ 63 h 130"/>
                <a:gd name="T38" fmla="*/ 8 w 132"/>
                <a:gd name="T39" fmla="*/ 61 h 130"/>
                <a:gd name="T40" fmla="*/ 98 w 132"/>
                <a:gd name="T41" fmla="*/ 61 h 130"/>
                <a:gd name="T42" fmla="*/ 102 w 132"/>
                <a:gd name="T43" fmla="*/ 63 h 130"/>
                <a:gd name="T44" fmla="*/ 131 w 132"/>
                <a:gd name="T45" fmla="*/ 99 h 130"/>
                <a:gd name="T46" fmla="*/ 130 w 132"/>
                <a:gd name="T47" fmla="*/ 101 h 130"/>
                <a:gd name="T48" fmla="*/ 126 w 132"/>
                <a:gd name="T49" fmla="*/ 98 h 130"/>
                <a:gd name="T50" fmla="*/ 101 w 132"/>
                <a:gd name="T51" fmla="*/ 65 h 130"/>
                <a:gd name="T52" fmla="*/ 97 w 132"/>
                <a:gd name="T53" fmla="*/ 63 h 130"/>
                <a:gd name="T54" fmla="*/ 13 w 132"/>
                <a:gd name="T55" fmla="*/ 63 h 130"/>
                <a:gd name="T56" fmla="*/ 13 w 132"/>
                <a:gd name="T57" fmla="*/ 65 h 130"/>
                <a:gd name="T58" fmla="*/ 45 w 132"/>
                <a:gd name="T59" fmla="*/ 98 h 130"/>
                <a:gd name="T60" fmla="*/ 48 w 132"/>
                <a:gd name="T61" fmla="*/ 100 h 130"/>
                <a:gd name="T62" fmla="*/ 126 w 132"/>
                <a:gd name="T63" fmla="*/ 100 h 130"/>
                <a:gd name="T64" fmla="*/ 126 w 132"/>
                <a:gd name="T65" fmla="*/ 98 h 130"/>
                <a:gd name="T66" fmla="*/ 9 w 132"/>
                <a:gd name="T67" fmla="*/ 49 h 130"/>
                <a:gd name="T68" fmla="*/ 0 w 132"/>
                <a:gd name="T69" fmla="*/ 29 h 130"/>
                <a:gd name="T70" fmla="*/ 9 w 132"/>
                <a:gd name="T71" fmla="*/ 9 h 130"/>
                <a:gd name="T72" fmla="*/ 29 w 132"/>
                <a:gd name="T73" fmla="*/ 0 h 130"/>
                <a:gd name="T74" fmla="*/ 49 w 132"/>
                <a:gd name="T75" fmla="*/ 9 h 130"/>
                <a:gd name="T76" fmla="*/ 57 w 132"/>
                <a:gd name="T77" fmla="*/ 29 h 130"/>
                <a:gd name="T78" fmla="*/ 49 w 132"/>
                <a:gd name="T79" fmla="*/ 49 h 130"/>
                <a:gd name="T80" fmla="*/ 29 w 132"/>
                <a:gd name="T81" fmla="*/ 57 h 130"/>
                <a:gd name="T82" fmla="*/ 9 w 132"/>
                <a:gd name="T83" fmla="*/ 49 h 130"/>
                <a:gd name="T84" fmla="*/ 32 w 132"/>
                <a:gd name="T85" fmla="*/ 34 h 130"/>
                <a:gd name="T86" fmla="*/ 28 w 132"/>
                <a:gd name="T87" fmla="*/ 37 h 130"/>
                <a:gd name="T88" fmla="*/ 20 w 132"/>
                <a:gd name="T89" fmla="*/ 35 h 130"/>
                <a:gd name="T90" fmla="*/ 19 w 132"/>
                <a:gd name="T91" fmla="*/ 40 h 130"/>
                <a:gd name="T92" fmla="*/ 26 w 132"/>
                <a:gd name="T93" fmla="*/ 42 h 130"/>
                <a:gd name="T94" fmla="*/ 26 w 132"/>
                <a:gd name="T95" fmla="*/ 46 h 130"/>
                <a:gd name="T96" fmla="*/ 31 w 132"/>
                <a:gd name="T97" fmla="*/ 46 h 130"/>
                <a:gd name="T98" fmla="*/ 31 w 132"/>
                <a:gd name="T99" fmla="*/ 42 h 130"/>
                <a:gd name="T100" fmla="*/ 39 w 132"/>
                <a:gd name="T101" fmla="*/ 34 h 130"/>
                <a:gd name="T102" fmla="*/ 31 w 132"/>
                <a:gd name="T103" fmla="*/ 25 h 130"/>
                <a:gd name="T104" fmla="*/ 26 w 132"/>
                <a:gd name="T105" fmla="*/ 21 h 130"/>
                <a:gd name="T106" fmla="*/ 30 w 132"/>
                <a:gd name="T107" fmla="*/ 19 h 130"/>
                <a:gd name="T108" fmla="*/ 36 w 132"/>
                <a:gd name="T109" fmla="*/ 20 h 130"/>
                <a:gd name="T110" fmla="*/ 38 w 132"/>
                <a:gd name="T111" fmla="*/ 15 h 130"/>
                <a:gd name="T112" fmla="*/ 31 w 132"/>
                <a:gd name="T113" fmla="*/ 14 h 130"/>
                <a:gd name="T114" fmla="*/ 31 w 132"/>
                <a:gd name="T115" fmla="*/ 10 h 130"/>
                <a:gd name="T116" fmla="*/ 27 w 132"/>
                <a:gd name="T117" fmla="*/ 10 h 130"/>
                <a:gd name="T118" fmla="*/ 27 w 132"/>
                <a:gd name="T119" fmla="*/ 14 h 130"/>
                <a:gd name="T120" fmla="*/ 19 w 132"/>
                <a:gd name="T121" fmla="*/ 22 h 130"/>
                <a:gd name="T122" fmla="*/ 27 w 132"/>
                <a:gd name="T123" fmla="*/ 30 h 130"/>
                <a:gd name="T124" fmla="*/ 32 w 132"/>
                <a:gd name="T125" fmla="*/ 3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30">
                  <a:moveTo>
                    <a:pt x="132" y="39"/>
                  </a:moveTo>
                  <a:cubicBezTo>
                    <a:pt x="132" y="96"/>
                    <a:pt x="132" y="96"/>
                    <a:pt x="132" y="96"/>
                  </a:cubicBezTo>
                  <a:cubicBezTo>
                    <a:pt x="105" y="61"/>
                    <a:pt x="105" y="61"/>
                    <a:pt x="105" y="61"/>
                  </a:cubicBezTo>
                  <a:cubicBezTo>
                    <a:pt x="103" y="59"/>
                    <a:pt x="101" y="58"/>
                    <a:pt x="98" y="58"/>
                  </a:cubicBezTo>
                  <a:cubicBezTo>
                    <a:pt x="44" y="58"/>
                    <a:pt x="44" y="58"/>
                    <a:pt x="44" y="58"/>
                  </a:cubicBezTo>
                  <a:cubicBezTo>
                    <a:pt x="44" y="55"/>
                    <a:pt x="44" y="55"/>
                    <a:pt x="44" y="55"/>
                  </a:cubicBezTo>
                  <a:cubicBezTo>
                    <a:pt x="51" y="51"/>
                    <a:pt x="57" y="44"/>
                    <a:pt x="59" y="36"/>
                  </a:cubicBezTo>
                  <a:cubicBezTo>
                    <a:pt x="130" y="36"/>
                    <a:pt x="130" y="36"/>
                    <a:pt x="130" y="36"/>
                  </a:cubicBezTo>
                  <a:cubicBezTo>
                    <a:pt x="131" y="36"/>
                    <a:pt x="132" y="37"/>
                    <a:pt x="132" y="39"/>
                  </a:cubicBezTo>
                  <a:close/>
                  <a:moveTo>
                    <a:pt x="130" y="101"/>
                  </a:moveTo>
                  <a:cubicBezTo>
                    <a:pt x="131" y="101"/>
                    <a:pt x="132" y="102"/>
                    <a:pt x="131" y="103"/>
                  </a:cubicBezTo>
                  <a:cubicBezTo>
                    <a:pt x="110" y="128"/>
                    <a:pt x="110" y="128"/>
                    <a:pt x="110" y="128"/>
                  </a:cubicBezTo>
                  <a:cubicBezTo>
                    <a:pt x="109" y="129"/>
                    <a:pt x="108" y="130"/>
                    <a:pt x="106" y="130"/>
                  </a:cubicBezTo>
                  <a:cubicBezTo>
                    <a:pt x="16" y="130"/>
                    <a:pt x="16" y="130"/>
                    <a:pt x="16" y="130"/>
                  </a:cubicBezTo>
                  <a:cubicBezTo>
                    <a:pt x="14" y="130"/>
                    <a:pt x="14" y="129"/>
                    <a:pt x="15" y="128"/>
                  </a:cubicBezTo>
                  <a:cubicBezTo>
                    <a:pt x="42" y="103"/>
                    <a:pt x="42" y="103"/>
                    <a:pt x="42" y="103"/>
                  </a:cubicBezTo>
                  <a:cubicBezTo>
                    <a:pt x="43" y="102"/>
                    <a:pt x="45" y="101"/>
                    <a:pt x="46" y="101"/>
                  </a:cubicBezTo>
                  <a:cubicBezTo>
                    <a:pt x="45" y="101"/>
                    <a:pt x="43" y="100"/>
                    <a:pt x="42" y="99"/>
                  </a:cubicBezTo>
                  <a:cubicBezTo>
                    <a:pt x="7" y="63"/>
                    <a:pt x="7" y="63"/>
                    <a:pt x="7" y="63"/>
                  </a:cubicBezTo>
                  <a:cubicBezTo>
                    <a:pt x="6" y="62"/>
                    <a:pt x="6" y="61"/>
                    <a:pt x="8" y="61"/>
                  </a:cubicBezTo>
                  <a:cubicBezTo>
                    <a:pt x="98" y="61"/>
                    <a:pt x="98" y="61"/>
                    <a:pt x="98" y="61"/>
                  </a:cubicBezTo>
                  <a:cubicBezTo>
                    <a:pt x="100" y="61"/>
                    <a:pt x="101" y="62"/>
                    <a:pt x="102" y="63"/>
                  </a:cubicBezTo>
                  <a:cubicBezTo>
                    <a:pt x="131" y="99"/>
                    <a:pt x="131" y="99"/>
                    <a:pt x="131" y="99"/>
                  </a:cubicBezTo>
                  <a:cubicBezTo>
                    <a:pt x="132" y="100"/>
                    <a:pt x="131" y="101"/>
                    <a:pt x="130" y="101"/>
                  </a:cubicBezTo>
                  <a:close/>
                  <a:moveTo>
                    <a:pt x="126" y="98"/>
                  </a:moveTo>
                  <a:cubicBezTo>
                    <a:pt x="101" y="65"/>
                    <a:pt x="101" y="65"/>
                    <a:pt x="101" y="65"/>
                  </a:cubicBezTo>
                  <a:cubicBezTo>
                    <a:pt x="100" y="64"/>
                    <a:pt x="98" y="63"/>
                    <a:pt x="97" y="63"/>
                  </a:cubicBezTo>
                  <a:cubicBezTo>
                    <a:pt x="13" y="63"/>
                    <a:pt x="13" y="63"/>
                    <a:pt x="13" y="63"/>
                  </a:cubicBezTo>
                  <a:cubicBezTo>
                    <a:pt x="12" y="63"/>
                    <a:pt x="12" y="64"/>
                    <a:pt x="13" y="65"/>
                  </a:cubicBezTo>
                  <a:cubicBezTo>
                    <a:pt x="45" y="98"/>
                    <a:pt x="45" y="98"/>
                    <a:pt x="45" y="98"/>
                  </a:cubicBezTo>
                  <a:cubicBezTo>
                    <a:pt x="45" y="99"/>
                    <a:pt x="47" y="100"/>
                    <a:pt x="48" y="100"/>
                  </a:cubicBezTo>
                  <a:cubicBezTo>
                    <a:pt x="126" y="100"/>
                    <a:pt x="126" y="100"/>
                    <a:pt x="126" y="100"/>
                  </a:cubicBezTo>
                  <a:cubicBezTo>
                    <a:pt x="127" y="100"/>
                    <a:pt x="127" y="99"/>
                    <a:pt x="126" y="98"/>
                  </a:cubicBezTo>
                  <a:close/>
                  <a:moveTo>
                    <a:pt x="9" y="49"/>
                  </a:moveTo>
                  <a:cubicBezTo>
                    <a:pt x="3" y="44"/>
                    <a:pt x="0" y="37"/>
                    <a:pt x="0" y="29"/>
                  </a:cubicBezTo>
                  <a:cubicBezTo>
                    <a:pt x="0" y="21"/>
                    <a:pt x="3" y="14"/>
                    <a:pt x="9" y="9"/>
                  </a:cubicBezTo>
                  <a:cubicBezTo>
                    <a:pt x="14" y="4"/>
                    <a:pt x="21" y="0"/>
                    <a:pt x="29" y="0"/>
                  </a:cubicBezTo>
                  <a:cubicBezTo>
                    <a:pt x="36" y="0"/>
                    <a:pt x="43" y="4"/>
                    <a:pt x="49" y="9"/>
                  </a:cubicBezTo>
                  <a:cubicBezTo>
                    <a:pt x="54" y="14"/>
                    <a:pt x="57" y="21"/>
                    <a:pt x="57" y="29"/>
                  </a:cubicBezTo>
                  <a:cubicBezTo>
                    <a:pt x="57" y="37"/>
                    <a:pt x="54" y="44"/>
                    <a:pt x="49" y="49"/>
                  </a:cubicBezTo>
                  <a:cubicBezTo>
                    <a:pt x="43" y="54"/>
                    <a:pt x="36" y="57"/>
                    <a:pt x="29" y="57"/>
                  </a:cubicBezTo>
                  <a:cubicBezTo>
                    <a:pt x="21" y="57"/>
                    <a:pt x="14" y="54"/>
                    <a:pt x="9" y="49"/>
                  </a:cubicBezTo>
                  <a:close/>
                  <a:moveTo>
                    <a:pt x="32" y="34"/>
                  </a:moveTo>
                  <a:cubicBezTo>
                    <a:pt x="32" y="36"/>
                    <a:pt x="30" y="37"/>
                    <a:pt x="28" y="37"/>
                  </a:cubicBezTo>
                  <a:cubicBezTo>
                    <a:pt x="25" y="37"/>
                    <a:pt x="22" y="36"/>
                    <a:pt x="20" y="35"/>
                  </a:cubicBezTo>
                  <a:cubicBezTo>
                    <a:pt x="19" y="40"/>
                    <a:pt x="19" y="40"/>
                    <a:pt x="19" y="40"/>
                  </a:cubicBezTo>
                  <a:cubicBezTo>
                    <a:pt x="21" y="41"/>
                    <a:pt x="23" y="42"/>
                    <a:pt x="26" y="42"/>
                  </a:cubicBezTo>
                  <a:cubicBezTo>
                    <a:pt x="26" y="46"/>
                    <a:pt x="26" y="46"/>
                    <a:pt x="26" y="46"/>
                  </a:cubicBezTo>
                  <a:cubicBezTo>
                    <a:pt x="31" y="46"/>
                    <a:pt x="31" y="46"/>
                    <a:pt x="31" y="46"/>
                  </a:cubicBezTo>
                  <a:cubicBezTo>
                    <a:pt x="31" y="42"/>
                    <a:pt x="31" y="42"/>
                    <a:pt x="31" y="42"/>
                  </a:cubicBezTo>
                  <a:cubicBezTo>
                    <a:pt x="36" y="41"/>
                    <a:pt x="39" y="37"/>
                    <a:pt x="39" y="34"/>
                  </a:cubicBezTo>
                  <a:cubicBezTo>
                    <a:pt x="39" y="29"/>
                    <a:pt x="37" y="27"/>
                    <a:pt x="31" y="25"/>
                  </a:cubicBezTo>
                  <a:cubicBezTo>
                    <a:pt x="28" y="24"/>
                    <a:pt x="26" y="23"/>
                    <a:pt x="26" y="21"/>
                  </a:cubicBezTo>
                  <a:cubicBezTo>
                    <a:pt x="26" y="20"/>
                    <a:pt x="27" y="19"/>
                    <a:pt x="30" y="19"/>
                  </a:cubicBezTo>
                  <a:cubicBezTo>
                    <a:pt x="33" y="19"/>
                    <a:pt x="35" y="20"/>
                    <a:pt x="36" y="20"/>
                  </a:cubicBezTo>
                  <a:cubicBezTo>
                    <a:pt x="38" y="15"/>
                    <a:pt x="38" y="15"/>
                    <a:pt x="38" y="15"/>
                  </a:cubicBezTo>
                  <a:cubicBezTo>
                    <a:pt x="36" y="15"/>
                    <a:pt x="34" y="14"/>
                    <a:pt x="31" y="14"/>
                  </a:cubicBezTo>
                  <a:cubicBezTo>
                    <a:pt x="31" y="10"/>
                    <a:pt x="31" y="10"/>
                    <a:pt x="31" y="10"/>
                  </a:cubicBezTo>
                  <a:cubicBezTo>
                    <a:pt x="27" y="10"/>
                    <a:pt x="27" y="10"/>
                    <a:pt x="27" y="10"/>
                  </a:cubicBezTo>
                  <a:cubicBezTo>
                    <a:pt x="27" y="14"/>
                    <a:pt x="27" y="14"/>
                    <a:pt x="27" y="14"/>
                  </a:cubicBezTo>
                  <a:cubicBezTo>
                    <a:pt x="22" y="15"/>
                    <a:pt x="19" y="18"/>
                    <a:pt x="19" y="22"/>
                  </a:cubicBezTo>
                  <a:cubicBezTo>
                    <a:pt x="19" y="26"/>
                    <a:pt x="22" y="29"/>
                    <a:pt x="27" y="30"/>
                  </a:cubicBezTo>
                  <a:cubicBezTo>
                    <a:pt x="31" y="31"/>
                    <a:pt x="32" y="32"/>
                    <a:pt x="32"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grpSp>
      <p:grpSp>
        <p:nvGrpSpPr>
          <p:cNvPr id="18" name="组合 17"/>
          <p:cNvGrpSpPr/>
          <p:nvPr/>
        </p:nvGrpSpPr>
        <p:grpSpPr>
          <a:xfrm>
            <a:off x="7709605" y="3750203"/>
            <a:ext cx="794145" cy="794145"/>
            <a:chOff x="7352080" y="2433233"/>
            <a:chExt cx="794145" cy="794145"/>
          </a:xfrm>
        </p:grpSpPr>
        <p:sp>
          <p:nvSpPr>
            <p:cNvPr id="19" name="Oval 29"/>
            <p:cNvSpPr>
              <a:spLocks noChangeArrowheads="1"/>
            </p:cNvSpPr>
            <p:nvPr/>
          </p:nvSpPr>
          <p:spPr bwMode="auto">
            <a:xfrm>
              <a:off x="7352080" y="2433233"/>
              <a:ext cx="794145" cy="794145"/>
            </a:xfrm>
            <a:prstGeom prst="ellipse">
              <a:avLst/>
            </a:prstGeom>
            <a:solidFill>
              <a:srgbClr val="4F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sp>
          <p:nvSpPr>
            <p:cNvPr id="20" name="Oval 131"/>
            <p:cNvSpPr>
              <a:spLocks noChangeArrowheads="1"/>
            </p:cNvSpPr>
            <p:nvPr/>
          </p:nvSpPr>
          <p:spPr bwMode="auto">
            <a:xfrm>
              <a:off x="7352080" y="2433233"/>
              <a:ext cx="794145" cy="794145"/>
            </a:xfrm>
            <a:prstGeom prst="ellipse">
              <a:avLst/>
            </a:prstGeom>
            <a:solidFill>
              <a:srgbClr val="FFC001"/>
            </a:solidFill>
            <a:ln>
              <a:noFill/>
            </a:ln>
            <a:extLst/>
          </p:spPr>
          <p:txBody>
            <a:bodyPr vert="horz" wrap="square" lIns="91440" tIns="45720" rIns="91440" bIns="45720" numCol="1" anchor="t" anchorCtr="0" compatLnSpc="1">
              <a:prstTxWarp prst="textNoShape">
                <a:avLst/>
              </a:prstTxWarp>
            </a:bodyPr>
            <a:lstStyle/>
            <a:p>
              <a:pPr>
                <a:defRPr/>
              </a:pPr>
              <a:endParaRPr lang="zh-CN" altLang="en-US" kern="0" dirty="0">
                <a:solidFill>
                  <a:sysClr val="windowText" lastClr="000000"/>
                </a:solidFill>
                <a:latin typeface="微软雅黑"/>
                <a:ea typeface="微软雅黑"/>
              </a:endParaRPr>
            </a:p>
          </p:txBody>
        </p:sp>
        <p:sp>
          <p:nvSpPr>
            <p:cNvPr id="21" name="Freeform 201"/>
            <p:cNvSpPr>
              <a:spLocks noEditPoints="1"/>
            </p:cNvSpPr>
            <p:nvPr/>
          </p:nvSpPr>
          <p:spPr bwMode="auto">
            <a:xfrm>
              <a:off x="7533838" y="2602408"/>
              <a:ext cx="430628" cy="492146"/>
            </a:xfrm>
            <a:custGeom>
              <a:avLst/>
              <a:gdLst>
                <a:gd name="T0" fmla="*/ 65 w 130"/>
                <a:gd name="T1" fmla="*/ 86 h 149"/>
                <a:gd name="T2" fmla="*/ 46 w 130"/>
                <a:gd name="T3" fmla="*/ 64 h 149"/>
                <a:gd name="T4" fmla="*/ 63 w 130"/>
                <a:gd name="T5" fmla="*/ 48 h 149"/>
                <a:gd name="T6" fmla="*/ 69 w 130"/>
                <a:gd name="T7" fmla="*/ 70 h 149"/>
                <a:gd name="T8" fmla="*/ 54 w 130"/>
                <a:gd name="T9" fmla="*/ 77 h 149"/>
                <a:gd name="T10" fmla="*/ 46 w 130"/>
                <a:gd name="T11" fmla="*/ 64 h 149"/>
                <a:gd name="T12" fmla="*/ 77 w 130"/>
                <a:gd name="T13" fmla="*/ 69 h 149"/>
                <a:gd name="T14" fmla="*/ 67 w 130"/>
                <a:gd name="T15" fmla="*/ 53 h 149"/>
                <a:gd name="T16" fmla="*/ 68 w 130"/>
                <a:gd name="T17" fmla="*/ 47 h 149"/>
                <a:gd name="T18" fmla="*/ 85 w 130"/>
                <a:gd name="T19" fmla="*/ 64 h 149"/>
                <a:gd name="T20" fmla="*/ 89 w 130"/>
                <a:gd name="T21" fmla="*/ 28 h 149"/>
                <a:gd name="T22" fmla="*/ 76 w 130"/>
                <a:gd name="T23" fmla="*/ 28 h 149"/>
                <a:gd name="T24" fmla="*/ 59 w 130"/>
                <a:gd name="T25" fmla="*/ 9 h 149"/>
                <a:gd name="T26" fmla="*/ 55 w 130"/>
                <a:gd name="T27" fmla="*/ 11 h 149"/>
                <a:gd name="T28" fmla="*/ 38 w 130"/>
                <a:gd name="T29" fmla="*/ 28 h 149"/>
                <a:gd name="T30" fmla="*/ 26 w 130"/>
                <a:gd name="T31" fmla="*/ 28 h 149"/>
                <a:gd name="T32" fmla="*/ 26 w 130"/>
                <a:gd name="T33" fmla="*/ 99 h 149"/>
                <a:gd name="T34" fmla="*/ 104 w 130"/>
                <a:gd name="T35" fmla="*/ 99 h 149"/>
                <a:gd name="T36" fmla="*/ 127 w 130"/>
                <a:gd name="T37" fmla="*/ 96 h 149"/>
                <a:gd name="T38" fmla="*/ 110 w 130"/>
                <a:gd name="T39" fmla="*/ 93 h 149"/>
                <a:gd name="T40" fmla="*/ 113 w 130"/>
                <a:gd name="T41" fmla="*/ 90 h 149"/>
                <a:gd name="T42" fmla="*/ 118 w 130"/>
                <a:gd name="T43" fmla="*/ 85 h 149"/>
                <a:gd name="T44" fmla="*/ 121 w 130"/>
                <a:gd name="T45" fmla="*/ 45 h 149"/>
                <a:gd name="T46" fmla="*/ 117 w 130"/>
                <a:gd name="T47" fmla="*/ 42 h 149"/>
                <a:gd name="T48" fmla="*/ 113 w 130"/>
                <a:gd name="T49" fmla="*/ 37 h 149"/>
                <a:gd name="T50" fmla="*/ 20 w 130"/>
                <a:gd name="T51" fmla="*/ 34 h 149"/>
                <a:gd name="T52" fmla="*/ 13 w 130"/>
                <a:gd name="T53" fmla="*/ 42 h 149"/>
                <a:gd name="T54" fmla="*/ 10 w 130"/>
                <a:gd name="T55" fmla="*/ 43 h 149"/>
                <a:gd name="T56" fmla="*/ 10 w 130"/>
                <a:gd name="T57" fmla="*/ 85 h 149"/>
                <a:gd name="T58" fmla="*/ 16 w 130"/>
                <a:gd name="T59" fmla="*/ 86 h 149"/>
                <a:gd name="T60" fmla="*/ 20 w 130"/>
                <a:gd name="T61" fmla="*/ 93 h 149"/>
                <a:gd name="T62" fmla="*/ 4 w 130"/>
                <a:gd name="T63" fmla="*/ 96 h 149"/>
                <a:gd name="T64" fmla="*/ 38 w 130"/>
                <a:gd name="T65" fmla="*/ 31 h 149"/>
                <a:gd name="T66" fmla="*/ 59 w 130"/>
                <a:gd name="T67" fmla="*/ 31 h 149"/>
                <a:gd name="T68" fmla="*/ 89 w 130"/>
                <a:gd name="T69" fmla="*/ 31 h 149"/>
                <a:gd name="T70" fmla="*/ 103 w 130"/>
                <a:gd name="T71" fmla="*/ 60 h 149"/>
                <a:gd name="T72" fmla="*/ 20 w 130"/>
                <a:gd name="T73" fmla="*/ 90 h 149"/>
                <a:gd name="T74" fmla="*/ 13 w 130"/>
                <a:gd name="T75" fmla="*/ 82 h 149"/>
                <a:gd name="T76" fmla="*/ 13 w 130"/>
                <a:gd name="T77" fmla="*/ 45 h 149"/>
                <a:gd name="T78" fmla="*/ 110 w 130"/>
                <a:gd name="T79" fmla="*/ 37 h 149"/>
                <a:gd name="T80" fmla="*/ 112 w 130"/>
                <a:gd name="T81" fmla="*/ 43 h 149"/>
                <a:gd name="T82" fmla="*/ 118 w 130"/>
                <a:gd name="T83" fmla="*/ 45 h 149"/>
                <a:gd name="T84" fmla="*/ 110 w 130"/>
                <a:gd name="T85" fmla="*/ 90 h 149"/>
                <a:gd name="T86" fmla="*/ 104 w 130"/>
                <a:gd name="T87" fmla="*/ 9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0" h="149">
                  <a:moveTo>
                    <a:pt x="65" y="41"/>
                  </a:moveTo>
                  <a:cubicBezTo>
                    <a:pt x="53" y="41"/>
                    <a:pt x="43" y="51"/>
                    <a:pt x="43" y="64"/>
                  </a:cubicBezTo>
                  <a:cubicBezTo>
                    <a:pt x="43" y="76"/>
                    <a:pt x="53" y="86"/>
                    <a:pt x="65" y="86"/>
                  </a:cubicBezTo>
                  <a:cubicBezTo>
                    <a:pt x="78" y="86"/>
                    <a:pt x="88" y="76"/>
                    <a:pt x="88" y="64"/>
                  </a:cubicBezTo>
                  <a:cubicBezTo>
                    <a:pt x="88" y="51"/>
                    <a:pt x="78" y="41"/>
                    <a:pt x="65" y="41"/>
                  </a:cubicBezTo>
                  <a:close/>
                  <a:moveTo>
                    <a:pt x="46" y="64"/>
                  </a:moveTo>
                  <a:cubicBezTo>
                    <a:pt x="46" y="54"/>
                    <a:pt x="53" y="45"/>
                    <a:pt x="63" y="44"/>
                  </a:cubicBezTo>
                  <a:cubicBezTo>
                    <a:pt x="63" y="44"/>
                    <a:pt x="63" y="44"/>
                    <a:pt x="63" y="44"/>
                  </a:cubicBezTo>
                  <a:cubicBezTo>
                    <a:pt x="63" y="48"/>
                    <a:pt x="63" y="48"/>
                    <a:pt x="63" y="48"/>
                  </a:cubicBezTo>
                  <a:cubicBezTo>
                    <a:pt x="58" y="49"/>
                    <a:pt x="55" y="52"/>
                    <a:pt x="55" y="57"/>
                  </a:cubicBezTo>
                  <a:cubicBezTo>
                    <a:pt x="55" y="62"/>
                    <a:pt x="58" y="64"/>
                    <a:pt x="64" y="66"/>
                  </a:cubicBezTo>
                  <a:cubicBezTo>
                    <a:pt x="67" y="67"/>
                    <a:pt x="69" y="68"/>
                    <a:pt x="69" y="70"/>
                  </a:cubicBezTo>
                  <a:cubicBezTo>
                    <a:pt x="69" y="72"/>
                    <a:pt x="67" y="73"/>
                    <a:pt x="64" y="73"/>
                  </a:cubicBezTo>
                  <a:cubicBezTo>
                    <a:pt x="61" y="73"/>
                    <a:pt x="58" y="72"/>
                    <a:pt x="56" y="71"/>
                  </a:cubicBezTo>
                  <a:cubicBezTo>
                    <a:pt x="54" y="77"/>
                    <a:pt x="54" y="77"/>
                    <a:pt x="54" y="77"/>
                  </a:cubicBezTo>
                  <a:cubicBezTo>
                    <a:pt x="56" y="78"/>
                    <a:pt x="59" y="79"/>
                    <a:pt x="63" y="79"/>
                  </a:cubicBezTo>
                  <a:cubicBezTo>
                    <a:pt x="63" y="83"/>
                    <a:pt x="63" y="83"/>
                    <a:pt x="63" y="83"/>
                  </a:cubicBezTo>
                  <a:cubicBezTo>
                    <a:pt x="53" y="82"/>
                    <a:pt x="46" y="73"/>
                    <a:pt x="46" y="64"/>
                  </a:cubicBezTo>
                  <a:close/>
                  <a:moveTo>
                    <a:pt x="68" y="83"/>
                  </a:moveTo>
                  <a:cubicBezTo>
                    <a:pt x="68" y="79"/>
                    <a:pt x="68" y="79"/>
                    <a:pt x="68" y="79"/>
                  </a:cubicBezTo>
                  <a:cubicBezTo>
                    <a:pt x="74" y="78"/>
                    <a:pt x="77" y="74"/>
                    <a:pt x="77" y="69"/>
                  </a:cubicBezTo>
                  <a:cubicBezTo>
                    <a:pt x="77" y="65"/>
                    <a:pt x="74" y="62"/>
                    <a:pt x="68" y="60"/>
                  </a:cubicBezTo>
                  <a:cubicBezTo>
                    <a:pt x="64" y="59"/>
                    <a:pt x="62" y="57"/>
                    <a:pt x="62" y="56"/>
                  </a:cubicBezTo>
                  <a:cubicBezTo>
                    <a:pt x="62" y="54"/>
                    <a:pt x="63" y="53"/>
                    <a:pt x="67" y="53"/>
                  </a:cubicBezTo>
                  <a:cubicBezTo>
                    <a:pt x="70" y="53"/>
                    <a:pt x="73" y="54"/>
                    <a:pt x="74" y="55"/>
                  </a:cubicBezTo>
                  <a:cubicBezTo>
                    <a:pt x="75" y="49"/>
                    <a:pt x="75" y="49"/>
                    <a:pt x="75" y="49"/>
                  </a:cubicBezTo>
                  <a:cubicBezTo>
                    <a:pt x="74" y="48"/>
                    <a:pt x="71" y="47"/>
                    <a:pt x="68" y="47"/>
                  </a:cubicBezTo>
                  <a:cubicBezTo>
                    <a:pt x="68" y="44"/>
                    <a:pt x="68" y="44"/>
                    <a:pt x="68" y="44"/>
                  </a:cubicBezTo>
                  <a:cubicBezTo>
                    <a:pt x="68" y="44"/>
                    <a:pt x="68" y="44"/>
                    <a:pt x="68" y="44"/>
                  </a:cubicBezTo>
                  <a:cubicBezTo>
                    <a:pt x="78" y="46"/>
                    <a:pt x="85" y="54"/>
                    <a:pt x="85" y="64"/>
                  </a:cubicBezTo>
                  <a:cubicBezTo>
                    <a:pt x="85" y="74"/>
                    <a:pt x="77" y="82"/>
                    <a:pt x="68" y="83"/>
                  </a:cubicBezTo>
                  <a:close/>
                  <a:moveTo>
                    <a:pt x="130" y="28"/>
                  </a:moveTo>
                  <a:cubicBezTo>
                    <a:pt x="89" y="28"/>
                    <a:pt x="89" y="28"/>
                    <a:pt x="89" y="28"/>
                  </a:cubicBezTo>
                  <a:cubicBezTo>
                    <a:pt x="89" y="11"/>
                    <a:pt x="89" y="11"/>
                    <a:pt x="89" y="11"/>
                  </a:cubicBezTo>
                  <a:cubicBezTo>
                    <a:pt x="88" y="3"/>
                    <a:pt x="77" y="5"/>
                    <a:pt x="77" y="11"/>
                  </a:cubicBezTo>
                  <a:cubicBezTo>
                    <a:pt x="76" y="28"/>
                    <a:pt x="76" y="28"/>
                    <a:pt x="76" y="28"/>
                  </a:cubicBezTo>
                  <a:cubicBezTo>
                    <a:pt x="72" y="28"/>
                    <a:pt x="72" y="28"/>
                    <a:pt x="72" y="28"/>
                  </a:cubicBezTo>
                  <a:cubicBezTo>
                    <a:pt x="72" y="9"/>
                    <a:pt x="72" y="9"/>
                    <a:pt x="72" y="9"/>
                  </a:cubicBezTo>
                  <a:cubicBezTo>
                    <a:pt x="72" y="2"/>
                    <a:pt x="60" y="0"/>
                    <a:pt x="59" y="9"/>
                  </a:cubicBezTo>
                  <a:cubicBezTo>
                    <a:pt x="59" y="28"/>
                    <a:pt x="59" y="28"/>
                    <a:pt x="59" y="28"/>
                  </a:cubicBezTo>
                  <a:cubicBezTo>
                    <a:pt x="55" y="28"/>
                    <a:pt x="55" y="28"/>
                    <a:pt x="55" y="28"/>
                  </a:cubicBezTo>
                  <a:cubicBezTo>
                    <a:pt x="55" y="11"/>
                    <a:pt x="55" y="11"/>
                    <a:pt x="55" y="11"/>
                  </a:cubicBezTo>
                  <a:cubicBezTo>
                    <a:pt x="55" y="3"/>
                    <a:pt x="43" y="2"/>
                    <a:pt x="43" y="11"/>
                  </a:cubicBezTo>
                  <a:cubicBezTo>
                    <a:pt x="43" y="28"/>
                    <a:pt x="43" y="28"/>
                    <a:pt x="43" y="28"/>
                  </a:cubicBezTo>
                  <a:cubicBezTo>
                    <a:pt x="38" y="28"/>
                    <a:pt x="38" y="28"/>
                    <a:pt x="38" y="28"/>
                  </a:cubicBezTo>
                  <a:cubicBezTo>
                    <a:pt x="38" y="18"/>
                    <a:pt x="38" y="18"/>
                    <a:pt x="38" y="18"/>
                  </a:cubicBezTo>
                  <a:cubicBezTo>
                    <a:pt x="37" y="9"/>
                    <a:pt x="27" y="10"/>
                    <a:pt x="26" y="18"/>
                  </a:cubicBezTo>
                  <a:cubicBezTo>
                    <a:pt x="26" y="28"/>
                    <a:pt x="26" y="28"/>
                    <a:pt x="26" y="28"/>
                  </a:cubicBezTo>
                  <a:cubicBezTo>
                    <a:pt x="0" y="28"/>
                    <a:pt x="0" y="28"/>
                    <a:pt x="0" y="28"/>
                  </a:cubicBezTo>
                  <a:cubicBezTo>
                    <a:pt x="0" y="99"/>
                    <a:pt x="0" y="99"/>
                    <a:pt x="0" y="99"/>
                  </a:cubicBezTo>
                  <a:cubicBezTo>
                    <a:pt x="26" y="99"/>
                    <a:pt x="26" y="99"/>
                    <a:pt x="26" y="99"/>
                  </a:cubicBezTo>
                  <a:cubicBezTo>
                    <a:pt x="26" y="106"/>
                    <a:pt x="26" y="106"/>
                    <a:pt x="26" y="106"/>
                  </a:cubicBezTo>
                  <a:cubicBezTo>
                    <a:pt x="43" y="149"/>
                    <a:pt x="90" y="141"/>
                    <a:pt x="104" y="106"/>
                  </a:cubicBezTo>
                  <a:cubicBezTo>
                    <a:pt x="104" y="99"/>
                    <a:pt x="104" y="99"/>
                    <a:pt x="104" y="99"/>
                  </a:cubicBezTo>
                  <a:cubicBezTo>
                    <a:pt x="130" y="99"/>
                    <a:pt x="130" y="99"/>
                    <a:pt x="130" y="99"/>
                  </a:cubicBezTo>
                  <a:lnTo>
                    <a:pt x="130" y="28"/>
                  </a:lnTo>
                  <a:close/>
                  <a:moveTo>
                    <a:pt x="127" y="96"/>
                  </a:moveTo>
                  <a:cubicBezTo>
                    <a:pt x="104" y="96"/>
                    <a:pt x="104" y="96"/>
                    <a:pt x="104" y="96"/>
                  </a:cubicBezTo>
                  <a:cubicBezTo>
                    <a:pt x="104" y="93"/>
                    <a:pt x="104" y="93"/>
                    <a:pt x="104" y="93"/>
                  </a:cubicBezTo>
                  <a:cubicBezTo>
                    <a:pt x="110" y="93"/>
                    <a:pt x="110" y="93"/>
                    <a:pt x="110" y="93"/>
                  </a:cubicBezTo>
                  <a:cubicBezTo>
                    <a:pt x="111" y="93"/>
                    <a:pt x="111" y="93"/>
                    <a:pt x="112" y="92"/>
                  </a:cubicBezTo>
                  <a:cubicBezTo>
                    <a:pt x="112" y="91"/>
                    <a:pt x="113" y="91"/>
                    <a:pt x="113" y="90"/>
                  </a:cubicBezTo>
                  <a:cubicBezTo>
                    <a:pt x="113" y="90"/>
                    <a:pt x="113" y="90"/>
                    <a:pt x="113" y="90"/>
                  </a:cubicBezTo>
                  <a:cubicBezTo>
                    <a:pt x="113" y="87"/>
                    <a:pt x="115" y="85"/>
                    <a:pt x="117" y="85"/>
                  </a:cubicBezTo>
                  <a:cubicBezTo>
                    <a:pt x="117" y="85"/>
                    <a:pt x="117" y="85"/>
                    <a:pt x="118" y="85"/>
                  </a:cubicBezTo>
                  <a:cubicBezTo>
                    <a:pt x="118" y="85"/>
                    <a:pt x="118" y="85"/>
                    <a:pt x="118" y="85"/>
                  </a:cubicBezTo>
                  <a:cubicBezTo>
                    <a:pt x="119" y="85"/>
                    <a:pt x="119" y="85"/>
                    <a:pt x="120" y="85"/>
                  </a:cubicBezTo>
                  <a:cubicBezTo>
                    <a:pt x="121" y="84"/>
                    <a:pt x="121" y="83"/>
                    <a:pt x="121" y="82"/>
                  </a:cubicBezTo>
                  <a:cubicBezTo>
                    <a:pt x="121" y="45"/>
                    <a:pt x="121" y="45"/>
                    <a:pt x="121" y="45"/>
                  </a:cubicBezTo>
                  <a:cubicBezTo>
                    <a:pt x="121" y="44"/>
                    <a:pt x="121" y="43"/>
                    <a:pt x="120" y="43"/>
                  </a:cubicBezTo>
                  <a:cubicBezTo>
                    <a:pt x="119" y="42"/>
                    <a:pt x="119" y="42"/>
                    <a:pt x="118" y="42"/>
                  </a:cubicBezTo>
                  <a:cubicBezTo>
                    <a:pt x="117" y="42"/>
                    <a:pt x="117" y="42"/>
                    <a:pt x="117" y="42"/>
                  </a:cubicBezTo>
                  <a:cubicBezTo>
                    <a:pt x="116" y="42"/>
                    <a:pt x="115" y="42"/>
                    <a:pt x="114" y="41"/>
                  </a:cubicBezTo>
                  <a:cubicBezTo>
                    <a:pt x="113" y="40"/>
                    <a:pt x="113" y="39"/>
                    <a:pt x="113" y="38"/>
                  </a:cubicBezTo>
                  <a:cubicBezTo>
                    <a:pt x="113" y="37"/>
                    <a:pt x="113" y="37"/>
                    <a:pt x="113" y="37"/>
                  </a:cubicBezTo>
                  <a:cubicBezTo>
                    <a:pt x="113" y="36"/>
                    <a:pt x="112" y="36"/>
                    <a:pt x="112" y="35"/>
                  </a:cubicBezTo>
                  <a:cubicBezTo>
                    <a:pt x="111" y="35"/>
                    <a:pt x="111" y="34"/>
                    <a:pt x="110" y="34"/>
                  </a:cubicBezTo>
                  <a:cubicBezTo>
                    <a:pt x="20" y="34"/>
                    <a:pt x="20" y="34"/>
                    <a:pt x="20" y="34"/>
                  </a:cubicBezTo>
                  <a:cubicBezTo>
                    <a:pt x="19" y="34"/>
                    <a:pt x="18" y="35"/>
                    <a:pt x="18" y="35"/>
                  </a:cubicBezTo>
                  <a:cubicBezTo>
                    <a:pt x="17" y="36"/>
                    <a:pt x="17" y="36"/>
                    <a:pt x="17" y="38"/>
                  </a:cubicBezTo>
                  <a:cubicBezTo>
                    <a:pt x="17" y="40"/>
                    <a:pt x="15" y="42"/>
                    <a:pt x="13" y="42"/>
                  </a:cubicBezTo>
                  <a:cubicBezTo>
                    <a:pt x="13" y="42"/>
                    <a:pt x="12" y="42"/>
                    <a:pt x="12" y="42"/>
                  </a:cubicBezTo>
                  <a:cubicBezTo>
                    <a:pt x="12" y="42"/>
                    <a:pt x="12" y="42"/>
                    <a:pt x="12" y="42"/>
                  </a:cubicBezTo>
                  <a:cubicBezTo>
                    <a:pt x="11" y="42"/>
                    <a:pt x="10" y="42"/>
                    <a:pt x="10" y="43"/>
                  </a:cubicBezTo>
                  <a:cubicBezTo>
                    <a:pt x="9" y="43"/>
                    <a:pt x="9" y="44"/>
                    <a:pt x="9" y="45"/>
                  </a:cubicBezTo>
                  <a:cubicBezTo>
                    <a:pt x="9" y="82"/>
                    <a:pt x="9" y="82"/>
                    <a:pt x="9" y="82"/>
                  </a:cubicBezTo>
                  <a:cubicBezTo>
                    <a:pt x="9" y="83"/>
                    <a:pt x="9" y="84"/>
                    <a:pt x="10" y="85"/>
                  </a:cubicBezTo>
                  <a:cubicBezTo>
                    <a:pt x="10" y="85"/>
                    <a:pt x="11" y="85"/>
                    <a:pt x="12" y="85"/>
                  </a:cubicBezTo>
                  <a:cubicBezTo>
                    <a:pt x="12" y="85"/>
                    <a:pt x="12" y="85"/>
                    <a:pt x="12" y="85"/>
                  </a:cubicBezTo>
                  <a:cubicBezTo>
                    <a:pt x="13" y="85"/>
                    <a:pt x="15" y="86"/>
                    <a:pt x="16" y="86"/>
                  </a:cubicBezTo>
                  <a:cubicBezTo>
                    <a:pt x="17" y="87"/>
                    <a:pt x="17" y="88"/>
                    <a:pt x="17" y="90"/>
                  </a:cubicBezTo>
                  <a:cubicBezTo>
                    <a:pt x="17" y="91"/>
                    <a:pt x="17" y="91"/>
                    <a:pt x="18" y="92"/>
                  </a:cubicBezTo>
                  <a:cubicBezTo>
                    <a:pt x="18" y="93"/>
                    <a:pt x="19" y="93"/>
                    <a:pt x="20" y="93"/>
                  </a:cubicBezTo>
                  <a:cubicBezTo>
                    <a:pt x="92" y="93"/>
                    <a:pt x="92" y="93"/>
                    <a:pt x="92" y="93"/>
                  </a:cubicBezTo>
                  <a:cubicBezTo>
                    <a:pt x="92" y="96"/>
                    <a:pt x="92" y="96"/>
                    <a:pt x="92" y="96"/>
                  </a:cubicBezTo>
                  <a:cubicBezTo>
                    <a:pt x="4" y="96"/>
                    <a:pt x="4" y="96"/>
                    <a:pt x="4" y="96"/>
                  </a:cubicBezTo>
                  <a:cubicBezTo>
                    <a:pt x="4" y="31"/>
                    <a:pt x="4" y="31"/>
                    <a:pt x="4" y="31"/>
                  </a:cubicBezTo>
                  <a:cubicBezTo>
                    <a:pt x="26" y="31"/>
                    <a:pt x="26" y="31"/>
                    <a:pt x="26" y="31"/>
                  </a:cubicBezTo>
                  <a:cubicBezTo>
                    <a:pt x="38" y="31"/>
                    <a:pt x="38" y="31"/>
                    <a:pt x="38" y="31"/>
                  </a:cubicBezTo>
                  <a:cubicBezTo>
                    <a:pt x="43" y="31"/>
                    <a:pt x="43" y="31"/>
                    <a:pt x="43" y="31"/>
                  </a:cubicBezTo>
                  <a:cubicBezTo>
                    <a:pt x="55" y="31"/>
                    <a:pt x="55" y="31"/>
                    <a:pt x="55" y="31"/>
                  </a:cubicBezTo>
                  <a:cubicBezTo>
                    <a:pt x="59" y="31"/>
                    <a:pt x="59" y="31"/>
                    <a:pt x="59" y="31"/>
                  </a:cubicBezTo>
                  <a:cubicBezTo>
                    <a:pt x="72" y="31"/>
                    <a:pt x="72" y="31"/>
                    <a:pt x="72" y="31"/>
                  </a:cubicBezTo>
                  <a:cubicBezTo>
                    <a:pt x="76" y="31"/>
                    <a:pt x="76" y="31"/>
                    <a:pt x="76" y="31"/>
                  </a:cubicBezTo>
                  <a:cubicBezTo>
                    <a:pt x="89" y="31"/>
                    <a:pt x="89" y="31"/>
                    <a:pt x="89" y="31"/>
                  </a:cubicBezTo>
                  <a:cubicBezTo>
                    <a:pt x="127" y="31"/>
                    <a:pt x="127" y="31"/>
                    <a:pt x="127" y="31"/>
                  </a:cubicBezTo>
                  <a:lnTo>
                    <a:pt x="127" y="96"/>
                  </a:lnTo>
                  <a:close/>
                  <a:moveTo>
                    <a:pt x="103" y="60"/>
                  </a:moveTo>
                  <a:cubicBezTo>
                    <a:pt x="103" y="52"/>
                    <a:pt x="92" y="53"/>
                    <a:pt x="92" y="60"/>
                  </a:cubicBezTo>
                  <a:cubicBezTo>
                    <a:pt x="92" y="90"/>
                    <a:pt x="92" y="90"/>
                    <a:pt x="92" y="90"/>
                  </a:cubicBezTo>
                  <a:cubicBezTo>
                    <a:pt x="20" y="90"/>
                    <a:pt x="20" y="90"/>
                    <a:pt x="20" y="90"/>
                  </a:cubicBezTo>
                  <a:cubicBezTo>
                    <a:pt x="20" y="90"/>
                    <a:pt x="20" y="90"/>
                    <a:pt x="20" y="90"/>
                  </a:cubicBezTo>
                  <a:cubicBezTo>
                    <a:pt x="20" y="88"/>
                    <a:pt x="19" y="86"/>
                    <a:pt x="18" y="85"/>
                  </a:cubicBezTo>
                  <a:cubicBezTo>
                    <a:pt x="16" y="83"/>
                    <a:pt x="15" y="82"/>
                    <a:pt x="13" y="82"/>
                  </a:cubicBezTo>
                  <a:cubicBezTo>
                    <a:pt x="12" y="82"/>
                    <a:pt x="12" y="82"/>
                    <a:pt x="12" y="82"/>
                  </a:cubicBezTo>
                  <a:cubicBezTo>
                    <a:pt x="12" y="45"/>
                    <a:pt x="12" y="45"/>
                    <a:pt x="12" y="45"/>
                  </a:cubicBezTo>
                  <a:cubicBezTo>
                    <a:pt x="12" y="45"/>
                    <a:pt x="12" y="45"/>
                    <a:pt x="13" y="45"/>
                  </a:cubicBezTo>
                  <a:cubicBezTo>
                    <a:pt x="17" y="45"/>
                    <a:pt x="20" y="42"/>
                    <a:pt x="20" y="37"/>
                  </a:cubicBezTo>
                  <a:cubicBezTo>
                    <a:pt x="20" y="37"/>
                    <a:pt x="20" y="37"/>
                    <a:pt x="20" y="37"/>
                  </a:cubicBezTo>
                  <a:cubicBezTo>
                    <a:pt x="110" y="37"/>
                    <a:pt x="110" y="37"/>
                    <a:pt x="110" y="37"/>
                  </a:cubicBezTo>
                  <a:cubicBezTo>
                    <a:pt x="111" y="37"/>
                    <a:pt x="111" y="37"/>
                    <a:pt x="111" y="37"/>
                  </a:cubicBezTo>
                  <a:cubicBezTo>
                    <a:pt x="110" y="37"/>
                    <a:pt x="110" y="37"/>
                    <a:pt x="110" y="37"/>
                  </a:cubicBezTo>
                  <a:cubicBezTo>
                    <a:pt x="110" y="39"/>
                    <a:pt x="111" y="41"/>
                    <a:pt x="112" y="43"/>
                  </a:cubicBezTo>
                  <a:cubicBezTo>
                    <a:pt x="113" y="44"/>
                    <a:pt x="115" y="45"/>
                    <a:pt x="117" y="45"/>
                  </a:cubicBezTo>
                  <a:cubicBezTo>
                    <a:pt x="117" y="45"/>
                    <a:pt x="118" y="45"/>
                    <a:pt x="118" y="45"/>
                  </a:cubicBezTo>
                  <a:cubicBezTo>
                    <a:pt x="118" y="45"/>
                    <a:pt x="118" y="45"/>
                    <a:pt x="118" y="45"/>
                  </a:cubicBezTo>
                  <a:cubicBezTo>
                    <a:pt x="118" y="83"/>
                    <a:pt x="118" y="83"/>
                    <a:pt x="118" y="83"/>
                  </a:cubicBezTo>
                  <a:cubicBezTo>
                    <a:pt x="118" y="82"/>
                    <a:pt x="117" y="82"/>
                    <a:pt x="117" y="82"/>
                  </a:cubicBezTo>
                  <a:cubicBezTo>
                    <a:pt x="113" y="82"/>
                    <a:pt x="110" y="86"/>
                    <a:pt x="110" y="90"/>
                  </a:cubicBezTo>
                  <a:cubicBezTo>
                    <a:pt x="110" y="90"/>
                    <a:pt x="110" y="90"/>
                    <a:pt x="110" y="90"/>
                  </a:cubicBezTo>
                  <a:cubicBezTo>
                    <a:pt x="110" y="90"/>
                    <a:pt x="110" y="90"/>
                    <a:pt x="110" y="90"/>
                  </a:cubicBezTo>
                  <a:cubicBezTo>
                    <a:pt x="104" y="90"/>
                    <a:pt x="104" y="90"/>
                    <a:pt x="104" y="90"/>
                  </a:cubicBezTo>
                  <a:lnTo>
                    <a:pt x="103"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grpSp>
      <p:grpSp>
        <p:nvGrpSpPr>
          <p:cNvPr id="25" name="组合 24"/>
          <p:cNvGrpSpPr/>
          <p:nvPr/>
        </p:nvGrpSpPr>
        <p:grpSpPr>
          <a:xfrm>
            <a:off x="10170325" y="1840833"/>
            <a:ext cx="792746" cy="794145"/>
            <a:chOff x="8301418" y="2433233"/>
            <a:chExt cx="792746" cy="794145"/>
          </a:xfrm>
        </p:grpSpPr>
        <p:sp>
          <p:nvSpPr>
            <p:cNvPr id="26" name="Oval 16"/>
            <p:cNvSpPr>
              <a:spLocks noChangeArrowheads="1"/>
            </p:cNvSpPr>
            <p:nvPr/>
          </p:nvSpPr>
          <p:spPr bwMode="auto">
            <a:xfrm>
              <a:off x="8301418" y="2433233"/>
              <a:ext cx="792746" cy="794145"/>
            </a:xfrm>
            <a:prstGeom prst="ellipse">
              <a:avLst/>
            </a:prstGeom>
            <a:solidFill>
              <a:srgbClr val="4F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sp>
          <p:nvSpPr>
            <p:cNvPr id="27" name="Oval 144"/>
            <p:cNvSpPr>
              <a:spLocks noChangeArrowheads="1"/>
            </p:cNvSpPr>
            <p:nvPr/>
          </p:nvSpPr>
          <p:spPr bwMode="auto">
            <a:xfrm>
              <a:off x="8301418" y="2433233"/>
              <a:ext cx="792746" cy="794145"/>
            </a:xfrm>
            <a:prstGeom prst="ellipse">
              <a:avLst/>
            </a:pr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kern="0" dirty="0">
                <a:solidFill>
                  <a:sysClr val="windowText" lastClr="000000"/>
                </a:solidFill>
                <a:latin typeface="微软雅黑"/>
                <a:ea typeface="微软雅黑"/>
              </a:endParaRPr>
            </a:p>
          </p:txBody>
        </p:sp>
        <p:sp>
          <p:nvSpPr>
            <p:cNvPr id="28" name="Freeform 215"/>
            <p:cNvSpPr>
              <a:spLocks noEditPoints="1"/>
            </p:cNvSpPr>
            <p:nvPr/>
          </p:nvSpPr>
          <p:spPr bwMode="auto">
            <a:xfrm>
              <a:off x="8466399" y="2573047"/>
              <a:ext cx="462785" cy="461387"/>
            </a:xfrm>
            <a:custGeom>
              <a:avLst/>
              <a:gdLst>
                <a:gd name="T0" fmla="*/ 135 w 140"/>
                <a:gd name="T1" fmla="*/ 87 h 140"/>
                <a:gd name="T2" fmla="*/ 108 w 140"/>
                <a:gd name="T3" fmla="*/ 79 h 140"/>
                <a:gd name="T4" fmla="*/ 5 w 140"/>
                <a:gd name="T5" fmla="*/ 135 h 140"/>
                <a:gd name="T6" fmla="*/ 32 w 140"/>
                <a:gd name="T7" fmla="*/ 117 h 140"/>
                <a:gd name="T8" fmla="*/ 68 w 140"/>
                <a:gd name="T9" fmla="*/ 33 h 140"/>
                <a:gd name="T10" fmla="*/ 57 w 140"/>
                <a:gd name="T11" fmla="*/ 11 h 140"/>
                <a:gd name="T12" fmla="*/ 68 w 140"/>
                <a:gd name="T13" fmla="*/ 0 h 140"/>
                <a:gd name="T14" fmla="*/ 79 w 140"/>
                <a:gd name="T15" fmla="*/ 5 h 140"/>
                <a:gd name="T16" fmla="*/ 73 w 140"/>
                <a:gd name="T17" fmla="*/ 9 h 140"/>
                <a:gd name="T18" fmla="*/ 80 w 140"/>
                <a:gd name="T19" fmla="*/ 21 h 140"/>
                <a:gd name="T20" fmla="*/ 72 w 140"/>
                <a:gd name="T21" fmla="*/ 39 h 140"/>
                <a:gd name="T22" fmla="*/ 68 w 140"/>
                <a:gd name="T23" fmla="*/ 39 h 140"/>
                <a:gd name="T24" fmla="*/ 64 w 140"/>
                <a:gd name="T25" fmla="*/ 27 h 140"/>
                <a:gd name="T26" fmla="*/ 72 w 140"/>
                <a:gd name="T27" fmla="*/ 33 h 140"/>
                <a:gd name="T28" fmla="*/ 74 w 140"/>
                <a:gd name="T29" fmla="*/ 26 h 140"/>
                <a:gd name="T30" fmla="*/ 68 w 140"/>
                <a:gd name="T31" fmla="*/ 15 h 140"/>
                <a:gd name="T32" fmla="*/ 65 w 140"/>
                <a:gd name="T33" fmla="*/ 11 h 140"/>
                <a:gd name="T34" fmla="*/ 5 w 140"/>
                <a:gd name="T35" fmla="*/ 111 h 140"/>
                <a:gd name="T36" fmla="*/ 5 w 140"/>
                <a:gd name="T37" fmla="*/ 100 h 140"/>
                <a:gd name="T38" fmla="*/ 130 w 140"/>
                <a:gd name="T39" fmla="*/ 140 h 140"/>
                <a:gd name="T40" fmla="*/ 108 w 140"/>
                <a:gd name="T41" fmla="*/ 117 h 140"/>
                <a:gd name="T42" fmla="*/ 104 w 140"/>
                <a:gd name="T43" fmla="*/ 54 h 140"/>
                <a:gd name="T44" fmla="*/ 40 w 140"/>
                <a:gd name="T45" fmla="*/ 140 h 140"/>
                <a:gd name="T46" fmla="*/ 91 w 140"/>
                <a:gd name="T47" fmla="*/ 107 h 140"/>
                <a:gd name="T48" fmla="*/ 97 w 140"/>
                <a:gd name="T49" fmla="*/ 62 h 140"/>
                <a:gd name="T50" fmla="*/ 91 w 140"/>
                <a:gd name="T51" fmla="*/ 107 h 140"/>
                <a:gd name="T52" fmla="*/ 81 w 140"/>
                <a:gd name="T53" fmla="*/ 107 h 140"/>
                <a:gd name="T54" fmla="*/ 75 w 140"/>
                <a:gd name="T55" fmla="*/ 62 h 140"/>
                <a:gd name="T56" fmla="*/ 83 w 140"/>
                <a:gd name="T57" fmla="*/ 137 h 140"/>
                <a:gd name="T58" fmla="*/ 87 w 140"/>
                <a:gd name="T59" fmla="*/ 121 h 140"/>
                <a:gd name="T60" fmla="*/ 71 w 140"/>
                <a:gd name="T61" fmla="*/ 137 h 140"/>
                <a:gd name="T62" fmla="*/ 65 w 140"/>
                <a:gd name="T63" fmla="*/ 107 h 140"/>
                <a:gd name="T64" fmla="*/ 58 w 140"/>
                <a:gd name="T65" fmla="*/ 62 h 140"/>
                <a:gd name="T66" fmla="*/ 54 w 140"/>
                <a:gd name="T67" fmla="*/ 123 h 140"/>
                <a:gd name="T68" fmla="*/ 68 w 140"/>
                <a:gd name="T69" fmla="*/ 137 h 140"/>
                <a:gd name="T70" fmla="*/ 52 w 140"/>
                <a:gd name="T71" fmla="*/ 121 h 140"/>
                <a:gd name="T72" fmla="*/ 48 w 140"/>
                <a:gd name="T73" fmla="*/ 107 h 140"/>
                <a:gd name="T74" fmla="*/ 42 w 140"/>
                <a:gd name="T75" fmla="*/ 62 h 140"/>
                <a:gd name="T76" fmla="*/ 105 w 140"/>
                <a:gd name="T77" fmla="*/ 42 h 140"/>
                <a:gd name="T78" fmla="*/ 35 w 140"/>
                <a:gd name="T79" fmla="*/ 50 h 140"/>
                <a:gd name="T80" fmla="*/ 104 w 140"/>
                <a:gd name="T81" fmla="*/ 51 h 140"/>
                <a:gd name="T82" fmla="*/ 109 w 140"/>
                <a:gd name="T83" fmla="*/ 46 h 140"/>
                <a:gd name="T84" fmla="*/ 5 w 140"/>
                <a:gd name="T85" fmla="*/ 87 h 140"/>
                <a:gd name="T86" fmla="*/ 32 w 140"/>
                <a:gd name="T87" fmla="*/ 79 h 140"/>
                <a:gd name="T88" fmla="*/ 108 w 140"/>
                <a:gd name="T89" fmla="*/ 111 h 140"/>
                <a:gd name="T90" fmla="*/ 108 w 140"/>
                <a:gd name="T91" fmla="*/ 10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0" h="140">
                  <a:moveTo>
                    <a:pt x="140" y="83"/>
                  </a:moveTo>
                  <a:cubicBezTo>
                    <a:pt x="140" y="85"/>
                    <a:pt x="138" y="87"/>
                    <a:pt x="136" y="87"/>
                  </a:cubicBezTo>
                  <a:cubicBezTo>
                    <a:pt x="135" y="87"/>
                    <a:pt x="135" y="87"/>
                    <a:pt x="135" y="87"/>
                  </a:cubicBezTo>
                  <a:cubicBezTo>
                    <a:pt x="135" y="94"/>
                    <a:pt x="135" y="94"/>
                    <a:pt x="135" y="94"/>
                  </a:cubicBezTo>
                  <a:cubicBezTo>
                    <a:pt x="108" y="94"/>
                    <a:pt x="108" y="94"/>
                    <a:pt x="108" y="94"/>
                  </a:cubicBezTo>
                  <a:cubicBezTo>
                    <a:pt x="108" y="79"/>
                    <a:pt x="108" y="79"/>
                    <a:pt x="108" y="79"/>
                  </a:cubicBezTo>
                  <a:cubicBezTo>
                    <a:pt x="136" y="79"/>
                    <a:pt x="136" y="79"/>
                    <a:pt x="136" y="79"/>
                  </a:cubicBezTo>
                  <a:cubicBezTo>
                    <a:pt x="138" y="79"/>
                    <a:pt x="140" y="81"/>
                    <a:pt x="140" y="83"/>
                  </a:cubicBezTo>
                  <a:close/>
                  <a:moveTo>
                    <a:pt x="5" y="135"/>
                  </a:moveTo>
                  <a:cubicBezTo>
                    <a:pt x="5" y="138"/>
                    <a:pt x="7" y="140"/>
                    <a:pt x="9" y="140"/>
                  </a:cubicBezTo>
                  <a:cubicBezTo>
                    <a:pt x="32" y="140"/>
                    <a:pt x="32" y="140"/>
                    <a:pt x="32" y="140"/>
                  </a:cubicBezTo>
                  <a:cubicBezTo>
                    <a:pt x="32" y="117"/>
                    <a:pt x="32" y="117"/>
                    <a:pt x="32" y="117"/>
                  </a:cubicBezTo>
                  <a:cubicBezTo>
                    <a:pt x="5" y="117"/>
                    <a:pt x="5" y="117"/>
                    <a:pt x="5" y="117"/>
                  </a:cubicBezTo>
                  <a:lnTo>
                    <a:pt x="5" y="135"/>
                  </a:lnTo>
                  <a:close/>
                  <a:moveTo>
                    <a:pt x="68" y="33"/>
                  </a:moveTo>
                  <a:cubicBezTo>
                    <a:pt x="68" y="23"/>
                    <a:pt x="68" y="23"/>
                    <a:pt x="68" y="23"/>
                  </a:cubicBezTo>
                  <a:cubicBezTo>
                    <a:pt x="64" y="22"/>
                    <a:pt x="61" y="20"/>
                    <a:pt x="60" y="18"/>
                  </a:cubicBezTo>
                  <a:cubicBezTo>
                    <a:pt x="58" y="15"/>
                    <a:pt x="57" y="13"/>
                    <a:pt x="57" y="11"/>
                  </a:cubicBezTo>
                  <a:cubicBezTo>
                    <a:pt x="57" y="9"/>
                    <a:pt x="58" y="7"/>
                    <a:pt x="60" y="5"/>
                  </a:cubicBezTo>
                  <a:cubicBezTo>
                    <a:pt x="61" y="3"/>
                    <a:pt x="64" y="2"/>
                    <a:pt x="68" y="2"/>
                  </a:cubicBezTo>
                  <a:cubicBezTo>
                    <a:pt x="68" y="0"/>
                    <a:pt x="68" y="0"/>
                    <a:pt x="68" y="0"/>
                  </a:cubicBezTo>
                  <a:cubicBezTo>
                    <a:pt x="72" y="0"/>
                    <a:pt x="72" y="0"/>
                    <a:pt x="72" y="0"/>
                  </a:cubicBezTo>
                  <a:cubicBezTo>
                    <a:pt x="72" y="2"/>
                    <a:pt x="72" y="2"/>
                    <a:pt x="72" y="2"/>
                  </a:cubicBezTo>
                  <a:cubicBezTo>
                    <a:pt x="75" y="2"/>
                    <a:pt x="78" y="3"/>
                    <a:pt x="79" y="5"/>
                  </a:cubicBezTo>
                  <a:cubicBezTo>
                    <a:pt x="81" y="7"/>
                    <a:pt x="82" y="9"/>
                    <a:pt x="82" y="12"/>
                  </a:cubicBezTo>
                  <a:cubicBezTo>
                    <a:pt x="74" y="12"/>
                    <a:pt x="74" y="12"/>
                    <a:pt x="74" y="12"/>
                  </a:cubicBezTo>
                  <a:cubicBezTo>
                    <a:pt x="74" y="11"/>
                    <a:pt x="74" y="10"/>
                    <a:pt x="73" y="9"/>
                  </a:cubicBezTo>
                  <a:cubicBezTo>
                    <a:pt x="73" y="8"/>
                    <a:pt x="72" y="8"/>
                    <a:pt x="72" y="7"/>
                  </a:cubicBezTo>
                  <a:cubicBezTo>
                    <a:pt x="72" y="17"/>
                    <a:pt x="72" y="17"/>
                    <a:pt x="72" y="17"/>
                  </a:cubicBezTo>
                  <a:cubicBezTo>
                    <a:pt x="75" y="18"/>
                    <a:pt x="78" y="19"/>
                    <a:pt x="80" y="21"/>
                  </a:cubicBezTo>
                  <a:cubicBezTo>
                    <a:pt x="82" y="23"/>
                    <a:pt x="83" y="26"/>
                    <a:pt x="83" y="29"/>
                  </a:cubicBezTo>
                  <a:cubicBezTo>
                    <a:pt x="83" y="31"/>
                    <a:pt x="82" y="34"/>
                    <a:pt x="79" y="36"/>
                  </a:cubicBezTo>
                  <a:cubicBezTo>
                    <a:pt x="77" y="38"/>
                    <a:pt x="75" y="39"/>
                    <a:pt x="72" y="39"/>
                  </a:cubicBezTo>
                  <a:cubicBezTo>
                    <a:pt x="72" y="40"/>
                    <a:pt x="72" y="40"/>
                    <a:pt x="72" y="40"/>
                  </a:cubicBezTo>
                  <a:cubicBezTo>
                    <a:pt x="68" y="40"/>
                    <a:pt x="68" y="40"/>
                    <a:pt x="68" y="40"/>
                  </a:cubicBezTo>
                  <a:cubicBezTo>
                    <a:pt x="68" y="39"/>
                    <a:pt x="68" y="39"/>
                    <a:pt x="68" y="39"/>
                  </a:cubicBezTo>
                  <a:cubicBezTo>
                    <a:pt x="65" y="39"/>
                    <a:pt x="63" y="38"/>
                    <a:pt x="60" y="36"/>
                  </a:cubicBezTo>
                  <a:cubicBezTo>
                    <a:pt x="58" y="34"/>
                    <a:pt x="57" y="31"/>
                    <a:pt x="57" y="27"/>
                  </a:cubicBezTo>
                  <a:cubicBezTo>
                    <a:pt x="64" y="27"/>
                    <a:pt x="64" y="27"/>
                    <a:pt x="64" y="27"/>
                  </a:cubicBezTo>
                  <a:cubicBezTo>
                    <a:pt x="64" y="28"/>
                    <a:pt x="65" y="30"/>
                    <a:pt x="65" y="31"/>
                  </a:cubicBezTo>
                  <a:cubicBezTo>
                    <a:pt x="66" y="32"/>
                    <a:pt x="67" y="32"/>
                    <a:pt x="68" y="33"/>
                  </a:cubicBezTo>
                  <a:close/>
                  <a:moveTo>
                    <a:pt x="72" y="33"/>
                  </a:moveTo>
                  <a:cubicBezTo>
                    <a:pt x="72" y="33"/>
                    <a:pt x="73" y="32"/>
                    <a:pt x="74" y="31"/>
                  </a:cubicBezTo>
                  <a:cubicBezTo>
                    <a:pt x="74" y="30"/>
                    <a:pt x="75" y="29"/>
                    <a:pt x="75" y="28"/>
                  </a:cubicBezTo>
                  <a:cubicBezTo>
                    <a:pt x="75" y="27"/>
                    <a:pt x="75" y="26"/>
                    <a:pt x="74" y="26"/>
                  </a:cubicBezTo>
                  <a:cubicBezTo>
                    <a:pt x="74" y="25"/>
                    <a:pt x="73" y="24"/>
                    <a:pt x="72" y="24"/>
                  </a:cubicBezTo>
                  <a:lnTo>
                    <a:pt x="72" y="33"/>
                  </a:lnTo>
                  <a:close/>
                  <a:moveTo>
                    <a:pt x="68" y="15"/>
                  </a:moveTo>
                  <a:cubicBezTo>
                    <a:pt x="68" y="7"/>
                    <a:pt x="68" y="7"/>
                    <a:pt x="68" y="7"/>
                  </a:cubicBezTo>
                  <a:cubicBezTo>
                    <a:pt x="67" y="7"/>
                    <a:pt x="66" y="8"/>
                    <a:pt x="66" y="8"/>
                  </a:cubicBezTo>
                  <a:cubicBezTo>
                    <a:pt x="65" y="9"/>
                    <a:pt x="65" y="10"/>
                    <a:pt x="65" y="11"/>
                  </a:cubicBezTo>
                  <a:cubicBezTo>
                    <a:pt x="65" y="12"/>
                    <a:pt x="65" y="13"/>
                    <a:pt x="66" y="13"/>
                  </a:cubicBezTo>
                  <a:cubicBezTo>
                    <a:pt x="66" y="14"/>
                    <a:pt x="67" y="15"/>
                    <a:pt x="68" y="15"/>
                  </a:cubicBezTo>
                  <a:close/>
                  <a:moveTo>
                    <a:pt x="5" y="111"/>
                  </a:moveTo>
                  <a:cubicBezTo>
                    <a:pt x="32" y="111"/>
                    <a:pt x="32" y="111"/>
                    <a:pt x="32" y="111"/>
                  </a:cubicBezTo>
                  <a:cubicBezTo>
                    <a:pt x="32" y="100"/>
                    <a:pt x="32" y="100"/>
                    <a:pt x="32" y="100"/>
                  </a:cubicBezTo>
                  <a:cubicBezTo>
                    <a:pt x="5" y="100"/>
                    <a:pt x="5" y="100"/>
                    <a:pt x="5" y="100"/>
                  </a:cubicBezTo>
                  <a:lnTo>
                    <a:pt x="5" y="111"/>
                  </a:lnTo>
                  <a:close/>
                  <a:moveTo>
                    <a:pt x="108" y="140"/>
                  </a:moveTo>
                  <a:cubicBezTo>
                    <a:pt x="130" y="140"/>
                    <a:pt x="130" y="140"/>
                    <a:pt x="130" y="140"/>
                  </a:cubicBezTo>
                  <a:cubicBezTo>
                    <a:pt x="133" y="140"/>
                    <a:pt x="135" y="138"/>
                    <a:pt x="135" y="135"/>
                  </a:cubicBezTo>
                  <a:cubicBezTo>
                    <a:pt x="135" y="117"/>
                    <a:pt x="135" y="117"/>
                    <a:pt x="135" y="117"/>
                  </a:cubicBezTo>
                  <a:cubicBezTo>
                    <a:pt x="108" y="117"/>
                    <a:pt x="108" y="117"/>
                    <a:pt x="108" y="117"/>
                  </a:cubicBezTo>
                  <a:lnTo>
                    <a:pt x="108" y="140"/>
                  </a:lnTo>
                  <a:close/>
                  <a:moveTo>
                    <a:pt x="35" y="54"/>
                  </a:moveTo>
                  <a:cubicBezTo>
                    <a:pt x="104" y="54"/>
                    <a:pt x="104" y="54"/>
                    <a:pt x="104" y="54"/>
                  </a:cubicBezTo>
                  <a:cubicBezTo>
                    <a:pt x="104" y="135"/>
                    <a:pt x="104" y="135"/>
                    <a:pt x="104" y="135"/>
                  </a:cubicBezTo>
                  <a:cubicBezTo>
                    <a:pt x="104" y="138"/>
                    <a:pt x="102" y="140"/>
                    <a:pt x="99" y="140"/>
                  </a:cubicBezTo>
                  <a:cubicBezTo>
                    <a:pt x="40" y="140"/>
                    <a:pt x="40" y="140"/>
                    <a:pt x="40" y="140"/>
                  </a:cubicBezTo>
                  <a:cubicBezTo>
                    <a:pt x="38" y="140"/>
                    <a:pt x="35" y="138"/>
                    <a:pt x="35" y="135"/>
                  </a:cubicBezTo>
                  <a:lnTo>
                    <a:pt x="35" y="54"/>
                  </a:lnTo>
                  <a:close/>
                  <a:moveTo>
                    <a:pt x="91" y="107"/>
                  </a:moveTo>
                  <a:cubicBezTo>
                    <a:pt x="91" y="109"/>
                    <a:pt x="92" y="110"/>
                    <a:pt x="94" y="110"/>
                  </a:cubicBezTo>
                  <a:cubicBezTo>
                    <a:pt x="96" y="110"/>
                    <a:pt x="97" y="109"/>
                    <a:pt x="97" y="107"/>
                  </a:cubicBezTo>
                  <a:cubicBezTo>
                    <a:pt x="97" y="62"/>
                    <a:pt x="97" y="62"/>
                    <a:pt x="97" y="62"/>
                  </a:cubicBezTo>
                  <a:cubicBezTo>
                    <a:pt x="97" y="60"/>
                    <a:pt x="96" y="59"/>
                    <a:pt x="94" y="59"/>
                  </a:cubicBezTo>
                  <a:cubicBezTo>
                    <a:pt x="92" y="59"/>
                    <a:pt x="91" y="60"/>
                    <a:pt x="91" y="62"/>
                  </a:cubicBezTo>
                  <a:lnTo>
                    <a:pt x="91" y="107"/>
                  </a:lnTo>
                  <a:close/>
                  <a:moveTo>
                    <a:pt x="75" y="107"/>
                  </a:moveTo>
                  <a:cubicBezTo>
                    <a:pt x="75" y="109"/>
                    <a:pt x="76" y="110"/>
                    <a:pt x="78" y="110"/>
                  </a:cubicBezTo>
                  <a:cubicBezTo>
                    <a:pt x="79" y="110"/>
                    <a:pt x="81" y="109"/>
                    <a:pt x="81" y="107"/>
                  </a:cubicBezTo>
                  <a:cubicBezTo>
                    <a:pt x="81" y="62"/>
                    <a:pt x="81" y="62"/>
                    <a:pt x="81" y="62"/>
                  </a:cubicBezTo>
                  <a:cubicBezTo>
                    <a:pt x="81" y="60"/>
                    <a:pt x="79" y="59"/>
                    <a:pt x="78" y="59"/>
                  </a:cubicBezTo>
                  <a:cubicBezTo>
                    <a:pt x="76" y="59"/>
                    <a:pt x="75" y="60"/>
                    <a:pt x="75" y="62"/>
                  </a:cubicBezTo>
                  <a:lnTo>
                    <a:pt x="75" y="107"/>
                  </a:lnTo>
                  <a:close/>
                  <a:moveTo>
                    <a:pt x="71" y="137"/>
                  </a:moveTo>
                  <a:cubicBezTo>
                    <a:pt x="83" y="137"/>
                    <a:pt x="83" y="137"/>
                    <a:pt x="83" y="137"/>
                  </a:cubicBezTo>
                  <a:cubicBezTo>
                    <a:pt x="84" y="137"/>
                    <a:pt x="85" y="136"/>
                    <a:pt x="85" y="135"/>
                  </a:cubicBezTo>
                  <a:cubicBezTo>
                    <a:pt x="85" y="123"/>
                    <a:pt x="85" y="123"/>
                    <a:pt x="85" y="123"/>
                  </a:cubicBezTo>
                  <a:cubicBezTo>
                    <a:pt x="86" y="123"/>
                    <a:pt x="87" y="122"/>
                    <a:pt x="87" y="121"/>
                  </a:cubicBezTo>
                  <a:cubicBezTo>
                    <a:pt x="87" y="120"/>
                    <a:pt x="86" y="119"/>
                    <a:pt x="85" y="119"/>
                  </a:cubicBezTo>
                  <a:cubicBezTo>
                    <a:pt x="71" y="119"/>
                    <a:pt x="71" y="119"/>
                    <a:pt x="71" y="119"/>
                  </a:cubicBezTo>
                  <a:lnTo>
                    <a:pt x="71" y="137"/>
                  </a:lnTo>
                  <a:close/>
                  <a:moveTo>
                    <a:pt x="58" y="107"/>
                  </a:moveTo>
                  <a:cubicBezTo>
                    <a:pt x="58" y="109"/>
                    <a:pt x="60" y="110"/>
                    <a:pt x="62" y="110"/>
                  </a:cubicBezTo>
                  <a:cubicBezTo>
                    <a:pt x="63" y="110"/>
                    <a:pt x="65" y="109"/>
                    <a:pt x="65" y="107"/>
                  </a:cubicBezTo>
                  <a:cubicBezTo>
                    <a:pt x="65" y="62"/>
                    <a:pt x="65" y="62"/>
                    <a:pt x="65" y="62"/>
                  </a:cubicBezTo>
                  <a:cubicBezTo>
                    <a:pt x="65" y="60"/>
                    <a:pt x="63" y="59"/>
                    <a:pt x="62" y="59"/>
                  </a:cubicBezTo>
                  <a:cubicBezTo>
                    <a:pt x="60" y="59"/>
                    <a:pt x="58" y="60"/>
                    <a:pt x="58" y="62"/>
                  </a:cubicBezTo>
                  <a:lnTo>
                    <a:pt x="58" y="107"/>
                  </a:lnTo>
                  <a:close/>
                  <a:moveTo>
                    <a:pt x="52" y="121"/>
                  </a:moveTo>
                  <a:cubicBezTo>
                    <a:pt x="52" y="122"/>
                    <a:pt x="53" y="123"/>
                    <a:pt x="54" y="123"/>
                  </a:cubicBezTo>
                  <a:cubicBezTo>
                    <a:pt x="54" y="135"/>
                    <a:pt x="54" y="135"/>
                    <a:pt x="54" y="135"/>
                  </a:cubicBezTo>
                  <a:cubicBezTo>
                    <a:pt x="54" y="136"/>
                    <a:pt x="55" y="137"/>
                    <a:pt x="56" y="137"/>
                  </a:cubicBezTo>
                  <a:cubicBezTo>
                    <a:pt x="68" y="137"/>
                    <a:pt x="68" y="137"/>
                    <a:pt x="68" y="137"/>
                  </a:cubicBezTo>
                  <a:cubicBezTo>
                    <a:pt x="68" y="119"/>
                    <a:pt x="68" y="119"/>
                    <a:pt x="68" y="119"/>
                  </a:cubicBezTo>
                  <a:cubicBezTo>
                    <a:pt x="54" y="119"/>
                    <a:pt x="54" y="119"/>
                    <a:pt x="54" y="119"/>
                  </a:cubicBezTo>
                  <a:cubicBezTo>
                    <a:pt x="53" y="119"/>
                    <a:pt x="52" y="120"/>
                    <a:pt x="52" y="121"/>
                  </a:cubicBezTo>
                  <a:close/>
                  <a:moveTo>
                    <a:pt x="42" y="107"/>
                  </a:moveTo>
                  <a:cubicBezTo>
                    <a:pt x="42" y="109"/>
                    <a:pt x="44" y="110"/>
                    <a:pt x="45" y="110"/>
                  </a:cubicBezTo>
                  <a:cubicBezTo>
                    <a:pt x="47" y="110"/>
                    <a:pt x="48" y="109"/>
                    <a:pt x="48" y="107"/>
                  </a:cubicBezTo>
                  <a:cubicBezTo>
                    <a:pt x="48" y="62"/>
                    <a:pt x="48" y="62"/>
                    <a:pt x="48" y="62"/>
                  </a:cubicBezTo>
                  <a:cubicBezTo>
                    <a:pt x="48" y="60"/>
                    <a:pt x="47" y="59"/>
                    <a:pt x="45" y="59"/>
                  </a:cubicBezTo>
                  <a:cubicBezTo>
                    <a:pt x="44" y="59"/>
                    <a:pt x="42" y="60"/>
                    <a:pt x="42" y="62"/>
                  </a:cubicBezTo>
                  <a:lnTo>
                    <a:pt x="42" y="107"/>
                  </a:lnTo>
                  <a:close/>
                  <a:moveTo>
                    <a:pt x="109" y="46"/>
                  </a:moveTo>
                  <a:cubicBezTo>
                    <a:pt x="109" y="44"/>
                    <a:pt x="107" y="42"/>
                    <a:pt x="105" y="42"/>
                  </a:cubicBezTo>
                  <a:cubicBezTo>
                    <a:pt x="35" y="42"/>
                    <a:pt x="35" y="42"/>
                    <a:pt x="35" y="42"/>
                  </a:cubicBezTo>
                  <a:cubicBezTo>
                    <a:pt x="32" y="42"/>
                    <a:pt x="30" y="44"/>
                    <a:pt x="30" y="46"/>
                  </a:cubicBezTo>
                  <a:cubicBezTo>
                    <a:pt x="30" y="48"/>
                    <a:pt x="32" y="50"/>
                    <a:pt x="35" y="50"/>
                  </a:cubicBezTo>
                  <a:cubicBezTo>
                    <a:pt x="35" y="50"/>
                    <a:pt x="35" y="50"/>
                    <a:pt x="35" y="50"/>
                  </a:cubicBezTo>
                  <a:cubicBezTo>
                    <a:pt x="35" y="51"/>
                    <a:pt x="35" y="51"/>
                    <a:pt x="35" y="51"/>
                  </a:cubicBezTo>
                  <a:cubicBezTo>
                    <a:pt x="104" y="51"/>
                    <a:pt x="104" y="51"/>
                    <a:pt x="104" y="51"/>
                  </a:cubicBezTo>
                  <a:cubicBezTo>
                    <a:pt x="104" y="50"/>
                    <a:pt x="104" y="50"/>
                    <a:pt x="104" y="50"/>
                  </a:cubicBezTo>
                  <a:cubicBezTo>
                    <a:pt x="105" y="50"/>
                    <a:pt x="105" y="50"/>
                    <a:pt x="105" y="50"/>
                  </a:cubicBezTo>
                  <a:cubicBezTo>
                    <a:pt x="107" y="50"/>
                    <a:pt x="109" y="48"/>
                    <a:pt x="109" y="46"/>
                  </a:cubicBezTo>
                  <a:close/>
                  <a:moveTo>
                    <a:pt x="0" y="83"/>
                  </a:moveTo>
                  <a:cubicBezTo>
                    <a:pt x="0" y="85"/>
                    <a:pt x="1" y="87"/>
                    <a:pt x="4" y="87"/>
                  </a:cubicBezTo>
                  <a:cubicBezTo>
                    <a:pt x="5" y="87"/>
                    <a:pt x="5" y="87"/>
                    <a:pt x="5" y="87"/>
                  </a:cubicBezTo>
                  <a:cubicBezTo>
                    <a:pt x="5" y="94"/>
                    <a:pt x="5" y="94"/>
                    <a:pt x="5" y="94"/>
                  </a:cubicBezTo>
                  <a:cubicBezTo>
                    <a:pt x="32" y="94"/>
                    <a:pt x="32" y="94"/>
                    <a:pt x="32" y="94"/>
                  </a:cubicBezTo>
                  <a:cubicBezTo>
                    <a:pt x="32" y="79"/>
                    <a:pt x="32" y="79"/>
                    <a:pt x="32" y="79"/>
                  </a:cubicBezTo>
                  <a:cubicBezTo>
                    <a:pt x="4" y="79"/>
                    <a:pt x="4" y="79"/>
                    <a:pt x="4" y="79"/>
                  </a:cubicBezTo>
                  <a:cubicBezTo>
                    <a:pt x="1" y="79"/>
                    <a:pt x="0" y="81"/>
                    <a:pt x="0" y="83"/>
                  </a:cubicBezTo>
                  <a:close/>
                  <a:moveTo>
                    <a:pt x="108" y="111"/>
                  </a:moveTo>
                  <a:cubicBezTo>
                    <a:pt x="135" y="111"/>
                    <a:pt x="135" y="111"/>
                    <a:pt x="135" y="111"/>
                  </a:cubicBezTo>
                  <a:cubicBezTo>
                    <a:pt x="135" y="100"/>
                    <a:pt x="135" y="100"/>
                    <a:pt x="135" y="100"/>
                  </a:cubicBezTo>
                  <a:cubicBezTo>
                    <a:pt x="108" y="100"/>
                    <a:pt x="108" y="100"/>
                    <a:pt x="108" y="100"/>
                  </a:cubicBezTo>
                  <a:lnTo>
                    <a:pt x="108"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grpSp>
      <p:grpSp>
        <p:nvGrpSpPr>
          <p:cNvPr id="29" name="组合 28"/>
          <p:cNvGrpSpPr/>
          <p:nvPr/>
        </p:nvGrpSpPr>
        <p:grpSpPr>
          <a:xfrm>
            <a:off x="10170325" y="3744610"/>
            <a:ext cx="794145" cy="799738"/>
            <a:chOff x="9956269" y="3984062"/>
            <a:chExt cx="794145" cy="799738"/>
          </a:xfrm>
        </p:grpSpPr>
        <p:sp>
          <p:nvSpPr>
            <p:cNvPr id="30" name="Oval 70"/>
            <p:cNvSpPr>
              <a:spLocks noChangeArrowheads="1"/>
            </p:cNvSpPr>
            <p:nvPr/>
          </p:nvSpPr>
          <p:spPr bwMode="auto">
            <a:xfrm>
              <a:off x="9956269" y="3984062"/>
              <a:ext cx="794145" cy="792747"/>
            </a:xfrm>
            <a:prstGeom prst="ellipse">
              <a:avLst/>
            </a:prstGeom>
            <a:solidFill>
              <a:srgbClr val="4F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sp>
          <p:nvSpPr>
            <p:cNvPr id="31" name="Oval 99"/>
            <p:cNvSpPr>
              <a:spLocks noChangeArrowheads="1"/>
            </p:cNvSpPr>
            <p:nvPr/>
          </p:nvSpPr>
          <p:spPr bwMode="auto">
            <a:xfrm>
              <a:off x="9956269" y="3991053"/>
              <a:ext cx="794145" cy="792747"/>
            </a:xfrm>
            <a:prstGeom prst="ellipse">
              <a:avLst/>
            </a:pr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kern="0" dirty="0">
                <a:solidFill>
                  <a:sysClr val="windowText" lastClr="000000"/>
                </a:solidFill>
                <a:latin typeface="微软雅黑"/>
                <a:ea typeface="微软雅黑"/>
              </a:endParaRPr>
            </a:p>
          </p:txBody>
        </p:sp>
        <p:sp>
          <p:nvSpPr>
            <p:cNvPr id="32" name="Freeform 169"/>
            <p:cNvSpPr>
              <a:spLocks noEditPoints="1"/>
            </p:cNvSpPr>
            <p:nvPr/>
          </p:nvSpPr>
          <p:spPr bwMode="auto">
            <a:xfrm>
              <a:off x="10121250" y="4214756"/>
              <a:ext cx="462785" cy="343943"/>
            </a:xfrm>
            <a:custGeom>
              <a:avLst/>
              <a:gdLst>
                <a:gd name="T0" fmla="*/ 131 w 140"/>
                <a:gd name="T1" fmla="*/ 19 h 104"/>
                <a:gd name="T2" fmla="*/ 71 w 140"/>
                <a:gd name="T3" fmla="*/ 1 h 104"/>
                <a:gd name="T4" fmla="*/ 61 w 140"/>
                <a:gd name="T5" fmla="*/ 2 h 104"/>
                <a:gd name="T6" fmla="*/ 55 w 140"/>
                <a:gd name="T7" fmla="*/ 9 h 104"/>
                <a:gd name="T8" fmla="*/ 15 w 140"/>
                <a:gd name="T9" fmla="*/ 26 h 104"/>
                <a:gd name="T10" fmla="*/ 0 w 140"/>
                <a:gd name="T11" fmla="*/ 41 h 104"/>
                <a:gd name="T12" fmla="*/ 0 w 140"/>
                <a:gd name="T13" fmla="*/ 89 h 104"/>
                <a:gd name="T14" fmla="*/ 4 w 140"/>
                <a:gd name="T15" fmla="*/ 100 h 104"/>
                <a:gd name="T16" fmla="*/ 15 w 140"/>
                <a:gd name="T17" fmla="*/ 104 h 104"/>
                <a:gd name="T18" fmla="*/ 86 w 140"/>
                <a:gd name="T19" fmla="*/ 104 h 104"/>
                <a:gd name="T20" fmla="*/ 101 w 140"/>
                <a:gd name="T21" fmla="*/ 89 h 104"/>
                <a:gd name="T22" fmla="*/ 101 w 140"/>
                <a:gd name="T23" fmla="*/ 89 h 104"/>
                <a:gd name="T24" fmla="*/ 111 w 140"/>
                <a:gd name="T25" fmla="*/ 84 h 104"/>
                <a:gd name="T26" fmla="*/ 127 w 140"/>
                <a:gd name="T27" fmla="*/ 75 h 104"/>
                <a:gd name="T28" fmla="*/ 127 w 140"/>
                <a:gd name="T29" fmla="*/ 75 h 104"/>
                <a:gd name="T30" fmla="*/ 139 w 140"/>
                <a:gd name="T31" fmla="*/ 35 h 104"/>
                <a:gd name="T32" fmla="*/ 59 w 140"/>
                <a:gd name="T33" fmla="*/ 26 h 104"/>
                <a:gd name="T34" fmla="*/ 97 w 140"/>
                <a:gd name="T35" fmla="*/ 89 h 104"/>
                <a:gd name="T36" fmla="*/ 4 w 140"/>
                <a:gd name="T37" fmla="*/ 89 h 104"/>
                <a:gd name="T38" fmla="*/ 97 w 140"/>
                <a:gd name="T39" fmla="*/ 89 h 104"/>
                <a:gd name="T40" fmla="*/ 4 w 140"/>
                <a:gd name="T41" fmla="*/ 41 h 104"/>
                <a:gd name="T42" fmla="*/ 97 w 140"/>
                <a:gd name="T43" fmla="*/ 41 h 104"/>
                <a:gd name="T44" fmla="*/ 112 w 140"/>
                <a:gd name="T45" fmla="*/ 80 h 104"/>
                <a:gd name="T46" fmla="*/ 115 w 140"/>
                <a:gd name="T47" fmla="*/ 75 h 104"/>
                <a:gd name="T48" fmla="*/ 101 w 140"/>
                <a:gd name="T49" fmla="*/ 41 h 104"/>
                <a:gd name="T50" fmla="*/ 101 w 140"/>
                <a:gd name="T51" fmla="*/ 39 h 104"/>
                <a:gd name="T52" fmla="*/ 136 w 140"/>
                <a:gd name="T53" fmla="*/ 34 h 104"/>
                <a:gd name="T54" fmla="*/ 58 w 140"/>
                <a:gd name="T55" fmla="*/ 10 h 104"/>
                <a:gd name="T56" fmla="*/ 136 w 140"/>
                <a:gd name="T57" fmla="*/ 34 h 104"/>
                <a:gd name="T58" fmla="*/ 90 w 140"/>
                <a:gd name="T59" fmla="*/ 78 h 104"/>
                <a:gd name="T60" fmla="*/ 59 w 140"/>
                <a:gd name="T61" fmla="*/ 78 h 104"/>
                <a:gd name="T62" fmla="*/ 74 w 140"/>
                <a:gd name="T63" fmla="*/ 94 h 104"/>
                <a:gd name="T64" fmla="*/ 70 w 140"/>
                <a:gd name="T65" fmla="*/ 91 h 104"/>
                <a:gd name="T66" fmla="*/ 71 w 140"/>
                <a:gd name="T67" fmla="*/ 87 h 104"/>
                <a:gd name="T68" fmla="*/ 86 w 140"/>
                <a:gd name="T69" fmla="*/ 84 h 104"/>
                <a:gd name="T70" fmla="*/ 87 w 140"/>
                <a:gd name="T71" fmla="*/ 80 h 104"/>
                <a:gd name="T72" fmla="*/ 87 w 140"/>
                <a:gd name="T73" fmla="*/ 77 h 104"/>
                <a:gd name="T74" fmla="*/ 86 w 140"/>
                <a:gd name="T75" fmla="*/ 73 h 104"/>
                <a:gd name="T76" fmla="*/ 79 w 140"/>
                <a:gd name="T77" fmla="*/ 66 h 104"/>
                <a:gd name="T78" fmla="*/ 85 w 140"/>
                <a:gd name="T79" fmla="*/ 87 h 104"/>
                <a:gd name="T80" fmla="*/ 74 w 140"/>
                <a:gd name="T81" fmla="*/ 66 h 104"/>
                <a:gd name="T82" fmla="*/ 74 w 140"/>
                <a:gd name="T83" fmla="*/ 66 h 104"/>
                <a:gd name="T84" fmla="*/ 79 w 140"/>
                <a:gd name="T85" fmla="*/ 77 h 104"/>
                <a:gd name="T86" fmla="*/ 79 w 140"/>
                <a:gd name="T87" fmla="*/ 80 h 104"/>
                <a:gd name="T88" fmla="*/ 70 w 140"/>
                <a:gd name="T89" fmla="*/ 80 h 104"/>
                <a:gd name="T90" fmla="*/ 68 w 140"/>
                <a:gd name="T91" fmla="*/ 70 h 104"/>
                <a:gd name="T92" fmla="*/ 63 w 140"/>
                <a:gd name="T93" fmla="*/ 73 h 104"/>
                <a:gd name="T94" fmla="*/ 62 w 140"/>
                <a:gd name="T95" fmla="*/ 77 h 104"/>
                <a:gd name="T96" fmla="*/ 67 w 140"/>
                <a:gd name="T97" fmla="*/ 84 h 104"/>
                <a:gd name="T98" fmla="*/ 67 w 140"/>
                <a:gd name="T99" fmla="*/ 80 h 104"/>
                <a:gd name="T100" fmla="*/ 7 w 140"/>
                <a:gd name="T101" fmla="*/ 72 h 104"/>
                <a:gd name="T102" fmla="*/ 55 w 140"/>
                <a:gd name="T103"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0" h="104">
                  <a:moveTo>
                    <a:pt x="138" y="25"/>
                  </a:moveTo>
                  <a:cubicBezTo>
                    <a:pt x="138" y="25"/>
                    <a:pt x="138" y="25"/>
                    <a:pt x="138" y="25"/>
                  </a:cubicBezTo>
                  <a:cubicBezTo>
                    <a:pt x="137" y="22"/>
                    <a:pt x="134" y="20"/>
                    <a:pt x="131" y="19"/>
                  </a:cubicBezTo>
                  <a:cubicBezTo>
                    <a:pt x="131" y="19"/>
                    <a:pt x="131" y="19"/>
                    <a:pt x="131" y="19"/>
                  </a:cubicBezTo>
                  <a:cubicBezTo>
                    <a:pt x="131" y="19"/>
                    <a:pt x="131" y="19"/>
                    <a:pt x="131" y="19"/>
                  </a:cubicBezTo>
                  <a:cubicBezTo>
                    <a:pt x="71" y="1"/>
                    <a:pt x="71" y="1"/>
                    <a:pt x="71" y="1"/>
                  </a:cubicBezTo>
                  <a:cubicBezTo>
                    <a:pt x="71" y="1"/>
                    <a:pt x="71" y="1"/>
                    <a:pt x="71" y="1"/>
                  </a:cubicBezTo>
                  <a:cubicBezTo>
                    <a:pt x="71" y="1"/>
                    <a:pt x="71" y="1"/>
                    <a:pt x="71" y="1"/>
                  </a:cubicBezTo>
                  <a:cubicBezTo>
                    <a:pt x="68" y="0"/>
                    <a:pt x="64" y="0"/>
                    <a:pt x="61" y="2"/>
                  </a:cubicBezTo>
                  <a:cubicBezTo>
                    <a:pt x="58" y="3"/>
                    <a:pt x="56" y="6"/>
                    <a:pt x="55" y="9"/>
                  </a:cubicBezTo>
                  <a:cubicBezTo>
                    <a:pt x="55" y="9"/>
                    <a:pt x="55" y="9"/>
                    <a:pt x="55" y="9"/>
                  </a:cubicBezTo>
                  <a:cubicBezTo>
                    <a:pt x="55" y="9"/>
                    <a:pt x="55" y="9"/>
                    <a:pt x="55" y="9"/>
                  </a:cubicBezTo>
                  <a:cubicBezTo>
                    <a:pt x="50" y="26"/>
                    <a:pt x="50" y="26"/>
                    <a:pt x="50" y="26"/>
                  </a:cubicBezTo>
                  <a:cubicBezTo>
                    <a:pt x="15" y="26"/>
                    <a:pt x="15" y="26"/>
                    <a:pt x="15" y="26"/>
                  </a:cubicBezTo>
                  <a:cubicBezTo>
                    <a:pt x="15" y="26"/>
                    <a:pt x="15" y="26"/>
                    <a:pt x="15" y="26"/>
                  </a:cubicBezTo>
                  <a:cubicBezTo>
                    <a:pt x="15" y="26"/>
                    <a:pt x="15" y="26"/>
                    <a:pt x="15" y="26"/>
                  </a:cubicBezTo>
                  <a:cubicBezTo>
                    <a:pt x="11" y="26"/>
                    <a:pt x="7" y="28"/>
                    <a:pt x="4" y="31"/>
                  </a:cubicBezTo>
                  <a:cubicBezTo>
                    <a:pt x="2" y="33"/>
                    <a:pt x="0" y="37"/>
                    <a:pt x="0" y="41"/>
                  </a:cubicBezTo>
                  <a:cubicBezTo>
                    <a:pt x="0" y="41"/>
                    <a:pt x="0" y="41"/>
                    <a:pt x="0" y="41"/>
                  </a:cubicBezTo>
                  <a:cubicBezTo>
                    <a:pt x="0" y="41"/>
                    <a:pt x="0" y="41"/>
                    <a:pt x="0" y="41"/>
                  </a:cubicBezTo>
                  <a:cubicBezTo>
                    <a:pt x="0" y="89"/>
                    <a:pt x="0" y="89"/>
                    <a:pt x="0" y="89"/>
                  </a:cubicBezTo>
                  <a:cubicBezTo>
                    <a:pt x="0" y="89"/>
                    <a:pt x="0" y="89"/>
                    <a:pt x="0" y="89"/>
                  </a:cubicBezTo>
                  <a:cubicBezTo>
                    <a:pt x="0" y="89"/>
                    <a:pt x="0" y="89"/>
                    <a:pt x="0" y="89"/>
                  </a:cubicBezTo>
                  <a:cubicBezTo>
                    <a:pt x="0" y="93"/>
                    <a:pt x="2" y="97"/>
                    <a:pt x="4" y="100"/>
                  </a:cubicBezTo>
                  <a:cubicBezTo>
                    <a:pt x="7" y="102"/>
                    <a:pt x="11" y="104"/>
                    <a:pt x="15" y="104"/>
                  </a:cubicBezTo>
                  <a:cubicBezTo>
                    <a:pt x="15" y="104"/>
                    <a:pt x="15" y="104"/>
                    <a:pt x="15" y="104"/>
                  </a:cubicBezTo>
                  <a:cubicBezTo>
                    <a:pt x="15" y="104"/>
                    <a:pt x="15" y="104"/>
                    <a:pt x="15" y="104"/>
                  </a:cubicBezTo>
                  <a:cubicBezTo>
                    <a:pt x="15" y="104"/>
                    <a:pt x="15" y="104"/>
                    <a:pt x="15" y="104"/>
                  </a:cubicBezTo>
                  <a:cubicBezTo>
                    <a:pt x="86" y="104"/>
                    <a:pt x="86" y="104"/>
                    <a:pt x="86" y="104"/>
                  </a:cubicBezTo>
                  <a:cubicBezTo>
                    <a:pt x="86" y="104"/>
                    <a:pt x="86" y="104"/>
                    <a:pt x="86" y="104"/>
                  </a:cubicBezTo>
                  <a:cubicBezTo>
                    <a:pt x="86" y="104"/>
                    <a:pt x="86" y="104"/>
                    <a:pt x="86" y="104"/>
                  </a:cubicBezTo>
                  <a:cubicBezTo>
                    <a:pt x="90" y="104"/>
                    <a:pt x="94" y="102"/>
                    <a:pt x="97" y="100"/>
                  </a:cubicBezTo>
                  <a:cubicBezTo>
                    <a:pt x="100" y="97"/>
                    <a:pt x="101" y="93"/>
                    <a:pt x="101" y="89"/>
                  </a:cubicBezTo>
                  <a:cubicBezTo>
                    <a:pt x="101" y="89"/>
                    <a:pt x="101" y="89"/>
                    <a:pt x="101" y="89"/>
                  </a:cubicBezTo>
                  <a:cubicBezTo>
                    <a:pt x="101" y="89"/>
                    <a:pt x="101" y="89"/>
                    <a:pt x="101" y="89"/>
                  </a:cubicBezTo>
                  <a:cubicBezTo>
                    <a:pt x="101" y="89"/>
                    <a:pt x="101" y="89"/>
                    <a:pt x="101" y="89"/>
                  </a:cubicBezTo>
                  <a:cubicBezTo>
                    <a:pt x="101" y="81"/>
                    <a:pt x="101" y="81"/>
                    <a:pt x="101" y="81"/>
                  </a:cubicBezTo>
                  <a:cubicBezTo>
                    <a:pt x="111" y="84"/>
                    <a:pt x="111" y="84"/>
                    <a:pt x="111" y="84"/>
                  </a:cubicBezTo>
                  <a:cubicBezTo>
                    <a:pt x="111" y="84"/>
                    <a:pt x="111" y="84"/>
                    <a:pt x="111" y="84"/>
                  </a:cubicBezTo>
                  <a:cubicBezTo>
                    <a:pt x="111" y="84"/>
                    <a:pt x="111" y="84"/>
                    <a:pt x="111" y="84"/>
                  </a:cubicBezTo>
                  <a:cubicBezTo>
                    <a:pt x="115" y="85"/>
                    <a:pt x="118" y="84"/>
                    <a:pt x="121" y="83"/>
                  </a:cubicBezTo>
                  <a:cubicBezTo>
                    <a:pt x="124" y="81"/>
                    <a:pt x="126" y="78"/>
                    <a:pt x="127" y="75"/>
                  </a:cubicBezTo>
                  <a:cubicBezTo>
                    <a:pt x="127" y="75"/>
                    <a:pt x="127" y="75"/>
                    <a:pt x="127" y="75"/>
                  </a:cubicBezTo>
                  <a:cubicBezTo>
                    <a:pt x="127" y="75"/>
                    <a:pt x="127" y="75"/>
                    <a:pt x="127" y="75"/>
                  </a:cubicBezTo>
                  <a:cubicBezTo>
                    <a:pt x="127" y="75"/>
                    <a:pt x="127" y="75"/>
                    <a:pt x="127" y="75"/>
                  </a:cubicBezTo>
                  <a:cubicBezTo>
                    <a:pt x="139" y="35"/>
                    <a:pt x="139" y="35"/>
                    <a:pt x="139" y="35"/>
                  </a:cubicBezTo>
                  <a:cubicBezTo>
                    <a:pt x="139" y="35"/>
                    <a:pt x="139" y="35"/>
                    <a:pt x="139" y="35"/>
                  </a:cubicBezTo>
                  <a:cubicBezTo>
                    <a:pt x="139" y="35"/>
                    <a:pt x="139" y="35"/>
                    <a:pt x="139" y="35"/>
                  </a:cubicBezTo>
                  <a:cubicBezTo>
                    <a:pt x="140" y="32"/>
                    <a:pt x="140" y="28"/>
                    <a:pt x="138" y="25"/>
                  </a:cubicBezTo>
                  <a:close/>
                  <a:moveTo>
                    <a:pt x="54" y="25"/>
                  </a:moveTo>
                  <a:cubicBezTo>
                    <a:pt x="59" y="26"/>
                    <a:pt x="59" y="26"/>
                    <a:pt x="59" y="26"/>
                  </a:cubicBezTo>
                  <a:cubicBezTo>
                    <a:pt x="54" y="26"/>
                    <a:pt x="54" y="26"/>
                    <a:pt x="54" y="26"/>
                  </a:cubicBezTo>
                  <a:lnTo>
                    <a:pt x="54" y="25"/>
                  </a:lnTo>
                  <a:close/>
                  <a:moveTo>
                    <a:pt x="97" y="89"/>
                  </a:moveTo>
                  <a:cubicBezTo>
                    <a:pt x="97" y="95"/>
                    <a:pt x="92" y="100"/>
                    <a:pt x="86" y="100"/>
                  </a:cubicBezTo>
                  <a:cubicBezTo>
                    <a:pt x="15" y="100"/>
                    <a:pt x="15" y="100"/>
                    <a:pt x="15" y="100"/>
                  </a:cubicBezTo>
                  <a:cubicBezTo>
                    <a:pt x="9" y="100"/>
                    <a:pt x="4" y="95"/>
                    <a:pt x="4" y="89"/>
                  </a:cubicBezTo>
                  <a:cubicBezTo>
                    <a:pt x="4" y="59"/>
                    <a:pt x="4" y="59"/>
                    <a:pt x="4" y="59"/>
                  </a:cubicBezTo>
                  <a:cubicBezTo>
                    <a:pt x="97" y="59"/>
                    <a:pt x="97" y="59"/>
                    <a:pt x="97" y="59"/>
                  </a:cubicBezTo>
                  <a:lnTo>
                    <a:pt x="97" y="89"/>
                  </a:lnTo>
                  <a:close/>
                  <a:moveTo>
                    <a:pt x="97" y="47"/>
                  </a:moveTo>
                  <a:cubicBezTo>
                    <a:pt x="4" y="47"/>
                    <a:pt x="4" y="47"/>
                    <a:pt x="4" y="47"/>
                  </a:cubicBezTo>
                  <a:cubicBezTo>
                    <a:pt x="4" y="41"/>
                    <a:pt x="4" y="41"/>
                    <a:pt x="4" y="41"/>
                  </a:cubicBezTo>
                  <a:cubicBezTo>
                    <a:pt x="4" y="35"/>
                    <a:pt x="9" y="31"/>
                    <a:pt x="15" y="31"/>
                  </a:cubicBezTo>
                  <a:cubicBezTo>
                    <a:pt x="86" y="31"/>
                    <a:pt x="86" y="31"/>
                    <a:pt x="86" y="31"/>
                  </a:cubicBezTo>
                  <a:cubicBezTo>
                    <a:pt x="92" y="31"/>
                    <a:pt x="97" y="35"/>
                    <a:pt x="97" y="41"/>
                  </a:cubicBezTo>
                  <a:lnTo>
                    <a:pt x="97" y="47"/>
                  </a:lnTo>
                  <a:close/>
                  <a:moveTo>
                    <a:pt x="124" y="74"/>
                  </a:moveTo>
                  <a:cubicBezTo>
                    <a:pt x="122" y="79"/>
                    <a:pt x="117" y="82"/>
                    <a:pt x="112" y="80"/>
                  </a:cubicBezTo>
                  <a:cubicBezTo>
                    <a:pt x="101" y="77"/>
                    <a:pt x="101" y="77"/>
                    <a:pt x="101" y="77"/>
                  </a:cubicBezTo>
                  <a:cubicBezTo>
                    <a:pt x="101" y="71"/>
                    <a:pt x="101" y="71"/>
                    <a:pt x="101" y="71"/>
                  </a:cubicBezTo>
                  <a:cubicBezTo>
                    <a:pt x="115" y="75"/>
                    <a:pt x="115" y="75"/>
                    <a:pt x="115" y="75"/>
                  </a:cubicBezTo>
                  <a:cubicBezTo>
                    <a:pt x="118" y="65"/>
                    <a:pt x="118" y="65"/>
                    <a:pt x="118" y="65"/>
                  </a:cubicBezTo>
                  <a:cubicBezTo>
                    <a:pt x="101" y="60"/>
                    <a:pt x="101" y="60"/>
                    <a:pt x="101" y="60"/>
                  </a:cubicBezTo>
                  <a:cubicBezTo>
                    <a:pt x="101" y="41"/>
                    <a:pt x="101" y="41"/>
                    <a:pt x="101" y="41"/>
                  </a:cubicBezTo>
                  <a:cubicBezTo>
                    <a:pt x="101" y="41"/>
                    <a:pt x="101" y="41"/>
                    <a:pt x="101" y="41"/>
                  </a:cubicBezTo>
                  <a:cubicBezTo>
                    <a:pt x="101" y="41"/>
                    <a:pt x="101" y="41"/>
                    <a:pt x="101" y="41"/>
                  </a:cubicBezTo>
                  <a:cubicBezTo>
                    <a:pt x="101" y="40"/>
                    <a:pt x="101" y="40"/>
                    <a:pt x="101" y="39"/>
                  </a:cubicBezTo>
                  <a:cubicBezTo>
                    <a:pt x="131" y="48"/>
                    <a:pt x="131" y="48"/>
                    <a:pt x="131" y="48"/>
                  </a:cubicBezTo>
                  <a:lnTo>
                    <a:pt x="124" y="74"/>
                  </a:lnTo>
                  <a:close/>
                  <a:moveTo>
                    <a:pt x="136" y="34"/>
                  </a:moveTo>
                  <a:cubicBezTo>
                    <a:pt x="135" y="38"/>
                    <a:pt x="135" y="38"/>
                    <a:pt x="135" y="38"/>
                  </a:cubicBezTo>
                  <a:cubicBezTo>
                    <a:pt x="57" y="15"/>
                    <a:pt x="57" y="15"/>
                    <a:pt x="57" y="15"/>
                  </a:cubicBezTo>
                  <a:cubicBezTo>
                    <a:pt x="58" y="10"/>
                    <a:pt x="58" y="10"/>
                    <a:pt x="58" y="10"/>
                  </a:cubicBezTo>
                  <a:cubicBezTo>
                    <a:pt x="60" y="5"/>
                    <a:pt x="65" y="3"/>
                    <a:pt x="70" y="4"/>
                  </a:cubicBezTo>
                  <a:cubicBezTo>
                    <a:pt x="130" y="22"/>
                    <a:pt x="130" y="22"/>
                    <a:pt x="130" y="22"/>
                  </a:cubicBezTo>
                  <a:cubicBezTo>
                    <a:pt x="135" y="24"/>
                    <a:pt x="137" y="29"/>
                    <a:pt x="136" y="34"/>
                  </a:cubicBezTo>
                  <a:close/>
                  <a:moveTo>
                    <a:pt x="74" y="94"/>
                  </a:moveTo>
                  <a:cubicBezTo>
                    <a:pt x="83" y="94"/>
                    <a:pt x="90" y="87"/>
                    <a:pt x="90" y="78"/>
                  </a:cubicBezTo>
                  <a:cubicBezTo>
                    <a:pt x="90" y="78"/>
                    <a:pt x="90" y="78"/>
                    <a:pt x="90" y="78"/>
                  </a:cubicBezTo>
                  <a:cubicBezTo>
                    <a:pt x="90" y="70"/>
                    <a:pt x="83" y="62"/>
                    <a:pt x="74" y="62"/>
                  </a:cubicBezTo>
                  <a:cubicBezTo>
                    <a:pt x="68" y="62"/>
                    <a:pt x="62" y="66"/>
                    <a:pt x="60" y="72"/>
                  </a:cubicBezTo>
                  <a:cubicBezTo>
                    <a:pt x="59" y="74"/>
                    <a:pt x="59" y="76"/>
                    <a:pt x="59" y="78"/>
                  </a:cubicBezTo>
                  <a:cubicBezTo>
                    <a:pt x="59" y="78"/>
                    <a:pt x="59" y="78"/>
                    <a:pt x="59" y="78"/>
                  </a:cubicBezTo>
                  <a:cubicBezTo>
                    <a:pt x="59" y="80"/>
                    <a:pt x="59" y="82"/>
                    <a:pt x="60" y="84"/>
                  </a:cubicBezTo>
                  <a:cubicBezTo>
                    <a:pt x="62" y="90"/>
                    <a:pt x="68" y="94"/>
                    <a:pt x="74" y="94"/>
                  </a:cubicBezTo>
                  <a:close/>
                  <a:moveTo>
                    <a:pt x="64" y="87"/>
                  </a:moveTo>
                  <a:cubicBezTo>
                    <a:pt x="68" y="87"/>
                    <a:pt x="68" y="87"/>
                    <a:pt x="68" y="87"/>
                  </a:cubicBezTo>
                  <a:cubicBezTo>
                    <a:pt x="69" y="88"/>
                    <a:pt x="69" y="90"/>
                    <a:pt x="70" y="91"/>
                  </a:cubicBezTo>
                  <a:cubicBezTo>
                    <a:pt x="68" y="90"/>
                    <a:pt x="66" y="88"/>
                    <a:pt x="64" y="87"/>
                  </a:cubicBezTo>
                  <a:close/>
                  <a:moveTo>
                    <a:pt x="74" y="91"/>
                  </a:moveTo>
                  <a:cubicBezTo>
                    <a:pt x="73" y="91"/>
                    <a:pt x="72" y="89"/>
                    <a:pt x="71" y="87"/>
                  </a:cubicBezTo>
                  <a:cubicBezTo>
                    <a:pt x="78" y="87"/>
                    <a:pt x="78" y="87"/>
                    <a:pt x="78" y="87"/>
                  </a:cubicBezTo>
                  <a:cubicBezTo>
                    <a:pt x="77" y="89"/>
                    <a:pt x="76" y="91"/>
                    <a:pt x="74" y="91"/>
                  </a:cubicBezTo>
                  <a:close/>
                  <a:moveTo>
                    <a:pt x="86" y="84"/>
                  </a:moveTo>
                  <a:cubicBezTo>
                    <a:pt x="82" y="84"/>
                    <a:pt x="82" y="84"/>
                    <a:pt x="82" y="84"/>
                  </a:cubicBezTo>
                  <a:cubicBezTo>
                    <a:pt x="82" y="83"/>
                    <a:pt x="82" y="81"/>
                    <a:pt x="82" y="80"/>
                  </a:cubicBezTo>
                  <a:cubicBezTo>
                    <a:pt x="87" y="80"/>
                    <a:pt x="87" y="80"/>
                    <a:pt x="87" y="80"/>
                  </a:cubicBezTo>
                  <a:cubicBezTo>
                    <a:pt x="87" y="81"/>
                    <a:pt x="87" y="83"/>
                    <a:pt x="86" y="84"/>
                  </a:cubicBezTo>
                  <a:close/>
                  <a:moveTo>
                    <a:pt x="86" y="73"/>
                  </a:moveTo>
                  <a:cubicBezTo>
                    <a:pt x="87" y="74"/>
                    <a:pt x="87" y="76"/>
                    <a:pt x="87" y="77"/>
                  </a:cubicBezTo>
                  <a:cubicBezTo>
                    <a:pt x="82" y="77"/>
                    <a:pt x="82" y="77"/>
                    <a:pt x="82" y="77"/>
                  </a:cubicBezTo>
                  <a:cubicBezTo>
                    <a:pt x="82" y="76"/>
                    <a:pt x="82" y="74"/>
                    <a:pt x="82" y="73"/>
                  </a:cubicBezTo>
                  <a:lnTo>
                    <a:pt x="86" y="73"/>
                  </a:lnTo>
                  <a:close/>
                  <a:moveTo>
                    <a:pt x="85" y="70"/>
                  </a:moveTo>
                  <a:cubicBezTo>
                    <a:pt x="81" y="70"/>
                    <a:pt x="81" y="70"/>
                    <a:pt x="81" y="70"/>
                  </a:cubicBezTo>
                  <a:cubicBezTo>
                    <a:pt x="80" y="69"/>
                    <a:pt x="80" y="67"/>
                    <a:pt x="79" y="66"/>
                  </a:cubicBezTo>
                  <a:cubicBezTo>
                    <a:pt x="81" y="67"/>
                    <a:pt x="83" y="68"/>
                    <a:pt x="85" y="70"/>
                  </a:cubicBezTo>
                  <a:close/>
                  <a:moveTo>
                    <a:pt x="81" y="87"/>
                  </a:moveTo>
                  <a:cubicBezTo>
                    <a:pt x="85" y="87"/>
                    <a:pt x="85" y="87"/>
                    <a:pt x="85" y="87"/>
                  </a:cubicBezTo>
                  <a:cubicBezTo>
                    <a:pt x="83" y="88"/>
                    <a:pt x="81" y="90"/>
                    <a:pt x="79" y="91"/>
                  </a:cubicBezTo>
                  <a:cubicBezTo>
                    <a:pt x="80" y="90"/>
                    <a:pt x="80" y="88"/>
                    <a:pt x="81" y="87"/>
                  </a:cubicBezTo>
                  <a:close/>
                  <a:moveTo>
                    <a:pt x="74" y="66"/>
                  </a:moveTo>
                  <a:cubicBezTo>
                    <a:pt x="76" y="66"/>
                    <a:pt x="77" y="67"/>
                    <a:pt x="78" y="70"/>
                  </a:cubicBezTo>
                  <a:cubicBezTo>
                    <a:pt x="71" y="70"/>
                    <a:pt x="71" y="70"/>
                    <a:pt x="71" y="70"/>
                  </a:cubicBezTo>
                  <a:cubicBezTo>
                    <a:pt x="72" y="67"/>
                    <a:pt x="73" y="66"/>
                    <a:pt x="74" y="66"/>
                  </a:cubicBezTo>
                  <a:close/>
                  <a:moveTo>
                    <a:pt x="70" y="73"/>
                  </a:moveTo>
                  <a:cubicBezTo>
                    <a:pt x="79" y="73"/>
                    <a:pt x="79" y="73"/>
                    <a:pt x="79" y="73"/>
                  </a:cubicBezTo>
                  <a:cubicBezTo>
                    <a:pt x="79" y="74"/>
                    <a:pt x="79" y="76"/>
                    <a:pt x="79" y="77"/>
                  </a:cubicBezTo>
                  <a:cubicBezTo>
                    <a:pt x="70" y="77"/>
                    <a:pt x="70" y="77"/>
                    <a:pt x="70" y="77"/>
                  </a:cubicBezTo>
                  <a:cubicBezTo>
                    <a:pt x="70" y="76"/>
                    <a:pt x="70" y="74"/>
                    <a:pt x="70" y="73"/>
                  </a:cubicBezTo>
                  <a:close/>
                  <a:moveTo>
                    <a:pt x="79" y="80"/>
                  </a:moveTo>
                  <a:cubicBezTo>
                    <a:pt x="79" y="81"/>
                    <a:pt x="79" y="83"/>
                    <a:pt x="79" y="84"/>
                  </a:cubicBezTo>
                  <a:cubicBezTo>
                    <a:pt x="70" y="84"/>
                    <a:pt x="70" y="84"/>
                    <a:pt x="70" y="84"/>
                  </a:cubicBezTo>
                  <a:cubicBezTo>
                    <a:pt x="70" y="83"/>
                    <a:pt x="70" y="81"/>
                    <a:pt x="70" y="80"/>
                  </a:cubicBezTo>
                  <a:lnTo>
                    <a:pt x="79" y="80"/>
                  </a:lnTo>
                  <a:close/>
                  <a:moveTo>
                    <a:pt x="70" y="66"/>
                  </a:moveTo>
                  <a:cubicBezTo>
                    <a:pt x="69" y="67"/>
                    <a:pt x="69" y="69"/>
                    <a:pt x="68" y="70"/>
                  </a:cubicBezTo>
                  <a:cubicBezTo>
                    <a:pt x="64" y="70"/>
                    <a:pt x="64" y="70"/>
                    <a:pt x="64" y="70"/>
                  </a:cubicBezTo>
                  <a:cubicBezTo>
                    <a:pt x="66" y="68"/>
                    <a:pt x="68" y="67"/>
                    <a:pt x="70" y="66"/>
                  </a:cubicBezTo>
                  <a:close/>
                  <a:moveTo>
                    <a:pt x="63" y="73"/>
                  </a:moveTo>
                  <a:cubicBezTo>
                    <a:pt x="67" y="73"/>
                    <a:pt x="67" y="73"/>
                    <a:pt x="67" y="73"/>
                  </a:cubicBezTo>
                  <a:cubicBezTo>
                    <a:pt x="67" y="74"/>
                    <a:pt x="67" y="76"/>
                    <a:pt x="67" y="77"/>
                  </a:cubicBezTo>
                  <a:cubicBezTo>
                    <a:pt x="62" y="77"/>
                    <a:pt x="62" y="77"/>
                    <a:pt x="62" y="77"/>
                  </a:cubicBezTo>
                  <a:cubicBezTo>
                    <a:pt x="62" y="76"/>
                    <a:pt x="62" y="74"/>
                    <a:pt x="63" y="73"/>
                  </a:cubicBezTo>
                  <a:close/>
                  <a:moveTo>
                    <a:pt x="67" y="80"/>
                  </a:moveTo>
                  <a:cubicBezTo>
                    <a:pt x="67" y="81"/>
                    <a:pt x="67" y="83"/>
                    <a:pt x="67" y="84"/>
                  </a:cubicBezTo>
                  <a:cubicBezTo>
                    <a:pt x="63" y="84"/>
                    <a:pt x="63" y="84"/>
                    <a:pt x="63" y="84"/>
                  </a:cubicBezTo>
                  <a:cubicBezTo>
                    <a:pt x="62" y="83"/>
                    <a:pt x="62" y="81"/>
                    <a:pt x="62" y="80"/>
                  </a:cubicBezTo>
                  <a:lnTo>
                    <a:pt x="67" y="80"/>
                  </a:lnTo>
                  <a:close/>
                  <a:moveTo>
                    <a:pt x="56" y="84"/>
                  </a:moveTo>
                  <a:cubicBezTo>
                    <a:pt x="7" y="84"/>
                    <a:pt x="7" y="84"/>
                    <a:pt x="7" y="84"/>
                  </a:cubicBezTo>
                  <a:cubicBezTo>
                    <a:pt x="7" y="72"/>
                    <a:pt x="7" y="72"/>
                    <a:pt x="7" y="72"/>
                  </a:cubicBezTo>
                  <a:cubicBezTo>
                    <a:pt x="56" y="72"/>
                    <a:pt x="56" y="72"/>
                    <a:pt x="56" y="72"/>
                  </a:cubicBezTo>
                  <a:cubicBezTo>
                    <a:pt x="55" y="74"/>
                    <a:pt x="55" y="76"/>
                    <a:pt x="55" y="78"/>
                  </a:cubicBezTo>
                  <a:cubicBezTo>
                    <a:pt x="55" y="78"/>
                    <a:pt x="55" y="78"/>
                    <a:pt x="55" y="78"/>
                  </a:cubicBezTo>
                  <a:cubicBezTo>
                    <a:pt x="55" y="80"/>
                    <a:pt x="55" y="82"/>
                    <a:pt x="56"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grpSp>
      <p:sp>
        <p:nvSpPr>
          <p:cNvPr id="34" name="文本框 33"/>
          <p:cNvSpPr txBox="1"/>
          <p:nvPr/>
        </p:nvSpPr>
        <p:spPr>
          <a:xfrm>
            <a:off x="7228464" y="2697194"/>
            <a:ext cx="180049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A3A3A"/>
                </a:solidFill>
                <a:effectLst/>
                <a:uLnTx/>
                <a:uFillTx/>
                <a:latin typeface="Calibri Light" panose="020F0302020204030204" pitchFamily="34" charset="0"/>
                <a:ea typeface="宋体" panose="02010600030101010101" pitchFamily="2" charset="-122"/>
              </a:rPr>
              <a:t>YOUR TITLE HERE</a:t>
            </a:r>
            <a:endParaRPr kumimoji="0" lang="zh-CN" altLang="en-US" sz="1800" b="0" i="0" u="none" strike="noStrike" kern="0" cap="none" spc="0" normalizeH="0" baseline="0" noProof="0" dirty="0">
              <a:ln>
                <a:noFill/>
              </a:ln>
              <a:solidFill>
                <a:srgbClr val="3A3A3A"/>
              </a:solidFill>
              <a:effectLst/>
              <a:uLnTx/>
              <a:uFillTx/>
              <a:latin typeface="Calibri Light" panose="020F0302020204030204" pitchFamily="34" charset="0"/>
              <a:ea typeface="宋体" panose="02010600030101010101" pitchFamily="2" charset="-122"/>
            </a:endParaRPr>
          </a:p>
        </p:txBody>
      </p:sp>
      <p:sp>
        <p:nvSpPr>
          <p:cNvPr id="35" name="矩形 34"/>
          <p:cNvSpPr/>
          <p:nvPr/>
        </p:nvSpPr>
        <p:spPr>
          <a:xfrm>
            <a:off x="7157360" y="2975840"/>
            <a:ext cx="1969246" cy="49244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a:ln>
                  <a:noFill/>
                </a:ln>
                <a:solidFill>
                  <a:srgbClr val="3A3A3A"/>
                </a:solidFill>
                <a:effectLst/>
                <a:uLnTx/>
                <a:uFillTx/>
                <a:latin typeface="Calibri Light" panose="020F0302020204030204" pitchFamily="34" charset="0"/>
              </a:rPr>
              <a:t>It would be fatal for the nation to overlook.</a:t>
            </a:r>
            <a:endParaRPr kumimoji="0" lang="zh-CN" altLang="en-US" sz="1300" b="0" i="0" u="none" strike="noStrike" kern="0" cap="none" spc="0" normalizeH="0" baseline="0" noProof="0" dirty="0">
              <a:ln>
                <a:noFill/>
              </a:ln>
              <a:solidFill>
                <a:srgbClr val="3A3A3A"/>
              </a:solidFill>
              <a:effectLst/>
              <a:uLnTx/>
              <a:uFillTx/>
              <a:latin typeface="Calibri Light" panose="020F0302020204030204" pitchFamily="34" charset="0"/>
            </a:endParaRPr>
          </a:p>
        </p:txBody>
      </p:sp>
      <p:sp>
        <p:nvSpPr>
          <p:cNvPr id="37" name="文本框 36"/>
          <p:cNvSpPr txBox="1"/>
          <p:nvPr/>
        </p:nvSpPr>
        <p:spPr>
          <a:xfrm>
            <a:off x="9643346" y="2701165"/>
            <a:ext cx="1800493" cy="369332"/>
          </a:xfrm>
          <a:prstGeom prst="rect">
            <a:avLst/>
          </a:prstGeom>
          <a:noFill/>
        </p:spPr>
        <p:txBody>
          <a:bodyPr wrap="none" rtlCol="0">
            <a:spAutoFit/>
          </a:bodyPr>
          <a:lstStyle>
            <a:defPPr>
              <a:defRPr lang="zh-CN"/>
            </a:defPPr>
            <a:lvl1pPr>
              <a:defRPr>
                <a:solidFill>
                  <a:srgbClr val="193F61"/>
                </a:solidFill>
                <a:latin typeface="Agency FB" panose="020B0503020202020204"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A3A3A"/>
                </a:solidFill>
                <a:effectLst/>
                <a:uLnTx/>
                <a:uFillTx/>
                <a:latin typeface="Calibri Light" panose="020F0302020204030204" pitchFamily="34" charset="0"/>
                <a:ea typeface="宋体" panose="02010600030101010101" pitchFamily="2" charset="-122"/>
              </a:rPr>
              <a:t>YOUR TITLE HERE</a:t>
            </a:r>
            <a:endParaRPr kumimoji="0" lang="zh-CN" altLang="en-US" sz="1800" b="0" i="0" u="none" strike="noStrike" kern="0" cap="none" spc="0" normalizeH="0" baseline="0" noProof="0" dirty="0">
              <a:ln>
                <a:noFill/>
              </a:ln>
              <a:solidFill>
                <a:srgbClr val="3A3A3A"/>
              </a:solidFill>
              <a:effectLst/>
              <a:uLnTx/>
              <a:uFillTx/>
              <a:latin typeface="Calibri Light" panose="020F0302020204030204" pitchFamily="34" charset="0"/>
              <a:ea typeface="宋体" panose="02010600030101010101" pitchFamily="2" charset="-122"/>
            </a:endParaRPr>
          </a:p>
        </p:txBody>
      </p:sp>
      <p:sp>
        <p:nvSpPr>
          <p:cNvPr id="38" name="矩形 37"/>
          <p:cNvSpPr/>
          <p:nvPr/>
        </p:nvSpPr>
        <p:spPr>
          <a:xfrm>
            <a:off x="9575371" y="2975840"/>
            <a:ext cx="1969246" cy="49244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a:ln>
                  <a:noFill/>
                </a:ln>
                <a:solidFill>
                  <a:srgbClr val="3A3A3A"/>
                </a:solidFill>
                <a:effectLst/>
                <a:uLnTx/>
                <a:uFillTx/>
                <a:latin typeface="Calibri Light" panose="020F0302020204030204" pitchFamily="34" charset="0"/>
              </a:rPr>
              <a:t>It would be fatal for the nation to overlook.</a:t>
            </a:r>
            <a:endParaRPr kumimoji="0" lang="zh-CN" altLang="en-US" sz="1300" b="0" i="0" u="none" strike="noStrike" kern="0" cap="none" spc="0" normalizeH="0" baseline="0" noProof="0" dirty="0">
              <a:ln>
                <a:noFill/>
              </a:ln>
              <a:solidFill>
                <a:srgbClr val="3A3A3A"/>
              </a:solidFill>
              <a:effectLst/>
              <a:uLnTx/>
              <a:uFillTx/>
              <a:latin typeface="Calibri Light" panose="020F0302020204030204" pitchFamily="34" charset="0"/>
            </a:endParaRPr>
          </a:p>
        </p:txBody>
      </p:sp>
      <p:sp>
        <p:nvSpPr>
          <p:cNvPr id="40" name="文本框 39"/>
          <p:cNvSpPr txBox="1"/>
          <p:nvPr/>
        </p:nvSpPr>
        <p:spPr>
          <a:xfrm>
            <a:off x="9655421" y="4603544"/>
            <a:ext cx="1800493" cy="369332"/>
          </a:xfrm>
          <a:prstGeom prst="rect">
            <a:avLst/>
          </a:prstGeom>
          <a:noFill/>
        </p:spPr>
        <p:txBody>
          <a:bodyPr wrap="none" rtlCol="0">
            <a:spAutoFit/>
          </a:bodyPr>
          <a:lstStyle>
            <a:defPPr>
              <a:defRPr lang="zh-CN"/>
            </a:defPPr>
            <a:lvl1pPr>
              <a:defRPr>
                <a:solidFill>
                  <a:srgbClr val="193F61"/>
                </a:solidFill>
                <a:latin typeface="Agency FB" panose="020B0503020202020204"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3A3A3A"/>
                </a:solidFill>
                <a:effectLst/>
                <a:uLnTx/>
                <a:uFillTx/>
                <a:latin typeface="Calibri Light" panose="020F0302020204030204" pitchFamily="34" charset="0"/>
                <a:ea typeface="宋体" panose="02010600030101010101" pitchFamily="2" charset="-122"/>
              </a:rPr>
              <a:t>YOUR TITLE HERE</a:t>
            </a:r>
            <a:endParaRPr kumimoji="0" lang="zh-CN" altLang="en-US" sz="1800" b="0" i="0" u="none" strike="noStrike" kern="0" cap="none" spc="0" normalizeH="0" baseline="0" noProof="0" dirty="0">
              <a:ln>
                <a:noFill/>
              </a:ln>
              <a:solidFill>
                <a:srgbClr val="3A3A3A"/>
              </a:solidFill>
              <a:effectLst/>
              <a:uLnTx/>
              <a:uFillTx/>
              <a:latin typeface="Calibri Light" panose="020F0302020204030204" pitchFamily="34" charset="0"/>
              <a:ea typeface="宋体" panose="02010600030101010101" pitchFamily="2" charset="-122"/>
            </a:endParaRPr>
          </a:p>
        </p:txBody>
      </p:sp>
      <p:sp>
        <p:nvSpPr>
          <p:cNvPr id="41" name="矩形 40"/>
          <p:cNvSpPr/>
          <p:nvPr/>
        </p:nvSpPr>
        <p:spPr>
          <a:xfrm>
            <a:off x="9575371" y="4907277"/>
            <a:ext cx="1969246" cy="49244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a:ln>
                  <a:noFill/>
                </a:ln>
                <a:solidFill>
                  <a:srgbClr val="3A3A3A"/>
                </a:solidFill>
                <a:effectLst/>
                <a:uLnTx/>
                <a:uFillTx/>
                <a:latin typeface="Calibri Light" panose="020F0302020204030204" pitchFamily="34" charset="0"/>
              </a:rPr>
              <a:t>It would be fatal for the nation to overlook.</a:t>
            </a:r>
            <a:endParaRPr kumimoji="0" lang="zh-CN" altLang="en-US" sz="1300" b="0" i="0" u="none" strike="noStrike" kern="0" cap="none" spc="0" normalizeH="0" baseline="0" noProof="0" dirty="0">
              <a:ln>
                <a:noFill/>
              </a:ln>
              <a:solidFill>
                <a:srgbClr val="3A3A3A"/>
              </a:solidFill>
              <a:effectLst/>
              <a:uLnTx/>
              <a:uFillTx/>
              <a:latin typeface="Calibri Light" panose="020F0302020204030204" pitchFamily="34" charset="0"/>
            </a:endParaRPr>
          </a:p>
        </p:txBody>
      </p:sp>
      <p:sp>
        <p:nvSpPr>
          <p:cNvPr id="43" name="文本框 42"/>
          <p:cNvSpPr txBox="1"/>
          <p:nvPr/>
        </p:nvSpPr>
        <p:spPr>
          <a:xfrm>
            <a:off x="7245717" y="4603544"/>
            <a:ext cx="180049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C001"/>
                </a:solidFill>
                <a:effectLst/>
                <a:uLnTx/>
                <a:uFillTx/>
                <a:latin typeface="Calibri Light" panose="020F0302020204030204" pitchFamily="34" charset="0"/>
                <a:ea typeface="宋体" panose="02010600030101010101" pitchFamily="2" charset="-122"/>
              </a:rPr>
              <a:t>YOUR TITLE HERE</a:t>
            </a:r>
            <a:endParaRPr kumimoji="0" lang="zh-CN" altLang="en-US" sz="1800" b="0" i="0" u="none" strike="noStrike" kern="0" cap="none" spc="0" normalizeH="0" baseline="0" noProof="0" dirty="0">
              <a:ln>
                <a:noFill/>
              </a:ln>
              <a:solidFill>
                <a:srgbClr val="FFC001"/>
              </a:solidFill>
              <a:effectLst/>
              <a:uLnTx/>
              <a:uFillTx/>
              <a:latin typeface="Calibri Light" panose="020F0302020204030204" pitchFamily="34" charset="0"/>
              <a:ea typeface="宋体" panose="02010600030101010101" pitchFamily="2" charset="-122"/>
            </a:endParaRPr>
          </a:p>
        </p:txBody>
      </p:sp>
      <p:sp>
        <p:nvSpPr>
          <p:cNvPr id="44" name="矩形 43"/>
          <p:cNvSpPr/>
          <p:nvPr/>
        </p:nvSpPr>
        <p:spPr>
          <a:xfrm>
            <a:off x="7181172" y="4907277"/>
            <a:ext cx="1969246" cy="49244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a:ln>
                  <a:noFill/>
                </a:ln>
                <a:solidFill>
                  <a:srgbClr val="3A3A3A"/>
                </a:solidFill>
                <a:effectLst/>
                <a:uLnTx/>
                <a:uFillTx/>
                <a:latin typeface="Calibri Light" panose="020F0302020204030204" pitchFamily="34" charset="0"/>
              </a:rPr>
              <a:t>It would be fatal for the nation to overlook.</a:t>
            </a:r>
            <a:endParaRPr kumimoji="0" lang="zh-CN" altLang="en-US" sz="1300" b="0" i="0" u="none" strike="noStrike" kern="0" cap="none" spc="0" normalizeH="0" baseline="0" noProof="0" dirty="0">
              <a:ln>
                <a:noFill/>
              </a:ln>
              <a:solidFill>
                <a:srgbClr val="3A3A3A"/>
              </a:solidFill>
              <a:effectLst/>
              <a:uLnTx/>
              <a:uFillTx/>
              <a:latin typeface="Calibri Light" panose="020F0302020204030204" pitchFamily="34" charset="0"/>
            </a:endParaRPr>
          </a:p>
        </p:txBody>
      </p:sp>
      <p:sp>
        <p:nvSpPr>
          <p:cNvPr id="4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6" name="文本框 4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76974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7165606" y="4282894"/>
            <a:ext cx="4294974" cy="600165"/>
          </a:xfrm>
          <a:custGeom>
            <a:avLst/>
            <a:gdLst>
              <a:gd name="connsiteX0" fmla="*/ 0 w 4414918"/>
              <a:gd name="connsiteY0" fmla="*/ 0 h 600165"/>
              <a:gd name="connsiteX1" fmla="*/ 4414918 w 4414918"/>
              <a:gd name="connsiteY1" fmla="*/ 0 h 600165"/>
              <a:gd name="connsiteX2" fmla="*/ 4414918 w 4414918"/>
              <a:gd name="connsiteY2" fmla="*/ 600165 h 600165"/>
              <a:gd name="connsiteX3" fmla="*/ 1190120 w 4414918"/>
              <a:gd name="connsiteY3" fmla="*/ 600165 h 600165"/>
              <a:gd name="connsiteX4" fmla="*/ 0 w 4414918"/>
              <a:gd name="connsiteY4" fmla="*/ 0 h 600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918" h="600165">
                <a:moveTo>
                  <a:pt x="0" y="0"/>
                </a:moveTo>
                <a:lnTo>
                  <a:pt x="4414918" y="0"/>
                </a:lnTo>
                <a:lnTo>
                  <a:pt x="4414918" y="600165"/>
                </a:lnTo>
                <a:lnTo>
                  <a:pt x="1190120" y="600165"/>
                </a:lnTo>
                <a:lnTo>
                  <a:pt x="0" y="0"/>
                </a:lnTo>
                <a:close/>
              </a:path>
            </a:pathLst>
          </a:custGeom>
          <a:solidFill>
            <a:srgbClr val="F0B7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任意多边形 7"/>
          <p:cNvSpPr/>
          <p:nvPr/>
        </p:nvSpPr>
        <p:spPr>
          <a:xfrm>
            <a:off x="990600" y="2378352"/>
            <a:ext cx="3752850" cy="4523190"/>
          </a:xfrm>
          <a:custGeom>
            <a:avLst/>
            <a:gdLst>
              <a:gd name="connsiteX0" fmla="*/ 0 w 3752850"/>
              <a:gd name="connsiteY0" fmla="*/ 0 h 4523190"/>
              <a:gd name="connsiteX1" fmla="*/ 3752850 w 3752850"/>
              <a:gd name="connsiteY1" fmla="*/ 1892521 h 4523190"/>
              <a:gd name="connsiteX2" fmla="*/ 3752850 w 3752850"/>
              <a:gd name="connsiteY2" fmla="*/ 4523190 h 4523190"/>
              <a:gd name="connsiteX3" fmla="*/ 0 w 3752850"/>
              <a:gd name="connsiteY3" fmla="*/ 4523190 h 4523190"/>
              <a:gd name="connsiteX4" fmla="*/ 0 w 3752850"/>
              <a:gd name="connsiteY4" fmla="*/ 0 h 4523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50" h="4523190">
                <a:moveTo>
                  <a:pt x="0" y="0"/>
                </a:moveTo>
                <a:lnTo>
                  <a:pt x="3752850" y="1892521"/>
                </a:lnTo>
                <a:lnTo>
                  <a:pt x="3752850" y="4523190"/>
                </a:lnTo>
                <a:lnTo>
                  <a:pt x="0" y="4523190"/>
                </a:lnTo>
                <a:lnTo>
                  <a:pt x="0" y="0"/>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7163" t="4531" r="36390"/>
          <a:stretch>
            <a:fillRect/>
          </a:stretch>
        </p:blipFill>
        <p:spPr>
          <a:xfrm>
            <a:off x="1095375" y="0"/>
            <a:ext cx="3752850" cy="4227331"/>
          </a:xfrm>
          <a:custGeom>
            <a:avLst/>
            <a:gdLst>
              <a:gd name="connsiteX0" fmla="*/ 0 w 3752850"/>
              <a:gd name="connsiteY0" fmla="*/ 0 h 4227331"/>
              <a:gd name="connsiteX1" fmla="*/ 3752850 w 3752850"/>
              <a:gd name="connsiteY1" fmla="*/ 0 h 4227331"/>
              <a:gd name="connsiteX2" fmla="*/ 3752850 w 3752850"/>
              <a:gd name="connsiteY2" fmla="*/ 4227331 h 4227331"/>
              <a:gd name="connsiteX3" fmla="*/ 0 w 3752850"/>
              <a:gd name="connsiteY3" fmla="*/ 2334810 h 4227331"/>
            </a:gdLst>
            <a:ahLst/>
            <a:cxnLst>
              <a:cxn ang="0">
                <a:pos x="connsiteX0" y="connsiteY0"/>
              </a:cxn>
              <a:cxn ang="0">
                <a:pos x="connsiteX1" y="connsiteY1"/>
              </a:cxn>
              <a:cxn ang="0">
                <a:pos x="connsiteX2" y="connsiteY2"/>
              </a:cxn>
              <a:cxn ang="0">
                <a:pos x="connsiteX3" y="connsiteY3"/>
              </a:cxn>
            </a:cxnLst>
            <a:rect l="l" t="t" r="r" b="b"/>
            <a:pathLst>
              <a:path w="3752850" h="4227331">
                <a:moveTo>
                  <a:pt x="0" y="0"/>
                </a:moveTo>
                <a:lnTo>
                  <a:pt x="3752850" y="0"/>
                </a:lnTo>
                <a:lnTo>
                  <a:pt x="3752850" y="4227331"/>
                </a:lnTo>
                <a:lnTo>
                  <a:pt x="0" y="2334810"/>
                </a:lnTo>
                <a:close/>
              </a:path>
            </a:pathLst>
          </a:custGeom>
        </p:spPr>
      </p:pic>
      <p:cxnSp>
        <p:nvCxnSpPr>
          <p:cNvPr id="13" name="直接连接符 12"/>
          <p:cNvCxnSpPr/>
          <p:nvPr/>
        </p:nvCxnSpPr>
        <p:spPr>
          <a:xfrm>
            <a:off x="1854200" y="2728510"/>
            <a:ext cx="3684606" cy="1867895"/>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20914" y="2066800"/>
            <a:ext cx="3674836" cy="186294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300103" y="4870779"/>
            <a:ext cx="3068696" cy="972574"/>
          </a:xfrm>
          <a:prstGeom prst="rect">
            <a:avLst/>
          </a:prstGeom>
          <a:noFill/>
        </p:spPr>
        <p:txBody>
          <a:bodyPr wrap="square" rtlCol="0">
            <a:spAutoFit/>
          </a:bodyPr>
          <a:lstStyle/>
          <a:p>
            <a:pPr algn="ctr">
              <a:lnSpc>
                <a:spcPct val="110000"/>
              </a:lnSpc>
            </a:pPr>
            <a:r>
              <a:rPr lang="en-US" altLang="zh-CN" sz="1300" dirty="0">
                <a:solidFill>
                  <a:schemeClr val="bg1"/>
                </a:solidFill>
                <a:latin typeface="Calibri Light" panose="020F0302020204030204" pitchFamily="34" charset="0"/>
              </a:rPr>
              <a:t>Do one thing at a time, and do well. Never forget to say “thanks”. Keep on going never give up. Whatever is worth doing is worth doing well. Believe in yourself. </a:t>
            </a:r>
            <a:endParaRPr lang="zh-CN" altLang="en-US" sz="1300" b="1" dirty="0">
              <a:solidFill>
                <a:schemeClr val="bg1"/>
              </a:solidFill>
              <a:latin typeface="Calibri Light" panose="020F0302020204030204" pitchFamily="34" charset="0"/>
            </a:endParaRPr>
          </a:p>
        </p:txBody>
      </p:sp>
      <p:sp>
        <p:nvSpPr>
          <p:cNvPr id="20" name="文本框 19"/>
          <p:cNvSpPr txBox="1"/>
          <p:nvPr/>
        </p:nvSpPr>
        <p:spPr>
          <a:xfrm>
            <a:off x="885825" y="4409114"/>
            <a:ext cx="3626848" cy="461665"/>
          </a:xfrm>
          <a:prstGeom prst="rect">
            <a:avLst/>
          </a:prstGeom>
          <a:noFill/>
        </p:spPr>
        <p:txBody>
          <a:bodyPr wrap="square" rtlCol="0">
            <a:spAutoFit/>
          </a:bodyPr>
          <a:lstStyle/>
          <a:p>
            <a:pPr algn="ctr"/>
            <a:r>
              <a:rPr lang="en-US" altLang="zh-CN" sz="2400" dirty="0">
                <a:solidFill>
                  <a:sysClr val="windowText" lastClr="000000"/>
                </a:solidFill>
                <a:latin typeface="Calibri Light" panose="020F0302020204030204" pitchFamily="34" charset="0"/>
              </a:rPr>
              <a:t>YOUR TEXT HERE</a:t>
            </a:r>
            <a:endParaRPr lang="zh-CN" altLang="en-US" sz="2400" dirty="0">
              <a:solidFill>
                <a:sysClr val="windowText" lastClr="000000"/>
              </a:solidFill>
              <a:latin typeface="Calibri Light" panose="020F0302020204030204" pitchFamily="34" charset="0"/>
            </a:endParaRPr>
          </a:p>
        </p:txBody>
      </p:sp>
      <p:sp>
        <p:nvSpPr>
          <p:cNvPr id="21" name="KSO_Shape"/>
          <p:cNvSpPr>
            <a:spLocks/>
          </p:cNvSpPr>
          <p:nvPr/>
        </p:nvSpPr>
        <p:spPr bwMode="auto">
          <a:xfrm>
            <a:off x="2365988" y="3820867"/>
            <a:ext cx="666521" cy="477673"/>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latin typeface="Calibri" panose="020F0502020204030204" pitchFamily="34" charset="0"/>
              <a:ea typeface="宋体" panose="02010600030101010101" pitchFamily="2" charset="-122"/>
              <a:cs typeface="+mn-cs"/>
            </a:endParaRPr>
          </a:p>
        </p:txBody>
      </p:sp>
      <p:sp>
        <p:nvSpPr>
          <p:cNvPr id="22" name="文本框 21"/>
          <p:cNvSpPr txBox="1"/>
          <p:nvPr/>
        </p:nvSpPr>
        <p:spPr>
          <a:xfrm>
            <a:off x="5773892" y="3009597"/>
            <a:ext cx="5806632" cy="1273297"/>
          </a:xfrm>
          <a:prstGeom prst="rect">
            <a:avLst/>
          </a:prstGeom>
          <a:noFill/>
        </p:spPr>
        <p:txBody>
          <a:bodyPr wrap="square" rtlCol="0">
            <a:spAutoFit/>
          </a:bodyPr>
          <a:lstStyle/>
          <a:p>
            <a:pPr algn="just">
              <a:lnSpc>
                <a:spcPct val="130000"/>
              </a:lnSpc>
            </a:pPr>
            <a:r>
              <a:rPr lang="en-US" altLang="zh-CN" sz="1200" dirty="0">
                <a:latin typeface="Calibri Light" panose="020F0302020204030204" pitchFamily="34" charset="0"/>
              </a:rPr>
              <a:t>Do </a:t>
            </a:r>
            <a:r>
              <a:rPr lang="en-US" altLang="zh-CN" sz="1200" dirty="0" err="1">
                <a:latin typeface="Calibri Light" panose="020F0302020204030204" pitchFamily="34" charset="0"/>
              </a:rPr>
              <a:t>onething</a:t>
            </a:r>
            <a:r>
              <a:rPr lang="en-US" altLang="zh-CN" sz="1200" dirty="0">
                <a:latin typeface="Calibri Light" panose="020F0302020204030204" pitchFamily="34" charset="0"/>
              </a:rPr>
              <a:t> at a time, and do well. Never forget to say “thanks”. Keep on going never give up. Whatever is worth doing is worth doing well. Believe in yourself. Believe in yourself. Action speak louder than words. Never say die. You cannot improve your past, but you can improve your future. Once time is wasted</a:t>
            </a:r>
            <a:endParaRPr lang="zh-CN" altLang="en-US" sz="1200" dirty="0">
              <a:latin typeface="Calibri Light" panose="020F0302020204030204" pitchFamily="34" charset="0"/>
            </a:endParaRPr>
          </a:p>
          <a:p>
            <a:pPr algn="just">
              <a:lnSpc>
                <a:spcPct val="130000"/>
              </a:lnSpc>
            </a:pPr>
            <a:endParaRPr lang="zh-CN" altLang="en-US" sz="1200" dirty="0">
              <a:latin typeface="Calibri Light" panose="020F0302020204030204" pitchFamily="34" charset="0"/>
            </a:endParaRPr>
          </a:p>
        </p:txBody>
      </p:sp>
      <p:sp>
        <p:nvSpPr>
          <p:cNvPr id="23" name="文本框 22"/>
          <p:cNvSpPr txBox="1"/>
          <p:nvPr/>
        </p:nvSpPr>
        <p:spPr>
          <a:xfrm>
            <a:off x="5711825" y="2301711"/>
            <a:ext cx="5305187"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i="0" u="none" strike="noStrike" kern="0" cap="none" spc="0" normalizeH="0" baseline="0" noProof="0" dirty="0">
                <a:ln>
                  <a:noFill/>
                </a:ln>
                <a:solidFill>
                  <a:srgbClr val="3A3A3A"/>
                </a:solidFill>
                <a:effectLst/>
                <a:uLnTx/>
                <a:uFillTx/>
                <a:latin typeface="Calibri Light" panose="020F0302020204030204" pitchFamily="34" charset="0"/>
              </a:rPr>
              <a:t>YOUR TE</a:t>
            </a:r>
            <a:r>
              <a:rPr kumimoji="0" lang="en-US" altLang="zh-CN" sz="4000" i="0" u="none" strike="noStrike" kern="0" cap="none" spc="0" normalizeH="0" baseline="0" noProof="0" dirty="0">
                <a:ln>
                  <a:noFill/>
                </a:ln>
                <a:solidFill>
                  <a:srgbClr val="FFC001"/>
                </a:solidFill>
                <a:effectLst/>
                <a:uLnTx/>
                <a:uFillTx/>
                <a:latin typeface="Calibri Light" panose="020F0302020204030204" pitchFamily="34" charset="0"/>
              </a:rPr>
              <a:t>XT</a:t>
            </a:r>
            <a:r>
              <a:rPr kumimoji="0" lang="en-US" altLang="zh-CN" sz="4000" i="0" u="none" strike="noStrike" kern="0" cap="none" spc="0" normalizeH="0" baseline="0" noProof="0" dirty="0">
                <a:ln>
                  <a:noFill/>
                </a:ln>
                <a:solidFill>
                  <a:srgbClr val="3A3A3A"/>
                </a:solidFill>
                <a:effectLst/>
                <a:uLnTx/>
                <a:uFillTx/>
                <a:latin typeface="Calibri Light" panose="020F0302020204030204" pitchFamily="34" charset="0"/>
              </a:rPr>
              <a:t> HERE</a:t>
            </a:r>
            <a:endParaRPr kumimoji="0" lang="zh-CN" altLang="en-US" sz="4000" i="0" u="none" strike="noStrike" kern="0" cap="none" spc="0" normalizeH="0" baseline="0" noProof="0" dirty="0">
              <a:ln>
                <a:noFill/>
              </a:ln>
              <a:solidFill>
                <a:srgbClr val="3A3A3A"/>
              </a:solidFill>
              <a:effectLst/>
              <a:uLnTx/>
              <a:uFillTx/>
              <a:latin typeface="Calibri Light" panose="020F0302020204030204" pitchFamily="34" charset="0"/>
            </a:endParaRPr>
          </a:p>
        </p:txBody>
      </p:sp>
      <p:sp>
        <p:nvSpPr>
          <p:cNvPr id="30" name="任意多边形 29"/>
          <p:cNvSpPr/>
          <p:nvPr/>
        </p:nvSpPr>
        <p:spPr>
          <a:xfrm>
            <a:off x="5813913" y="4164853"/>
            <a:ext cx="2581834" cy="600165"/>
          </a:xfrm>
          <a:custGeom>
            <a:avLst/>
            <a:gdLst>
              <a:gd name="connsiteX0" fmla="*/ 0 w 2581834"/>
              <a:gd name="connsiteY0" fmla="*/ 0 h 600165"/>
              <a:gd name="connsiteX1" fmla="*/ 1391714 w 2581834"/>
              <a:gd name="connsiteY1" fmla="*/ 0 h 600165"/>
              <a:gd name="connsiteX2" fmla="*/ 2581834 w 2581834"/>
              <a:gd name="connsiteY2" fmla="*/ 600165 h 600165"/>
              <a:gd name="connsiteX3" fmla="*/ 0 w 2581834"/>
              <a:gd name="connsiteY3" fmla="*/ 600165 h 600165"/>
              <a:gd name="connsiteX4" fmla="*/ 0 w 2581834"/>
              <a:gd name="connsiteY4" fmla="*/ 0 h 600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1834" h="600165">
                <a:moveTo>
                  <a:pt x="0" y="0"/>
                </a:moveTo>
                <a:lnTo>
                  <a:pt x="1391714" y="0"/>
                </a:lnTo>
                <a:lnTo>
                  <a:pt x="2581834" y="600165"/>
                </a:lnTo>
                <a:lnTo>
                  <a:pt x="0" y="600165"/>
                </a:lnTo>
                <a:lnTo>
                  <a:pt x="0" y="0"/>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矩形 24"/>
          <p:cNvSpPr/>
          <p:nvPr/>
        </p:nvSpPr>
        <p:spPr>
          <a:xfrm>
            <a:off x="9357825" y="2479265"/>
            <a:ext cx="170891" cy="383259"/>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6" name="直接连接符 25"/>
          <p:cNvCxnSpPr/>
          <p:nvPr/>
        </p:nvCxnSpPr>
        <p:spPr>
          <a:xfrm>
            <a:off x="5783433" y="4075402"/>
            <a:ext cx="1313757" cy="0"/>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
        <p:nvSpPr>
          <p:cNvPr id="31" name="等腰三角形 30"/>
          <p:cNvSpPr/>
          <p:nvPr/>
        </p:nvSpPr>
        <p:spPr>
          <a:xfrm>
            <a:off x="8121543" y="4765813"/>
            <a:ext cx="264307" cy="117474"/>
          </a:xfrm>
          <a:custGeom>
            <a:avLst/>
            <a:gdLst>
              <a:gd name="connsiteX0" fmla="*/ 0 w 309537"/>
              <a:gd name="connsiteY0" fmla="*/ 146050 h 146050"/>
              <a:gd name="connsiteX1" fmla="*/ 154769 w 309537"/>
              <a:gd name="connsiteY1" fmla="*/ 0 h 146050"/>
              <a:gd name="connsiteX2" fmla="*/ 309537 w 309537"/>
              <a:gd name="connsiteY2" fmla="*/ 146050 h 146050"/>
              <a:gd name="connsiteX3" fmla="*/ 0 w 309537"/>
              <a:gd name="connsiteY3" fmla="*/ 146050 h 146050"/>
              <a:gd name="connsiteX0" fmla="*/ 0 w 397643"/>
              <a:gd name="connsiteY0" fmla="*/ 74612 h 146050"/>
              <a:gd name="connsiteX1" fmla="*/ 242875 w 397643"/>
              <a:gd name="connsiteY1" fmla="*/ 0 h 146050"/>
              <a:gd name="connsiteX2" fmla="*/ 397643 w 397643"/>
              <a:gd name="connsiteY2" fmla="*/ 146050 h 146050"/>
              <a:gd name="connsiteX3" fmla="*/ 0 w 397643"/>
              <a:gd name="connsiteY3" fmla="*/ 74612 h 146050"/>
              <a:gd name="connsiteX0" fmla="*/ 0 w 242875"/>
              <a:gd name="connsiteY0" fmla="*/ 74612 h 191293"/>
              <a:gd name="connsiteX1" fmla="*/ 242875 w 242875"/>
              <a:gd name="connsiteY1" fmla="*/ 0 h 191293"/>
              <a:gd name="connsiteX2" fmla="*/ 233337 w 242875"/>
              <a:gd name="connsiteY2" fmla="*/ 191293 h 191293"/>
              <a:gd name="connsiteX3" fmla="*/ 0 w 242875"/>
              <a:gd name="connsiteY3" fmla="*/ 74612 h 191293"/>
              <a:gd name="connsiteX0" fmla="*/ 0 w 264307"/>
              <a:gd name="connsiteY0" fmla="*/ 793 h 117474"/>
              <a:gd name="connsiteX1" fmla="*/ 264307 w 264307"/>
              <a:gd name="connsiteY1" fmla="*/ 0 h 117474"/>
              <a:gd name="connsiteX2" fmla="*/ 233337 w 264307"/>
              <a:gd name="connsiteY2" fmla="*/ 117474 h 117474"/>
              <a:gd name="connsiteX3" fmla="*/ 0 w 264307"/>
              <a:gd name="connsiteY3" fmla="*/ 793 h 117474"/>
            </a:gdLst>
            <a:ahLst/>
            <a:cxnLst>
              <a:cxn ang="0">
                <a:pos x="connsiteX0" y="connsiteY0"/>
              </a:cxn>
              <a:cxn ang="0">
                <a:pos x="connsiteX1" y="connsiteY1"/>
              </a:cxn>
              <a:cxn ang="0">
                <a:pos x="connsiteX2" y="connsiteY2"/>
              </a:cxn>
              <a:cxn ang="0">
                <a:pos x="connsiteX3" y="connsiteY3"/>
              </a:cxn>
            </a:cxnLst>
            <a:rect l="l" t="t" r="r" b="b"/>
            <a:pathLst>
              <a:path w="264307" h="117474">
                <a:moveTo>
                  <a:pt x="0" y="793"/>
                </a:moveTo>
                <a:lnTo>
                  <a:pt x="264307" y="0"/>
                </a:lnTo>
                <a:lnTo>
                  <a:pt x="233337" y="117474"/>
                </a:lnTo>
                <a:lnTo>
                  <a:pt x="0" y="793"/>
                </a:lnTo>
                <a:close/>
              </a:path>
            </a:pathLst>
          </a:custGeom>
          <a:solidFill>
            <a:srgbClr val="B08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11258550" y="2365377"/>
            <a:ext cx="509588" cy="476421"/>
            <a:chOff x="8502888" y="1295229"/>
            <a:chExt cx="509588" cy="476421"/>
          </a:xfrm>
        </p:grpSpPr>
        <p:cxnSp>
          <p:nvCxnSpPr>
            <p:cNvPr id="34" name="直接连接符 33"/>
            <p:cNvCxnSpPr/>
            <p:nvPr/>
          </p:nvCxnSpPr>
          <p:spPr>
            <a:xfrm>
              <a:off x="8502888" y="1409700"/>
              <a:ext cx="509588" cy="0"/>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877300" y="1295229"/>
              <a:ext cx="0" cy="476421"/>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082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2577745" y="1498563"/>
            <a:ext cx="4660490" cy="3770263"/>
          </a:xfrm>
          <a:prstGeom prst="rect">
            <a:avLst/>
          </a:prstGeom>
          <a:noFill/>
        </p:spPr>
        <p:txBody>
          <a:bodyPr wrap="square" rtlCol="0">
            <a:spAutoFit/>
          </a:bodyPr>
          <a:lstStyle/>
          <a:p>
            <a:r>
              <a:rPr lang="en-US" altLang="zh-CN" sz="23900" dirty="0">
                <a:solidFill>
                  <a:schemeClr val="tx1">
                    <a:alpha val="3000"/>
                  </a:schemeClr>
                </a:solidFill>
                <a:latin typeface="Arial Black" panose="020B0A04020102020204" pitchFamily="34" charset="0"/>
              </a:rPr>
              <a:t>03</a:t>
            </a:r>
            <a:endParaRPr lang="zh-CN" altLang="en-US" sz="23900" dirty="0">
              <a:solidFill>
                <a:schemeClr val="tx1">
                  <a:alpha val="3000"/>
                </a:schemeClr>
              </a:solidFill>
              <a:latin typeface="Arial Black" panose="020B0A04020102020204" pitchFamily="34" charset="0"/>
            </a:endParaRPr>
          </a:p>
        </p:txBody>
      </p:sp>
      <p:sp>
        <p:nvSpPr>
          <p:cNvPr id="29" name="任意多边形 28"/>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33111" y="3009214"/>
            <a:ext cx="976549" cy="1015663"/>
          </a:xfrm>
          <a:prstGeom prst="rect">
            <a:avLst/>
          </a:prstGeom>
          <a:noFill/>
        </p:spPr>
        <p:txBody>
          <a:bodyPr wrap="none" rtlCol="0">
            <a:spAutoFit/>
          </a:bodyPr>
          <a:lstStyle/>
          <a:p>
            <a:r>
              <a:rPr lang="en-US" altLang="zh-CN" sz="6000" dirty="0">
                <a:solidFill>
                  <a:schemeClr val="tx1">
                    <a:lumMod val="65000"/>
                    <a:lumOff val="35000"/>
                  </a:schemeClr>
                </a:solidFill>
                <a:latin typeface="Yu Gothic UI Light" panose="020B0300000000000000" pitchFamily="34" charset="-128"/>
                <a:ea typeface="Yu Gothic UI Light" panose="020B0300000000000000" pitchFamily="34" charset="-128"/>
              </a:rPr>
              <a:t>03</a:t>
            </a:r>
            <a:endParaRPr lang="zh-CN" altLang="en-US" sz="6000" dirty="0">
              <a:solidFill>
                <a:schemeClr val="tx1">
                  <a:lumMod val="65000"/>
                  <a:lumOff val="35000"/>
                </a:schemeClr>
              </a:solidFill>
              <a:latin typeface="Yu Gothic UI Light" panose="020B0300000000000000" pitchFamily="34" charset="-128"/>
              <a:ea typeface="Yu Gothic UI Light" panose="020B0300000000000000" pitchFamily="34" charset="-128"/>
            </a:endParaRPr>
          </a:p>
        </p:txBody>
      </p:sp>
      <p:sp>
        <p:nvSpPr>
          <p:cNvPr id="13" name="矩形 12"/>
          <p:cNvSpPr/>
          <p:nvPr/>
        </p:nvSpPr>
        <p:spPr>
          <a:xfrm>
            <a:off x="4812681" y="2658931"/>
            <a:ext cx="2944012" cy="461665"/>
          </a:xfrm>
          <a:prstGeom prst="rect">
            <a:avLst/>
          </a:prstGeom>
        </p:spPr>
        <p:txBody>
          <a:bodyPr wrap="none">
            <a:spAutoFit/>
          </a:bodyPr>
          <a:lstStyle/>
          <a:p>
            <a:pPr lvl="0" algn="ctr"/>
            <a:r>
              <a:rPr lang="en-US" altLang="zh-CN" sz="2400" dirty="0">
                <a:solidFill>
                  <a:srgbClr val="FFC001"/>
                </a:solidFill>
                <a:latin typeface="Calibri Light" panose="020F0302020204030204" pitchFamily="34" charset="0"/>
              </a:rPr>
              <a:t>ADD YOUR TITLE HERE</a:t>
            </a:r>
            <a:endParaRPr lang="zh-CN" altLang="en-US" sz="2400" dirty="0">
              <a:solidFill>
                <a:srgbClr val="FFC001"/>
              </a:solidFill>
              <a:latin typeface="Calibri Light" panose="020F0302020204030204" pitchFamily="34" charset="0"/>
            </a:endParaRPr>
          </a:p>
        </p:txBody>
      </p:sp>
      <p:sp>
        <p:nvSpPr>
          <p:cNvPr id="14" name="文本框 13"/>
          <p:cNvSpPr txBox="1"/>
          <p:nvPr/>
        </p:nvSpPr>
        <p:spPr>
          <a:xfrm>
            <a:off x="4831790" y="3101548"/>
            <a:ext cx="4102659" cy="830997"/>
          </a:xfrm>
          <a:prstGeom prst="rect">
            <a:avLst/>
          </a:prstGeom>
          <a:noFill/>
        </p:spPr>
        <p:txBody>
          <a:bodyPr wrap="square" rtlCol="0">
            <a:spAutoFit/>
          </a:bodyPr>
          <a:lstStyle/>
          <a:p>
            <a:pPr algn="just"/>
            <a:r>
              <a:rPr lang="en-US" altLang="zh-CN" sz="1200" dirty="0">
                <a:latin typeface="Calibri Light" panose="020F0302020204030204" pitchFamily="34" charset="0"/>
              </a:rPr>
              <a:t>Do </a:t>
            </a:r>
            <a:r>
              <a:rPr lang="en-US" altLang="zh-CN" sz="1200" dirty="0" err="1">
                <a:latin typeface="Calibri Light" panose="020F0302020204030204" pitchFamily="34" charset="0"/>
              </a:rPr>
              <a:t>onething</a:t>
            </a:r>
            <a:r>
              <a:rPr lang="en-US" altLang="zh-CN" sz="1200" dirty="0">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rgbClr val="3A3A3A"/>
              </a:solidFill>
              <a:latin typeface="Calibri Light" panose="020F0302020204030204" pitchFamily="34" charset="0"/>
            </a:endParaRPr>
          </a:p>
        </p:txBody>
      </p:sp>
      <p:cxnSp>
        <p:nvCxnSpPr>
          <p:cNvPr id="16" name="直接连接符 15"/>
          <p:cNvCxnSpPr/>
          <p:nvPr/>
        </p:nvCxnSpPr>
        <p:spPr>
          <a:xfrm>
            <a:off x="4702132" y="2797432"/>
            <a:ext cx="0" cy="1425775"/>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7087116" y="3852945"/>
            <a:ext cx="1730273" cy="271612"/>
          </a:xfrm>
          <a:prstGeom prst="roundRect">
            <a:avLst>
              <a:gd name="adj" fmla="val 50000"/>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任意多边形 11"/>
          <p:cNvSpPr/>
          <p:nvPr/>
        </p:nvSpPr>
        <p:spPr>
          <a:xfrm rot="2700000">
            <a:off x="11716683" y="3016282"/>
            <a:ext cx="950633" cy="950633"/>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4077043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0" y="3200400"/>
            <a:ext cx="4895850" cy="3657600"/>
          </a:xfrm>
          <a:prstGeom prst="triangle">
            <a:avLst/>
          </a:prstGeom>
          <a:blipFill>
            <a:blip r:embed="rId3">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等腰三角形 4"/>
          <p:cNvSpPr/>
          <p:nvPr/>
        </p:nvSpPr>
        <p:spPr>
          <a:xfrm flipV="1">
            <a:off x="438150" y="0"/>
            <a:ext cx="4895850" cy="3657600"/>
          </a:xfrm>
          <a:prstGeom prst="triangle">
            <a:avLst/>
          </a:prstGeom>
          <a:blipFill dpi="0" rotWithShape="0">
            <a:blip r:embed="rId4">
              <a:grayscl/>
            </a:blip>
            <a:srcRect/>
            <a:stretch>
              <a:fillRect t="-10000" b="-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等腰三角形 5"/>
          <p:cNvSpPr/>
          <p:nvPr/>
        </p:nvSpPr>
        <p:spPr>
          <a:xfrm flipV="1">
            <a:off x="2886075" y="3657599"/>
            <a:ext cx="4283869" cy="3200400"/>
          </a:xfrm>
          <a:prstGeom prst="triangle">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等腰三角形 6"/>
          <p:cNvSpPr/>
          <p:nvPr/>
        </p:nvSpPr>
        <p:spPr>
          <a:xfrm rot="5400000">
            <a:off x="854867" y="2728914"/>
            <a:ext cx="2266953" cy="790574"/>
          </a:xfrm>
          <a:custGeom>
            <a:avLst/>
            <a:gdLst>
              <a:gd name="connsiteX0" fmla="*/ 0 w 1333500"/>
              <a:gd name="connsiteY0" fmla="*/ 1181099 h 1181099"/>
              <a:gd name="connsiteX1" fmla="*/ 666750 w 1333500"/>
              <a:gd name="connsiteY1" fmla="*/ 0 h 1181099"/>
              <a:gd name="connsiteX2" fmla="*/ 1333500 w 1333500"/>
              <a:gd name="connsiteY2" fmla="*/ 1181099 h 1181099"/>
              <a:gd name="connsiteX3" fmla="*/ 0 w 1333500"/>
              <a:gd name="connsiteY3" fmla="*/ 1181099 h 1181099"/>
              <a:gd name="connsiteX0" fmla="*/ 0 w 2057403"/>
              <a:gd name="connsiteY0" fmla="*/ 1181099 h 1219199"/>
              <a:gd name="connsiteX1" fmla="*/ 666750 w 2057403"/>
              <a:gd name="connsiteY1" fmla="*/ 0 h 1219199"/>
              <a:gd name="connsiteX2" fmla="*/ 2057403 w 2057403"/>
              <a:gd name="connsiteY2" fmla="*/ 1219199 h 1219199"/>
              <a:gd name="connsiteX3" fmla="*/ 0 w 2057403"/>
              <a:gd name="connsiteY3" fmla="*/ 1181099 h 1219199"/>
              <a:gd name="connsiteX0" fmla="*/ 0 w 2571753"/>
              <a:gd name="connsiteY0" fmla="*/ 895349 h 1219199"/>
              <a:gd name="connsiteX1" fmla="*/ 1181100 w 2571753"/>
              <a:gd name="connsiteY1" fmla="*/ 0 h 1219199"/>
              <a:gd name="connsiteX2" fmla="*/ 2571753 w 2571753"/>
              <a:gd name="connsiteY2" fmla="*/ 1219199 h 1219199"/>
              <a:gd name="connsiteX3" fmla="*/ 0 w 2571753"/>
              <a:gd name="connsiteY3" fmla="*/ 895349 h 1219199"/>
              <a:gd name="connsiteX0" fmla="*/ 0 w 2552703"/>
              <a:gd name="connsiteY0" fmla="*/ 895349 h 990599"/>
              <a:gd name="connsiteX1" fmla="*/ 1181100 w 2552703"/>
              <a:gd name="connsiteY1" fmla="*/ 0 h 990599"/>
              <a:gd name="connsiteX2" fmla="*/ 2552703 w 2552703"/>
              <a:gd name="connsiteY2" fmla="*/ 990599 h 990599"/>
              <a:gd name="connsiteX3" fmla="*/ 0 w 2552703"/>
              <a:gd name="connsiteY3" fmla="*/ 895349 h 990599"/>
              <a:gd name="connsiteX0" fmla="*/ 0 w 2400303"/>
              <a:gd name="connsiteY0" fmla="*/ 895349 h 895349"/>
              <a:gd name="connsiteX1" fmla="*/ 1181100 w 2400303"/>
              <a:gd name="connsiteY1" fmla="*/ 0 h 895349"/>
              <a:gd name="connsiteX2" fmla="*/ 2400303 w 2400303"/>
              <a:gd name="connsiteY2" fmla="*/ 895349 h 895349"/>
              <a:gd name="connsiteX3" fmla="*/ 0 w 2400303"/>
              <a:gd name="connsiteY3" fmla="*/ 895349 h 895349"/>
              <a:gd name="connsiteX0" fmla="*/ 0 w 2362203"/>
              <a:gd name="connsiteY0" fmla="*/ 838199 h 895349"/>
              <a:gd name="connsiteX1" fmla="*/ 1143000 w 2362203"/>
              <a:gd name="connsiteY1" fmla="*/ 0 h 895349"/>
              <a:gd name="connsiteX2" fmla="*/ 2362203 w 2362203"/>
              <a:gd name="connsiteY2" fmla="*/ 895349 h 895349"/>
              <a:gd name="connsiteX3" fmla="*/ 0 w 2362203"/>
              <a:gd name="connsiteY3" fmla="*/ 838199 h 895349"/>
              <a:gd name="connsiteX0" fmla="*/ 0 w 2286003"/>
              <a:gd name="connsiteY0" fmla="*/ 838199 h 838199"/>
              <a:gd name="connsiteX1" fmla="*/ 1143000 w 2286003"/>
              <a:gd name="connsiteY1" fmla="*/ 0 h 838199"/>
              <a:gd name="connsiteX2" fmla="*/ 2286003 w 2286003"/>
              <a:gd name="connsiteY2" fmla="*/ 838199 h 838199"/>
              <a:gd name="connsiteX3" fmla="*/ 0 w 2286003"/>
              <a:gd name="connsiteY3" fmla="*/ 838199 h 838199"/>
              <a:gd name="connsiteX0" fmla="*/ 0 w 2305053"/>
              <a:gd name="connsiteY0" fmla="*/ 838199 h 838199"/>
              <a:gd name="connsiteX1" fmla="*/ 1143000 w 2305053"/>
              <a:gd name="connsiteY1" fmla="*/ 0 h 838199"/>
              <a:gd name="connsiteX2" fmla="*/ 2305053 w 2305053"/>
              <a:gd name="connsiteY2" fmla="*/ 838199 h 838199"/>
              <a:gd name="connsiteX3" fmla="*/ 0 w 2305053"/>
              <a:gd name="connsiteY3" fmla="*/ 838199 h 838199"/>
              <a:gd name="connsiteX0" fmla="*/ 0 w 2266953"/>
              <a:gd name="connsiteY0" fmla="*/ 781049 h 838199"/>
              <a:gd name="connsiteX1" fmla="*/ 1104900 w 2266953"/>
              <a:gd name="connsiteY1" fmla="*/ 0 h 838199"/>
              <a:gd name="connsiteX2" fmla="*/ 2266953 w 2266953"/>
              <a:gd name="connsiteY2" fmla="*/ 838199 h 838199"/>
              <a:gd name="connsiteX3" fmla="*/ 0 w 2266953"/>
              <a:gd name="connsiteY3" fmla="*/ 781049 h 838199"/>
              <a:gd name="connsiteX0" fmla="*/ 0 w 2257428"/>
              <a:gd name="connsiteY0" fmla="*/ 781049 h 809624"/>
              <a:gd name="connsiteX1" fmla="*/ 1104900 w 2257428"/>
              <a:gd name="connsiteY1" fmla="*/ 0 h 809624"/>
              <a:gd name="connsiteX2" fmla="*/ 2257428 w 2257428"/>
              <a:gd name="connsiteY2" fmla="*/ 809624 h 809624"/>
              <a:gd name="connsiteX3" fmla="*/ 0 w 2257428"/>
              <a:gd name="connsiteY3" fmla="*/ 781049 h 809624"/>
              <a:gd name="connsiteX0" fmla="*/ 0 w 2247903"/>
              <a:gd name="connsiteY0" fmla="*/ 781049 h 790574"/>
              <a:gd name="connsiteX1" fmla="*/ 1104900 w 2247903"/>
              <a:gd name="connsiteY1" fmla="*/ 0 h 790574"/>
              <a:gd name="connsiteX2" fmla="*/ 2247903 w 2247903"/>
              <a:gd name="connsiteY2" fmla="*/ 790574 h 790574"/>
              <a:gd name="connsiteX3" fmla="*/ 0 w 2247903"/>
              <a:gd name="connsiteY3" fmla="*/ 781049 h 790574"/>
              <a:gd name="connsiteX0" fmla="*/ 0 w 2266953"/>
              <a:gd name="connsiteY0" fmla="*/ 761999 h 790574"/>
              <a:gd name="connsiteX1" fmla="*/ 1123950 w 2266953"/>
              <a:gd name="connsiteY1" fmla="*/ 0 h 790574"/>
              <a:gd name="connsiteX2" fmla="*/ 2266953 w 2266953"/>
              <a:gd name="connsiteY2" fmla="*/ 790574 h 790574"/>
              <a:gd name="connsiteX3" fmla="*/ 0 w 2266953"/>
              <a:gd name="connsiteY3" fmla="*/ 761999 h 790574"/>
            </a:gdLst>
            <a:ahLst/>
            <a:cxnLst>
              <a:cxn ang="0">
                <a:pos x="connsiteX0" y="connsiteY0"/>
              </a:cxn>
              <a:cxn ang="0">
                <a:pos x="connsiteX1" y="connsiteY1"/>
              </a:cxn>
              <a:cxn ang="0">
                <a:pos x="connsiteX2" y="connsiteY2"/>
              </a:cxn>
              <a:cxn ang="0">
                <a:pos x="connsiteX3" y="connsiteY3"/>
              </a:cxn>
            </a:cxnLst>
            <a:rect l="l" t="t" r="r" b="b"/>
            <a:pathLst>
              <a:path w="2266953" h="790574">
                <a:moveTo>
                  <a:pt x="0" y="761999"/>
                </a:moveTo>
                <a:lnTo>
                  <a:pt x="1123950" y="0"/>
                </a:lnTo>
                <a:lnTo>
                  <a:pt x="2266953" y="790574"/>
                </a:lnTo>
                <a:lnTo>
                  <a:pt x="0" y="761999"/>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4062036" y="2567280"/>
            <a:ext cx="3653589" cy="769441"/>
          </a:xfrm>
          <a:prstGeom prst="rect">
            <a:avLst/>
          </a:prstGeom>
          <a:noFill/>
        </p:spPr>
        <p:txBody>
          <a:bodyPr wrap="square" rtlCol="0">
            <a:spAutoFit/>
          </a:bodyPr>
          <a:lstStyle/>
          <a:p>
            <a:r>
              <a:rPr lang="en-US" altLang="zh-CN" sz="4400" dirty="0">
                <a:solidFill>
                  <a:srgbClr val="3A3A3A"/>
                </a:solidFill>
                <a:latin typeface="Calibri Light" panose="020F0302020204030204" pitchFamily="34" charset="0"/>
              </a:rPr>
              <a:t>YOUZI’S PPT </a:t>
            </a:r>
          </a:p>
        </p:txBody>
      </p:sp>
      <p:sp>
        <p:nvSpPr>
          <p:cNvPr id="9" name="文本框 8"/>
          <p:cNvSpPr txBox="1"/>
          <p:nvPr/>
        </p:nvSpPr>
        <p:spPr>
          <a:xfrm>
            <a:off x="3955093" y="3195933"/>
            <a:ext cx="3116844" cy="461665"/>
          </a:xfrm>
          <a:prstGeom prst="rect">
            <a:avLst/>
          </a:prstGeom>
          <a:noFill/>
        </p:spPr>
        <p:txBody>
          <a:bodyPr wrap="square" rtlCol="0">
            <a:spAutoFit/>
          </a:bodyPr>
          <a:lstStyle/>
          <a:p>
            <a:pPr algn="ctr"/>
            <a:r>
              <a:rPr lang="en-US" altLang="zh-CN" sz="2400" dirty="0">
                <a:solidFill>
                  <a:srgbClr val="3A3A3A"/>
                </a:solidFill>
                <a:latin typeface="Calibri Light" panose="020F0302020204030204" pitchFamily="34" charset="0"/>
              </a:rPr>
              <a:t>ADD YOUR</a:t>
            </a:r>
            <a:r>
              <a:rPr lang="en-US" altLang="zh-CN" sz="2400" dirty="0">
                <a:solidFill>
                  <a:srgbClr val="FFC001"/>
                </a:solidFill>
                <a:latin typeface="Calibri Light" panose="020F0302020204030204" pitchFamily="34" charset="0"/>
              </a:rPr>
              <a:t> TEXT </a:t>
            </a:r>
            <a:r>
              <a:rPr lang="en-US" altLang="zh-CN" sz="2400" dirty="0">
                <a:solidFill>
                  <a:srgbClr val="3A3A3A"/>
                </a:solidFill>
                <a:latin typeface="Calibri Light" panose="020F0302020204030204" pitchFamily="34" charset="0"/>
              </a:rPr>
              <a:t>HERE</a:t>
            </a:r>
            <a:endParaRPr lang="zh-CN" altLang="en-US" sz="2400" dirty="0">
              <a:solidFill>
                <a:srgbClr val="3A3A3A"/>
              </a:solidFill>
              <a:latin typeface="Calibri Light" panose="020F0302020204030204" pitchFamily="34" charset="0"/>
            </a:endParaRPr>
          </a:p>
        </p:txBody>
      </p:sp>
      <p:sp>
        <p:nvSpPr>
          <p:cNvPr id="10" name="文本框 9"/>
          <p:cNvSpPr txBox="1"/>
          <p:nvPr/>
        </p:nvSpPr>
        <p:spPr>
          <a:xfrm>
            <a:off x="7169944" y="3504661"/>
            <a:ext cx="4583906" cy="1372683"/>
          </a:xfrm>
          <a:prstGeom prst="rect">
            <a:avLst/>
          </a:prstGeom>
          <a:noFill/>
        </p:spPr>
        <p:txBody>
          <a:bodyPr wrap="square" rtlCol="0">
            <a:spAutoFit/>
          </a:bodyPr>
          <a:lstStyle/>
          <a:p>
            <a:pPr algn="just">
              <a:lnSpc>
                <a:spcPct val="130000"/>
              </a:lnSpc>
            </a:pPr>
            <a:r>
              <a:rPr lang="en-US" altLang="zh-CN" sz="1600" dirty="0">
                <a:solidFill>
                  <a:srgbClr val="3A3A3A"/>
                </a:solidFill>
                <a:latin typeface="Calibri Light" panose="020F0302020204030204" pitchFamily="34" charset="0"/>
              </a:rPr>
              <a:t>Do one thing at a time, and do well. Never forget to say “thanks”. Keep on going never give up. Whatever is worth doing is worth doing well. Believe in yourself. Believe in yourself.</a:t>
            </a:r>
            <a:endParaRPr lang="zh-CN" altLang="en-US" sz="1600" b="1" dirty="0">
              <a:solidFill>
                <a:srgbClr val="3A3A3A"/>
              </a:solidFill>
              <a:latin typeface="Calibri Light" panose="020F0302020204030204" pitchFamily="34" charset="0"/>
            </a:endParaRPr>
          </a:p>
        </p:txBody>
      </p:sp>
      <p:sp>
        <p:nvSpPr>
          <p:cNvPr id="11" name="文本框 10"/>
          <p:cNvSpPr txBox="1"/>
          <p:nvPr/>
        </p:nvSpPr>
        <p:spPr>
          <a:xfrm>
            <a:off x="7267951" y="4877344"/>
            <a:ext cx="4431506" cy="400110"/>
          </a:xfrm>
          <a:prstGeom prst="rect">
            <a:avLst/>
          </a:prstGeom>
          <a:solidFill>
            <a:srgbClr val="3A3A3A"/>
          </a:solidFill>
        </p:spPr>
        <p:txBody>
          <a:bodyPr wrap="square" rtlCol="0">
            <a:spAutoFit/>
          </a:bodyPr>
          <a:lstStyle/>
          <a:p>
            <a:pPr algn="ctr"/>
            <a:r>
              <a:rPr lang="en-US" altLang="zh-CN" sz="2000" dirty="0">
                <a:solidFill>
                  <a:schemeClr val="bg1"/>
                </a:solidFill>
                <a:latin typeface="Calibri Light" panose="020F0302020204030204" pitchFamily="34" charset="0"/>
              </a:rPr>
              <a:t>YOUR TEXT HERE</a:t>
            </a:r>
            <a:endParaRPr lang="zh-CN" altLang="en-US" sz="2000" dirty="0">
              <a:solidFill>
                <a:schemeClr val="bg1"/>
              </a:solidFill>
              <a:latin typeface="Calibri Light" panose="020F0302020204030204" pitchFamily="34" charset="0"/>
            </a:endParaRPr>
          </a:p>
        </p:txBody>
      </p:sp>
    </p:spTree>
    <p:extLst>
      <p:ext uri="{BB962C8B-B14F-4D97-AF65-F5344CB8AC3E}">
        <p14:creationId xmlns:p14="http://schemas.microsoft.com/office/powerpoint/2010/main" val="85141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5232401" y="1869328"/>
            <a:ext cx="823913" cy="1900985"/>
            <a:chOff x="5232401" y="1488328"/>
            <a:chExt cx="823913" cy="1900985"/>
          </a:xfrm>
          <a:solidFill>
            <a:srgbClr val="FFC001"/>
          </a:solidFill>
        </p:grpSpPr>
        <p:sp>
          <p:nvSpPr>
            <p:cNvPr id="61" name="任意多边形 60"/>
            <p:cNvSpPr/>
            <p:nvPr/>
          </p:nvSpPr>
          <p:spPr>
            <a:xfrm>
              <a:off x="5703953" y="2044931"/>
              <a:ext cx="352360" cy="92568"/>
            </a:xfrm>
            <a:custGeom>
              <a:avLst/>
              <a:gdLst>
                <a:gd name="connsiteX0" fmla="*/ 352360 w 352360"/>
                <a:gd name="connsiteY0" fmla="*/ 0 h 92568"/>
                <a:gd name="connsiteX1" fmla="*/ 352360 w 352360"/>
                <a:gd name="connsiteY1" fmla="*/ 47795 h 92568"/>
                <a:gd name="connsiteX2" fmla="*/ 320620 w 352360"/>
                <a:gd name="connsiteY2" fmla="*/ 53016 h 92568"/>
                <a:gd name="connsiteX3" fmla="*/ 257152 w 352360"/>
                <a:gd name="connsiteY3" fmla="*/ 63453 h 92568"/>
                <a:gd name="connsiteX4" fmla="*/ 193138 w 352360"/>
                <a:gd name="connsiteY4" fmla="*/ 72243 h 92568"/>
                <a:gd name="connsiteX5" fmla="*/ 128576 w 352360"/>
                <a:gd name="connsiteY5" fmla="*/ 80483 h 92568"/>
                <a:gd name="connsiteX6" fmla="*/ 96843 w 352360"/>
                <a:gd name="connsiteY6" fmla="*/ 84328 h 92568"/>
                <a:gd name="connsiteX7" fmla="*/ 64562 w 352360"/>
                <a:gd name="connsiteY7" fmla="*/ 87625 h 92568"/>
                <a:gd name="connsiteX8" fmla="*/ 32828 w 352360"/>
                <a:gd name="connsiteY8" fmla="*/ 90372 h 92568"/>
                <a:gd name="connsiteX9" fmla="*/ 0 w 352360"/>
                <a:gd name="connsiteY9" fmla="*/ 92568 h 92568"/>
                <a:gd name="connsiteX10" fmla="*/ 31186 w 352360"/>
                <a:gd name="connsiteY10" fmla="*/ 83230 h 92568"/>
                <a:gd name="connsiteX11" fmla="*/ 61826 w 352360"/>
                <a:gd name="connsiteY11" fmla="*/ 73342 h 92568"/>
                <a:gd name="connsiteX12" fmla="*/ 93012 w 352360"/>
                <a:gd name="connsiteY12" fmla="*/ 64553 h 92568"/>
                <a:gd name="connsiteX13" fmla="*/ 124200 w 352360"/>
                <a:gd name="connsiteY13" fmla="*/ 55761 h 92568"/>
                <a:gd name="connsiteX14" fmla="*/ 186572 w 352360"/>
                <a:gd name="connsiteY14" fmla="*/ 39282 h 92568"/>
                <a:gd name="connsiteX15" fmla="*/ 248945 w 352360"/>
                <a:gd name="connsiteY15" fmla="*/ 23900 h 92568"/>
                <a:gd name="connsiteX16" fmla="*/ 312412 w 352360"/>
                <a:gd name="connsiteY16" fmla="*/ 9068 h 92568"/>
                <a:gd name="connsiteX17" fmla="*/ 352360 w 352360"/>
                <a:gd name="connsiteY17" fmla="*/ 0 h 9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2360" h="92568">
                  <a:moveTo>
                    <a:pt x="352360" y="0"/>
                  </a:moveTo>
                  <a:lnTo>
                    <a:pt x="352360" y="47795"/>
                  </a:lnTo>
                  <a:lnTo>
                    <a:pt x="320620" y="53016"/>
                  </a:lnTo>
                  <a:lnTo>
                    <a:pt x="257152" y="63453"/>
                  </a:lnTo>
                  <a:lnTo>
                    <a:pt x="193138" y="72243"/>
                  </a:lnTo>
                  <a:lnTo>
                    <a:pt x="128576" y="80483"/>
                  </a:lnTo>
                  <a:lnTo>
                    <a:pt x="96843" y="84328"/>
                  </a:lnTo>
                  <a:lnTo>
                    <a:pt x="64562" y="87625"/>
                  </a:lnTo>
                  <a:lnTo>
                    <a:pt x="32828" y="90372"/>
                  </a:lnTo>
                  <a:lnTo>
                    <a:pt x="0" y="92568"/>
                  </a:lnTo>
                  <a:lnTo>
                    <a:pt x="31186" y="83230"/>
                  </a:lnTo>
                  <a:lnTo>
                    <a:pt x="61826" y="73342"/>
                  </a:lnTo>
                  <a:lnTo>
                    <a:pt x="93012" y="64553"/>
                  </a:lnTo>
                  <a:lnTo>
                    <a:pt x="124200" y="55761"/>
                  </a:lnTo>
                  <a:lnTo>
                    <a:pt x="186572" y="39282"/>
                  </a:lnTo>
                  <a:lnTo>
                    <a:pt x="248945" y="23900"/>
                  </a:lnTo>
                  <a:lnTo>
                    <a:pt x="312412" y="9068"/>
                  </a:lnTo>
                  <a:lnTo>
                    <a:pt x="35236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5703953" y="2567904"/>
              <a:ext cx="352360" cy="92770"/>
            </a:xfrm>
            <a:custGeom>
              <a:avLst/>
              <a:gdLst>
                <a:gd name="connsiteX0" fmla="*/ 352360 w 352360"/>
                <a:gd name="connsiteY0" fmla="*/ 0 h 92770"/>
                <a:gd name="connsiteX1" fmla="*/ 352360 w 352360"/>
                <a:gd name="connsiteY1" fmla="*/ 47722 h 92770"/>
                <a:gd name="connsiteX2" fmla="*/ 320620 w 352360"/>
                <a:gd name="connsiteY2" fmla="*/ 53217 h 92770"/>
                <a:gd name="connsiteX3" fmla="*/ 257152 w 352360"/>
                <a:gd name="connsiteY3" fmla="*/ 62556 h 92770"/>
                <a:gd name="connsiteX4" fmla="*/ 193138 w 352360"/>
                <a:gd name="connsiteY4" fmla="*/ 71895 h 92770"/>
                <a:gd name="connsiteX5" fmla="*/ 128576 w 352360"/>
                <a:gd name="connsiteY5" fmla="*/ 80134 h 92770"/>
                <a:gd name="connsiteX6" fmla="*/ 96843 w 352360"/>
                <a:gd name="connsiteY6" fmla="*/ 83432 h 92770"/>
                <a:gd name="connsiteX7" fmla="*/ 64562 w 352360"/>
                <a:gd name="connsiteY7" fmla="*/ 87276 h 92770"/>
                <a:gd name="connsiteX8" fmla="*/ 32828 w 352360"/>
                <a:gd name="connsiteY8" fmla="*/ 90023 h 92770"/>
                <a:gd name="connsiteX9" fmla="*/ 0 w 352360"/>
                <a:gd name="connsiteY9" fmla="*/ 92770 h 92770"/>
                <a:gd name="connsiteX10" fmla="*/ 31186 w 352360"/>
                <a:gd name="connsiteY10" fmla="*/ 82332 h 92770"/>
                <a:gd name="connsiteX11" fmla="*/ 61826 w 352360"/>
                <a:gd name="connsiteY11" fmla="*/ 72993 h 92770"/>
                <a:gd name="connsiteX12" fmla="*/ 93012 w 352360"/>
                <a:gd name="connsiteY12" fmla="*/ 64203 h 92770"/>
                <a:gd name="connsiteX13" fmla="*/ 124200 w 352360"/>
                <a:gd name="connsiteY13" fmla="*/ 55414 h 92770"/>
                <a:gd name="connsiteX14" fmla="*/ 186572 w 352360"/>
                <a:gd name="connsiteY14" fmla="*/ 38934 h 92770"/>
                <a:gd name="connsiteX15" fmla="*/ 248945 w 352360"/>
                <a:gd name="connsiteY15" fmla="*/ 24101 h 92770"/>
                <a:gd name="connsiteX16" fmla="*/ 312412 w 352360"/>
                <a:gd name="connsiteY16" fmla="*/ 8719 h 92770"/>
                <a:gd name="connsiteX17" fmla="*/ 352360 w 352360"/>
                <a:gd name="connsiteY17" fmla="*/ 0 h 9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2360" h="92770">
                  <a:moveTo>
                    <a:pt x="352360" y="0"/>
                  </a:moveTo>
                  <a:lnTo>
                    <a:pt x="352360" y="47722"/>
                  </a:lnTo>
                  <a:lnTo>
                    <a:pt x="320620" y="53217"/>
                  </a:lnTo>
                  <a:lnTo>
                    <a:pt x="257152" y="62556"/>
                  </a:lnTo>
                  <a:lnTo>
                    <a:pt x="193138" y="71895"/>
                  </a:lnTo>
                  <a:lnTo>
                    <a:pt x="128576" y="80134"/>
                  </a:lnTo>
                  <a:lnTo>
                    <a:pt x="96843" y="83432"/>
                  </a:lnTo>
                  <a:lnTo>
                    <a:pt x="64562" y="87276"/>
                  </a:lnTo>
                  <a:lnTo>
                    <a:pt x="32828" y="90023"/>
                  </a:lnTo>
                  <a:lnTo>
                    <a:pt x="0" y="92770"/>
                  </a:lnTo>
                  <a:lnTo>
                    <a:pt x="31186" y="82332"/>
                  </a:lnTo>
                  <a:lnTo>
                    <a:pt x="61826" y="72993"/>
                  </a:lnTo>
                  <a:lnTo>
                    <a:pt x="93012" y="64203"/>
                  </a:lnTo>
                  <a:lnTo>
                    <a:pt x="124200" y="55414"/>
                  </a:lnTo>
                  <a:lnTo>
                    <a:pt x="186572" y="38934"/>
                  </a:lnTo>
                  <a:lnTo>
                    <a:pt x="248945" y="24101"/>
                  </a:lnTo>
                  <a:lnTo>
                    <a:pt x="312412" y="8719"/>
                  </a:lnTo>
                  <a:lnTo>
                    <a:pt x="35236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5703953" y="3089824"/>
              <a:ext cx="352360" cy="91284"/>
            </a:xfrm>
            <a:custGeom>
              <a:avLst/>
              <a:gdLst>
                <a:gd name="connsiteX0" fmla="*/ 352360 w 352360"/>
                <a:gd name="connsiteY0" fmla="*/ 0 h 91284"/>
                <a:gd name="connsiteX1" fmla="*/ 352360 w 352360"/>
                <a:gd name="connsiteY1" fmla="*/ 46862 h 91284"/>
                <a:gd name="connsiteX2" fmla="*/ 320620 w 352360"/>
                <a:gd name="connsiteY2" fmla="*/ 52280 h 91284"/>
                <a:gd name="connsiteX3" fmla="*/ 257152 w 352360"/>
                <a:gd name="connsiteY3" fmla="*/ 62031 h 91284"/>
                <a:gd name="connsiteX4" fmla="*/ 193138 w 352360"/>
                <a:gd name="connsiteY4" fmla="*/ 71241 h 91284"/>
                <a:gd name="connsiteX5" fmla="*/ 128576 w 352360"/>
                <a:gd name="connsiteY5" fmla="*/ 78824 h 91284"/>
                <a:gd name="connsiteX6" fmla="*/ 96843 w 352360"/>
                <a:gd name="connsiteY6" fmla="*/ 82617 h 91284"/>
                <a:gd name="connsiteX7" fmla="*/ 64562 w 352360"/>
                <a:gd name="connsiteY7" fmla="*/ 85868 h 91284"/>
                <a:gd name="connsiteX8" fmla="*/ 32828 w 352360"/>
                <a:gd name="connsiteY8" fmla="*/ 89117 h 91284"/>
                <a:gd name="connsiteX9" fmla="*/ 0 w 352360"/>
                <a:gd name="connsiteY9" fmla="*/ 91284 h 91284"/>
                <a:gd name="connsiteX10" fmla="*/ 31186 w 352360"/>
                <a:gd name="connsiteY10" fmla="*/ 81533 h 91284"/>
                <a:gd name="connsiteX11" fmla="*/ 61826 w 352360"/>
                <a:gd name="connsiteY11" fmla="*/ 72325 h 91284"/>
                <a:gd name="connsiteX12" fmla="*/ 93012 w 352360"/>
                <a:gd name="connsiteY12" fmla="*/ 63114 h 91284"/>
                <a:gd name="connsiteX13" fmla="*/ 124200 w 352360"/>
                <a:gd name="connsiteY13" fmla="*/ 54989 h 91284"/>
                <a:gd name="connsiteX14" fmla="*/ 186572 w 352360"/>
                <a:gd name="connsiteY14" fmla="*/ 38737 h 91284"/>
                <a:gd name="connsiteX15" fmla="*/ 248945 w 352360"/>
                <a:gd name="connsiteY15" fmla="*/ 23027 h 91284"/>
                <a:gd name="connsiteX16" fmla="*/ 312412 w 352360"/>
                <a:gd name="connsiteY16" fmla="*/ 8943 h 91284"/>
                <a:gd name="connsiteX17" fmla="*/ 352360 w 352360"/>
                <a:gd name="connsiteY17" fmla="*/ 0 h 9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2360" h="91284">
                  <a:moveTo>
                    <a:pt x="352360" y="0"/>
                  </a:moveTo>
                  <a:lnTo>
                    <a:pt x="352360" y="46862"/>
                  </a:lnTo>
                  <a:lnTo>
                    <a:pt x="320620" y="52280"/>
                  </a:lnTo>
                  <a:lnTo>
                    <a:pt x="257152" y="62031"/>
                  </a:lnTo>
                  <a:lnTo>
                    <a:pt x="193138" y="71241"/>
                  </a:lnTo>
                  <a:lnTo>
                    <a:pt x="128576" y="78824"/>
                  </a:lnTo>
                  <a:lnTo>
                    <a:pt x="96843" y="82617"/>
                  </a:lnTo>
                  <a:lnTo>
                    <a:pt x="64562" y="85868"/>
                  </a:lnTo>
                  <a:lnTo>
                    <a:pt x="32828" y="89117"/>
                  </a:lnTo>
                  <a:lnTo>
                    <a:pt x="0" y="91284"/>
                  </a:lnTo>
                  <a:lnTo>
                    <a:pt x="31186" y="81533"/>
                  </a:lnTo>
                  <a:lnTo>
                    <a:pt x="61826" y="72325"/>
                  </a:lnTo>
                  <a:lnTo>
                    <a:pt x="93012" y="63114"/>
                  </a:lnTo>
                  <a:lnTo>
                    <a:pt x="124200" y="54989"/>
                  </a:lnTo>
                  <a:lnTo>
                    <a:pt x="186572" y="38737"/>
                  </a:lnTo>
                  <a:lnTo>
                    <a:pt x="248945" y="23027"/>
                  </a:lnTo>
                  <a:lnTo>
                    <a:pt x="312412" y="8943"/>
                  </a:lnTo>
                  <a:lnTo>
                    <a:pt x="35236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5232401" y="1488328"/>
              <a:ext cx="823913" cy="495783"/>
            </a:xfrm>
            <a:custGeom>
              <a:avLst/>
              <a:gdLst>
                <a:gd name="connsiteX0" fmla="*/ 797908 w 823913"/>
                <a:gd name="connsiteY0" fmla="*/ 0 h 495783"/>
                <a:gd name="connsiteX1" fmla="*/ 807225 w 823913"/>
                <a:gd name="connsiteY1" fmla="*/ 0 h 495783"/>
                <a:gd name="connsiteX2" fmla="*/ 815993 w 823913"/>
                <a:gd name="connsiteY2" fmla="*/ 0 h 495783"/>
                <a:gd name="connsiteX3" fmla="*/ 823913 w 823913"/>
                <a:gd name="connsiteY3" fmla="*/ 467 h 495783"/>
                <a:gd name="connsiteX4" fmla="*/ 823913 w 823913"/>
                <a:gd name="connsiteY4" fmla="*/ 363796 h 495783"/>
                <a:gd name="connsiteX5" fmla="*/ 219206 w 823913"/>
                <a:gd name="connsiteY5" fmla="*/ 491395 h 495783"/>
                <a:gd name="connsiteX6" fmla="*/ 209342 w 823913"/>
                <a:gd name="connsiteY6" fmla="*/ 493041 h 495783"/>
                <a:gd name="connsiteX7" fmla="*/ 200025 w 823913"/>
                <a:gd name="connsiteY7" fmla="*/ 494686 h 495783"/>
                <a:gd name="connsiteX8" fmla="*/ 190709 w 823913"/>
                <a:gd name="connsiteY8" fmla="*/ 495234 h 495783"/>
                <a:gd name="connsiteX9" fmla="*/ 181392 w 823913"/>
                <a:gd name="connsiteY9" fmla="*/ 495783 h 495783"/>
                <a:gd name="connsiteX10" fmla="*/ 173174 w 823913"/>
                <a:gd name="connsiteY10" fmla="*/ 495234 h 495783"/>
                <a:gd name="connsiteX11" fmla="*/ 165501 w 823913"/>
                <a:gd name="connsiteY11" fmla="*/ 494686 h 495783"/>
                <a:gd name="connsiteX12" fmla="*/ 150156 w 823913"/>
                <a:gd name="connsiteY12" fmla="*/ 492493 h 495783"/>
                <a:gd name="connsiteX13" fmla="*/ 135360 w 823913"/>
                <a:gd name="connsiteY13" fmla="*/ 489202 h 495783"/>
                <a:gd name="connsiteX14" fmla="*/ 121112 w 823913"/>
                <a:gd name="connsiteY14" fmla="*/ 484814 h 495783"/>
                <a:gd name="connsiteX15" fmla="*/ 106315 w 823913"/>
                <a:gd name="connsiteY15" fmla="*/ 479329 h 495783"/>
                <a:gd name="connsiteX16" fmla="*/ 92615 w 823913"/>
                <a:gd name="connsiteY16" fmla="*/ 472200 h 495783"/>
                <a:gd name="connsiteX17" fmla="*/ 80010 w 823913"/>
                <a:gd name="connsiteY17" fmla="*/ 463973 h 495783"/>
                <a:gd name="connsiteX18" fmla="*/ 67954 w 823913"/>
                <a:gd name="connsiteY18" fmla="*/ 455748 h 495783"/>
                <a:gd name="connsiteX19" fmla="*/ 56445 w 823913"/>
                <a:gd name="connsiteY19" fmla="*/ 445326 h 495783"/>
                <a:gd name="connsiteX20" fmla="*/ 46033 w 823913"/>
                <a:gd name="connsiteY20" fmla="*/ 434357 h 495783"/>
                <a:gd name="connsiteX21" fmla="*/ 36168 w 823913"/>
                <a:gd name="connsiteY21" fmla="*/ 422293 h 495783"/>
                <a:gd name="connsiteX22" fmla="*/ 27401 w 823913"/>
                <a:gd name="connsiteY22" fmla="*/ 409679 h 495783"/>
                <a:gd name="connsiteX23" fmla="*/ 19729 w 823913"/>
                <a:gd name="connsiteY23" fmla="*/ 396517 h 495783"/>
                <a:gd name="connsiteX24" fmla="*/ 16441 w 823913"/>
                <a:gd name="connsiteY24" fmla="*/ 388839 h 495783"/>
                <a:gd name="connsiteX25" fmla="*/ 13700 w 823913"/>
                <a:gd name="connsiteY25" fmla="*/ 381709 h 495783"/>
                <a:gd name="connsiteX26" fmla="*/ 10412 w 823913"/>
                <a:gd name="connsiteY26" fmla="*/ 374580 h 495783"/>
                <a:gd name="connsiteX27" fmla="*/ 7673 w 823913"/>
                <a:gd name="connsiteY27" fmla="*/ 366902 h 495783"/>
                <a:gd name="connsiteX28" fmla="*/ 6029 w 823913"/>
                <a:gd name="connsiteY28" fmla="*/ 359223 h 495783"/>
                <a:gd name="connsiteX29" fmla="*/ 3836 w 823913"/>
                <a:gd name="connsiteY29" fmla="*/ 350997 h 495783"/>
                <a:gd name="connsiteX30" fmla="*/ 2192 w 823913"/>
                <a:gd name="connsiteY30" fmla="*/ 341672 h 495783"/>
                <a:gd name="connsiteX31" fmla="*/ 1097 w 823913"/>
                <a:gd name="connsiteY31" fmla="*/ 332898 h 495783"/>
                <a:gd name="connsiteX32" fmla="*/ 548 w 823913"/>
                <a:gd name="connsiteY32" fmla="*/ 323574 h 495783"/>
                <a:gd name="connsiteX33" fmla="*/ 0 w 823913"/>
                <a:gd name="connsiteY33" fmla="*/ 314800 h 495783"/>
                <a:gd name="connsiteX34" fmla="*/ 548 w 823913"/>
                <a:gd name="connsiteY34" fmla="*/ 305476 h 495783"/>
                <a:gd name="connsiteX35" fmla="*/ 1097 w 823913"/>
                <a:gd name="connsiteY35" fmla="*/ 296702 h 495783"/>
                <a:gd name="connsiteX36" fmla="*/ 2192 w 823913"/>
                <a:gd name="connsiteY36" fmla="*/ 287378 h 495783"/>
                <a:gd name="connsiteX37" fmla="*/ 3288 w 823913"/>
                <a:gd name="connsiteY37" fmla="*/ 279151 h 495783"/>
                <a:gd name="connsiteX38" fmla="*/ 5480 w 823913"/>
                <a:gd name="connsiteY38" fmla="*/ 270926 h 495783"/>
                <a:gd name="connsiteX39" fmla="*/ 7673 w 823913"/>
                <a:gd name="connsiteY39" fmla="*/ 261602 h 495783"/>
                <a:gd name="connsiteX40" fmla="*/ 9865 w 823913"/>
                <a:gd name="connsiteY40" fmla="*/ 253924 h 495783"/>
                <a:gd name="connsiteX41" fmla="*/ 13700 w 823913"/>
                <a:gd name="connsiteY41" fmla="*/ 245148 h 495783"/>
                <a:gd name="connsiteX42" fmla="*/ 16989 w 823913"/>
                <a:gd name="connsiteY42" fmla="*/ 237472 h 495783"/>
                <a:gd name="connsiteX43" fmla="*/ 20824 w 823913"/>
                <a:gd name="connsiteY43" fmla="*/ 229245 h 495783"/>
                <a:gd name="connsiteX44" fmla="*/ 24662 w 823913"/>
                <a:gd name="connsiteY44" fmla="*/ 222115 h 495783"/>
                <a:gd name="connsiteX45" fmla="*/ 29594 w 823913"/>
                <a:gd name="connsiteY45" fmla="*/ 214437 h 495783"/>
                <a:gd name="connsiteX46" fmla="*/ 34524 w 823913"/>
                <a:gd name="connsiteY46" fmla="*/ 207308 h 495783"/>
                <a:gd name="connsiteX47" fmla="*/ 40006 w 823913"/>
                <a:gd name="connsiteY47" fmla="*/ 200178 h 495783"/>
                <a:gd name="connsiteX48" fmla="*/ 45486 w 823913"/>
                <a:gd name="connsiteY48" fmla="*/ 193596 h 495783"/>
                <a:gd name="connsiteX49" fmla="*/ 50965 w 823913"/>
                <a:gd name="connsiteY49" fmla="*/ 187015 h 495783"/>
                <a:gd name="connsiteX50" fmla="*/ 57542 w 823913"/>
                <a:gd name="connsiteY50" fmla="*/ 180983 h 495783"/>
                <a:gd name="connsiteX51" fmla="*/ 64118 w 823913"/>
                <a:gd name="connsiteY51" fmla="*/ 175497 h 495783"/>
                <a:gd name="connsiteX52" fmla="*/ 70694 w 823913"/>
                <a:gd name="connsiteY52" fmla="*/ 170014 h 495783"/>
                <a:gd name="connsiteX53" fmla="*/ 78366 w 823913"/>
                <a:gd name="connsiteY53" fmla="*/ 164529 h 495783"/>
                <a:gd name="connsiteX54" fmla="*/ 85491 w 823913"/>
                <a:gd name="connsiteY54" fmla="*/ 159594 h 495783"/>
                <a:gd name="connsiteX55" fmla="*/ 92615 w 823913"/>
                <a:gd name="connsiteY55" fmla="*/ 155206 h 495783"/>
                <a:gd name="connsiteX56" fmla="*/ 100835 w 823913"/>
                <a:gd name="connsiteY56" fmla="*/ 151367 h 495783"/>
                <a:gd name="connsiteX57" fmla="*/ 109056 w 823913"/>
                <a:gd name="connsiteY57" fmla="*/ 146979 h 495783"/>
                <a:gd name="connsiteX58" fmla="*/ 117824 w 823913"/>
                <a:gd name="connsiteY58" fmla="*/ 143689 h 495783"/>
                <a:gd name="connsiteX59" fmla="*/ 126044 w 823913"/>
                <a:gd name="connsiteY59" fmla="*/ 140399 h 495783"/>
                <a:gd name="connsiteX60" fmla="*/ 135360 w 823913"/>
                <a:gd name="connsiteY60" fmla="*/ 138204 h 495783"/>
                <a:gd name="connsiteX61" fmla="*/ 144127 w 823913"/>
                <a:gd name="connsiteY61" fmla="*/ 136011 h 495783"/>
                <a:gd name="connsiteX62" fmla="*/ 770508 w 823913"/>
                <a:gd name="connsiteY62" fmla="*/ 3839 h 495783"/>
                <a:gd name="connsiteX63" fmla="*/ 779276 w 823913"/>
                <a:gd name="connsiteY63" fmla="*/ 2193 h 495783"/>
                <a:gd name="connsiteX64" fmla="*/ 788593 w 823913"/>
                <a:gd name="connsiteY64" fmla="*/ 1097 h 495783"/>
                <a:gd name="connsiteX65" fmla="*/ 797908 w 823913"/>
                <a:gd name="connsiteY65" fmla="*/ 0 h 49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23913" h="495783">
                  <a:moveTo>
                    <a:pt x="797908" y="0"/>
                  </a:moveTo>
                  <a:lnTo>
                    <a:pt x="807225" y="0"/>
                  </a:lnTo>
                  <a:lnTo>
                    <a:pt x="815993" y="0"/>
                  </a:lnTo>
                  <a:lnTo>
                    <a:pt x="823913" y="467"/>
                  </a:lnTo>
                  <a:lnTo>
                    <a:pt x="823913" y="363796"/>
                  </a:lnTo>
                  <a:lnTo>
                    <a:pt x="219206" y="491395"/>
                  </a:lnTo>
                  <a:lnTo>
                    <a:pt x="209342" y="493041"/>
                  </a:lnTo>
                  <a:lnTo>
                    <a:pt x="200025" y="494686"/>
                  </a:lnTo>
                  <a:lnTo>
                    <a:pt x="190709" y="495234"/>
                  </a:lnTo>
                  <a:lnTo>
                    <a:pt x="181392" y="495783"/>
                  </a:lnTo>
                  <a:lnTo>
                    <a:pt x="173174" y="495234"/>
                  </a:lnTo>
                  <a:lnTo>
                    <a:pt x="165501" y="494686"/>
                  </a:lnTo>
                  <a:lnTo>
                    <a:pt x="150156" y="492493"/>
                  </a:lnTo>
                  <a:lnTo>
                    <a:pt x="135360" y="489202"/>
                  </a:lnTo>
                  <a:lnTo>
                    <a:pt x="121112" y="484814"/>
                  </a:lnTo>
                  <a:lnTo>
                    <a:pt x="106315" y="479329"/>
                  </a:lnTo>
                  <a:lnTo>
                    <a:pt x="92615" y="472200"/>
                  </a:lnTo>
                  <a:lnTo>
                    <a:pt x="80010" y="463973"/>
                  </a:lnTo>
                  <a:lnTo>
                    <a:pt x="67954" y="455748"/>
                  </a:lnTo>
                  <a:lnTo>
                    <a:pt x="56445" y="445326"/>
                  </a:lnTo>
                  <a:lnTo>
                    <a:pt x="46033" y="434357"/>
                  </a:lnTo>
                  <a:lnTo>
                    <a:pt x="36168" y="422293"/>
                  </a:lnTo>
                  <a:lnTo>
                    <a:pt x="27401" y="409679"/>
                  </a:lnTo>
                  <a:lnTo>
                    <a:pt x="19729" y="396517"/>
                  </a:lnTo>
                  <a:lnTo>
                    <a:pt x="16441" y="388839"/>
                  </a:lnTo>
                  <a:lnTo>
                    <a:pt x="13700" y="381709"/>
                  </a:lnTo>
                  <a:lnTo>
                    <a:pt x="10412" y="374580"/>
                  </a:lnTo>
                  <a:lnTo>
                    <a:pt x="7673" y="366902"/>
                  </a:lnTo>
                  <a:lnTo>
                    <a:pt x="6029" y="359223"/>
                  </a:lnTo>
                  <a:lnTo>
                    <a:pt x="3836" y="350997"/>
                  </a:lnTo>
                  <a:lnTo>
                    <a:pt x="2192" y="341672"/>
                  </a:lnTo>
                  <a:lnTo>
                    <a:pt x="1097" y="332898"/>
                  </a:lnTo>
                  <a:lnTo>
                    <a:pt x="548" y="323574"/>
                  </a:lnTo>
                  <a:lnTo>
                    <a:pt x="0" y="314800"/>
                  </a:lnTo>
                  <a:lnTo>
                    <a:pt x="548" y="305476"/>
                  </a:lnTo>
                  <a:lnTo>
                    <a:pt x="1097" y="296702"/>
                  </a:lnTo>
                  <a:lnTo>
                    <a:pt x="2192" y="287378"/>
                  </a:lnTo>
                  <a:lnTo>
                    <a:pt x="3288" y="279151"/>
                  </a:lnTo>
                  <a:lnTo>
                    <a:pt x="5480" y="270926"/>
                  </a:lnTo>
                  <a:lnTo>
                    <a:pt x="7673" y="261602"/>
                  </a:lnTo>
                  <a:lnTo>
                    <a:pt x="9865" y="253924"/>
                  </a:lnTo>
                  <a:lnTo>
                    <a:pt x="13700" y="245148"/>
                  </a:lnTo>
                  <a:lnTo>
                    <a:pt x="16989" y="237472"/>
                  </a:lnTo>
                  <a:lnTo>
                    <a:pt x="20824" y="229245"/>
                  </a:lnTo>
                  <a:lnTo>
                    <a:pt x="24662" y="222115"/>
                  </a:lnTo>
                  <a:lnTo>
                    <a:pt x="29594" y="214437"/>
                  </a:lnTo>
                  <a:lnTo>
                    <a:pt x="34524" y="207308"/>
                  </a:lnTo>
                  <a:lnTo>
                    <a:pt x="40006" y="200178"/>
                  </a:lnTo>
                  <a:lnTo>
                    <a:pt x="45486" y="193596"/>
                  </a:lnTo>
                  <a:lnTo>
                    <a:pt x="50965" y="187015"/>
                  </a:lnTo>
                  <a:lnTo>
                    <a:pt x="57542" y="180983"/>
                  </a:lnTo>
                  <a:lnTo>
                    <a:pt x="64118" y="175497"/>
                  </a:lnTo>
                  <a:lnTo>
                    <a:pt x="70694" y="170014"/>
                  </a:lnTo>
                  <a:lnTo>
                    <a:pt x="78366" y="164529"/>
                  </a:lnTo>
                  <a:lnTo>
                    <a:pt x="85491" y="159594"/>
                  </a:lnTo>
                  <a:lnTo>
                    <a:pt x="92615" y="155206"/>
                  </a:lnTo>
                  <a:lnTo>
                    <a:pt x="100835" y="151367"/>
                  </a:lnTo>
                  <a:lnTo>
                    <a:pt x="109056" y="146979"/>
                  </a:lnTo>
                  <a:lnTo>
                    <a:pt x="117824" y="143689"/>
                  </a:lnTo>
                  <a:lnTo>
                    <a:pt x="126044" y="140399"/>
                  </a:lnTo>
                  <a:lnTo>
                    <a:pt x="135360" y="138204"/>
                  </a:lnTo>
                  <a:lnTo>
                    <a:pt x="144127" y="136011"/>
                  </a:lnTo>
                  <a:lnTo>
                    <a:pt x="770508" y="3839"/>
                  </a:lnTo>
                  <a:lnTo>
                    <a:pt x="779276" y="2193"/>
                  </a:lnTo>
                  <a:lnTo>
                    <a:pt x="788593" y="1097"/>
                  </a:lnTo>
                  <a:lnTo>
                    <a:pt x="7979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5232401" y="1984934"/>
              <a:ext cx="823913" cy="503174"/>
            </a:xfrm>
            <a:custGeom>
              <a:avLst/>
              <a:gdLst>
                <a:gd name="connsiteX0" fmla="*/ 823913 w 823913"/>
                <a:gd name="connsiteY0" fmla="*/ 0 h 503174"/>
                <a:gd name="connsiteX1" fmla="*/ 823913 w 823913"/>
                <a:gd name="connsiteY1" fmla="*/ 59997 h 503174"/>
                <a:gd name="connsiteX2" fmla="*/ 783965 w 823913"/>
                <a:gd name="connsiteY2" fmla="*/ 69065 h 503174"/>
                <a:gd name="connsiteX3" fmla="*/ 720498 w 823913"/>
                <a:gd name="connsiteY3" fmla="*/ 83897 h 503174"/>
                <a:gd name="connsiteX4" fmla="*/ 658125 w 823913"/>
                <a:gd name="connsiteY4" fmla="*/ 99279 h 503174"/>
                <a:gd name="connsiteX5" fmla="*/ 595753 w 823913"/>
                <a:gd name="connsiteY5" fmla="*/ 115758 h 503174"/>
                <a:gd name="connsiteX6" fmla="*/ 564565 w 823913"/>
                <a:gd name="connsiteY6" fmla="*/ 124550 h 503174"/>
                <a:gd name="connsiteX7" fmla="*/ 533379 w 823913"/>
                <a:gd name="connsiteY7" fmla="*/ 133339 h 503174"/>
                <a:gd name="connsiteX8" fmla="*/ 502739 w 823913"/>
                <a:gd name="connsiteY8" fmla="*/ 143227 h 503174"/>
                <a:gd name="connsiteX9" fmla="*/ 471553 w 823913"/>
                <a:gd name="connsiteY9" fmla="*/ 152565 h 503174"/>
                <a:gd name="connsiteX10" fmla="*/ 504381 w 823913"/>
                <a:gd name="connsiteY10" fmla="*/ 150369 h 503174"/>
                <a:gd name="connsiteX11" fmla="*/ 536115 w 823913"/>
                <a:gd name="connsiteY11" fmla="*/ 147622 h 503174"/>
                <a:gd name="connsiteX12" fmla="*/ 568396 w 823913"/>
                <a:gd name="connsiteY12" fmla="*/ 144325 h 503174"/>
                <a:gd name="connsiteX13" fmla="*/ 600129 w 823913"/>
                <a:gd name="connsiteY13" fmla="*/ 140480 h 503174"/>
                <a:gd name="connsiteX14" fmla="*/ 664691 w 823913"/>
                <a:gd name="connsiteY14" fmla="*/ 132240 h 503174"/>
                <a:gd name="connsiteX15" fmla="*/ 728705 w 823913"/>
                <a:gd name="connsiteY15" fmla="*/ 123450 h 503174"/>
                <a:gd name="connsiteX16" fmla="*/ 792173 w 823913"/>
                <a:gd name="connsiteY16" fmla="*/ 113013 h 503174"/>
                <a:gd name="connsiteX17" fmla="*/ 823913 w 823913"/>
                <a:gd name="connsiteY17" fmla="*/ 107792 h 503174"/>
                <a:gd name="connsiteX18" fmla="*/ 823913 w 823913"/>
                <a:gd name="connsiteY18" fmla="*/ 371735 h 503174"/>
                <a:gd name="connsiteX19" fmla="*/ 219258 w 823913"/>
                <a:gd name="connsiteY19" fmla="*/ 499329 h 503174"/>
                <a:gd name="connsiteX20" fmla="*/ 209392 w 823913"/>
                <a:gd name="connsiteY20" fmla="*/ 500977 h 503174"/>
                <a:gd name="connsiteX21" fmla="*/ 200073 w 823913"/>
                <a:gd name="connsiteY21" fmla="*/ 502076 h 503174"/>
                <a:gd name="connsiteX22" fmla="*/ 190754 w 823913"/>
                <a:gd name="connsiteY22" fmla="*/ 502625 h 503174"/>
                <a:gd name="connsiteX23" fmla="*/ 181435 w 823913"/>
                <a:gd name="connsiteY23" fmla="*/ 503174 h 503174"/>
                <a:gd name="connsiteX24" fmla="*/ 173213 w 823913"/>
                <a:gd name="connsiteY24" fmla="*/ 502625 h 503174"/>
                <a:gd name="connsiteX25" fmla="*/ 165540 w 823913"/>
                <a:gd name="connsiteY25" fmla="*/ 502076 h 503174"/>
                <a:gd name="connsiteX26" fmla="*/ 150191 w 823913"/>
                <a:gd name="connsiteY26" fmla="*/ 500429 h 503174"/>
                <a:gd name="connsiteX27" fmla="*/ 135392 w 823913"/>
                <a:gd name="connsiteY27" fmla="*/ 497133 h 503174"/>
                <a:gd name="connsiteX28" fmla="*/ 121140 w 823913"/>
                <a:gd name="connsiteY28" fmla="*/ 492738 h 503174"/>
                <a:gd name="connsiteX29" fmla="*/ 106339 w 823913"/>
                <a:gd name="connsiteY29" fmla="*/ 487246 h 503174"/>
                <a:gd name="connsiteX30" fmla="*/ 92636 w 823913"/>
                <a:gd name="connsiteY30" fmla="*/ 480108 h 503174"/>
                <a:gd name="connsiteX31" fmla="*/ 80029 w 823913"/>
                <a:gd name="connsiteY31" fmla="*/ 472418 h 503174"/>
                <a:gd name="connsiteX32" fmla="*/ 67971 w 823913"/>
                <a:gd name="connsiteY32" fmla="*/ 463082 h 503174"/>
                <a:gd name="connsiteX33" fmla="*/ 56459 w 823913"/>
                <a:gd name="connsiteY33" fmla="*/ 453196 h 503174"/>
                <a:gd name="connsiteX34" fmla="*/ 46045 w 823913"/>
                <a:gd name="connsiteY34" fmla="*/ 441662 h 503174"/>
                <a:gd name="connsiteX35" fmla="*/ 36177 w 823913"/>
                <a:gd name="connsiteY35" fmla="*/ 430129 h 503174"/>
                <a:gd name="connsiteX36" fmla="*/ 27407 w 823913"/>
                <a:gd name="connsiteY36" fmla="*/ 417497 h 503174"/>
                <a:gd name="connsiteX37" fmla="*/ 19733 w 823913"/>
                <a:gd name="connsiteY37" fmla="*/ 404317 h 503174"/>
                <a:gd name="connsiteX38" fmla="*/ 16445 w 823913"/>
                <a:gd name="connsiteY38" fmla="*/ 396628 h 503174"/>
                <a:gd name="connsiteX39" fmla="*/ 13704 w 823913"/>
                <a:gd name="connsiteY39" fmla="*/ 389488 h 503174"/>
                <a:gd name="connsiteX40" fmla="*/ 10416 w 823913"/>
                <a:gd name="connsiteY40" fmla="*/ 381798 h 503174"/>
                <a:gd name="connsiteX41" fmla="*/ 7675 w 823913"/>
                <a:gd name="connsiteY41" fmla="*/ 374658 h 503174"/>
                <a:gd name="connsiteX42" fmla="*/ 6029 w 823913"/>
                <a:gd name="connsiteY42" fmla="*/ 366970 h 503174"/>
                <a:gd name="connsiteX43" fmla="*/ 3838 w 823913"/>
                <a:gd name="connsiteY43" fmla="*/ 358732 h 503174"/>
                <a:gd name="connsiteX44" fmla="*/ 2194 w 823913"/>
                <a:gd name="connsiteY44" fmla="*/ 349945 h 503174"/>
                <a:gd name="connsiteX45" fmla="*/ 1097 w 823913"/>
                <a:gd name="connsiteY45" fmla="*/ 340058 h 503174"/>
                <a:gd name="connsiteX46" fmla="*/ 548 w 823913"/>
                <a:gd name="connsiteY46" fmla="*/ 331272 h 503174"/>
                <a:gd name="connsiteX47" fmla="*/ 0 w 823913"/>
                <a:gd name="connsiteY47" fmla="*/ 321934 h 503174"/>
                <a:gd name="connsiteX48" fmla="*/ 548 w 823913"/>
                <a:gd name="connsiteY48" fmla="*/ 313148 h 503174"/>
                <a:gd name="connsiteX49" fmla="*/ 1097 w 823913"/>
                <a:gd name="connsiteY49" fmla="*/ 304361 h 503174"/>
                <a:gd name="connsiteX50" fmla="*/ 2194 w 823913"/>
                <a:gd name="connsiteY50" fmla="*/ 295024 h 503174"/>
                <a:gd name="connsiteX51" fmla="*/ 3288 w 823913"/>
                <a:gd name="connsiteY51" fmla="*/ 286785 h 503174"/>
                <a:gd name="connsiteX52" fmla="*/ 5482 w 823913"/>
                <a:gd name="connsiteY52" fmla="*/ 277998 h 503174"/>
                <a:gd name="connsiteX53" fmla="*/ 7675 w 823913"/>
                <a:gd name="connsiteY53" fmla="*/ 269760 h 503174"/>
                <a:gd name="connsiteX54" fmla="*/ 9867 w 823913"/>
                <a:gd name="connsiteY54" fmla="*/ 260973 h 503174"/>
                <a:gd name="connsiteX55" fmla="*/ 13704 w 823913"/>
                <a:gd name="connsiteY55" fmla="*/ 252734 h 503174"/>
                <a:gd name="connsiteX56" fmla="*/ 16992 w 823913"/>
                <a:gd name="connsiteY56" fmla="*/ 245045 h 503174"/>
                <a:gd name="connsiteX57" fmla="*/ 20829 w 823913"/>
                <a:gd name="connsiteY57" fmla="*/ 236808 h 503174"/>
                <a:gd name="connsiteX58" fmla="*/ 24667 w 823913"/>
                <a:gd name="connsiteY58" fmla="*/ 229668 h 503174"/>
                <a:gd name="connsiteX59" fmla="*/ 29601 w 823913"/>
                <a:gd name="connsiteY59" fmla="*/ 221978 h 503174"/>
                <a:gd name="connsiteX60" fmla="*/ 34533 w 823913"/>
                <a:gd name="connsiteY60" fmla="*/ 214838 h 503174"/>
                <a:gd name="connsiteX61" fmla="*/ 40014 w 823913"/>
                <a:gd name="connsiteY61" fmla="*/ 207700 h 503174"/>
                <a:gd name="connsiteX62" fmla="*/ 45496 w 823913"/>
                <a:gd name="connsiteY62" fmla="*/ 201657 h 503174"/>
                <a:gd name="connsiteX63" fmla="*/ 50977 w 823913"/>
                <a:gd name="connsiteY63" fmla="*/ 194518 h 503174"/>
                <a:gd name="connsiteX64" fmla="*/ 57555 w 823913"/>
                <a:gd name="connsiteY64" fmla="*/ 188477 h 503174"/>
                <a:gd name="connsiteX65" fmla="*/ 64134 w 823913"/>
                <a:gd name="connsiteY65" fmla="*/ 182985 h 503174"/>
                <a:gd name="connsiteX66" fmla="*/ 70712 w 823913"/>
                <a:gd name="connsiteY66" fmla="*/ 176944 h 503174"/>
                <a:gd name="connsiteX67" fmla="*/ 78385 w 823913"/>
                <a:gd name="connsiteY67" fmla="*/ 172001 h 503174"/>
                <a:gd name="connsiteX68" fmla="*/ 85510 w 823913"/>
                <a:gd name="connsiteY68" fmla="*/ 167057 h 503174"/>
                <a:gd name="connsiteX69" fmla="*/ 92636 w 823913"/>
                <a:gd name="connsiteY69" fmla="*/ 162664 h 503174"/>
                <a:gd name="connsiteX70" fmla="*/ 100858 w 823913"/>
                <a:gd name="connsiteY70" fmla="*/ 158270 h 503174"/>
                <a:gd name="connsiteX71" fmla="*/ 109080 w 823913"/>
                <a:gd name="connsiteY71" fmla="*/ 154425 h 503174"/>
                <a:gd name="connsiteX72" fmla="*/ 117851 w 823913"/>
                <a:gd name="connsiteY72" fmla="*/ 151130 h 503174"/>
                <a:gd name="connsiteX73" fmla="*/ 126074 w 823913"/>
                <a:gd name="connsiteY73" fmla="*/ 148385 h 503174"/>
                <a:gd name="connsiteX74" fmla="*/ 135392 w 823913"/>
                <a:gd name="connsiteY74" fmla="*/ 145638 h 503174"/>
                <a:gd name="connsiteX75" fmla="*/ 144162 w 823913"/>
                <a:gd name="connsiteY75" fmla="*/ 143441 h 503174"/>
                <a:gd name="connsiteX76" fmla="*/ 823913 w 823913"/>
                <a:gd name="connsiteY76" fmla="*/ 0 h 50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823913" h="503174">
                  <a:moveTo>
                    <a:pt x="823913" y="0"/>
                  </a:moveTo>
                  <a:lnTo>
                    <a:pt x="823913" y="59997"/>
                  </a:lnTo>
                  <a:lnTo>
                    <a:pt x="783965" y="69065"/>
                  </a:lnTo>
                  <a:lnTo>
                    <a:pt x="720498" y="83897"/>
                  </a:lnTo>
                  <a:lnTo>
                    <a:pt x="658125" y="99279"/>
                  </a:lnTo>
                  <a:lnTo>
                    <a:pt x="595753" y="115758"/>
                  </a:lnTo>
                  <a:lnTo>
                    <a:pt x="564565" y="124550"/>
                  </a:lnTo>
                  <a:lnTo>
                    <a:pt x="533379" y="133339"/>
                  </a:lnTo>
                  <a:lnTo>
                    <a:pt x="502739" y="143227"/>
                  </a:lnTo>
                  <a:lnTo>
                    <a:pt x="471553" y="152565"/>
                  </a:lnTo>
                  <a:lnTo>
                    <a:pt x="504381" y="150369"/>
                  </a:lnTo>
                  <a:lnTo>
                    <a:pt x="536115" y="147622"/>
                  </a:lnTo>
                  <a:lnTo>
                    <a:pt x="568396" y="144325"/>
                  </a:lnTo>
                  <a:lnTo>
                    <a:pt x="600129" y="140480"/>
                  </a:lnTo>
                  <a:lnTo>
                    <a:pt x="664691" y="132240"/>
                  </a:lnTo>
                  <a:lnTo>
                    <a:pt x="728705" y="123450"/>
                  </a:lnTo>
                  <a:lnTo>
                    <a:pt x="792173" y="113013"/>
                  </a:lnTo>
                  <a:lnTo>
                    <a:pt x="823913" y="107792"/>
                  </a:lnTo>
                  <a:lnTo>
                    <a:pt x="823913" y="371735"/>
                  </a:lnTo>
                  <a:lnTo>
                    <a:pt x="219258" y="499329"/>
                  </a:lnTo>
                  <a:lnTo>
                    <a:pt x="209392" y="500977"/>
                  </a:lnTo>
                  <a:lnTo>
                    <a:pt x="200073" y="502076"/>
                  </a:lnTo>
                  <a:lnTo>
                    <a:pt x="190754" y="502625"/>
                  </a:lnTo>
                  <a:lnTo>
                    <a:pt x="181435" y="503174"/>
                  </a:lnTo>
                  <a:lnTo>
                    <a:pt x="173213" y="502625"/>
                  </a:lnTo>
                  <a:lnTo>
                    <a:pt x="165540" y="502076"/>
                  </a:lnTo>
                  <a:lnTo>
                    <a:pt x="150191" y="500429"/>
                  </a:lnTo>
                  <a:lnTo>
                    <a:pt x="135392" y="497133"/>
                  </a:lnTo>
                  <a:lnTo>
                    <a:pt x="121140" y="492738"/>
                  </a:lnTo>
                  <a:lnTo>
                    <a:pt x="106339" y="487246"/>
                  </a:lnTo>
                  <a:lnTo>
                    <a:pt x="92636" y="480108"/>
                  </a:lnTo>
                  <a:lnTo>
                    <a:pt x="80029" y="472418"/>
                  </a:lnTo>
                  <a:lnTo>
                    <a:pt x="67971" y="463082"/>
                  </a:lnTo>
                  <a:lnTo>
                    <a:pt x="56459" y="453196"/>
                  </a:lnTo>
                  <a:lnTo>
                    <a:pt x="46045" y="441662"/>
                  </a:lnTo>
                  <a:lnTo>
                    <a:pt x="36177" y="430129"/>
                  </a:lnTo>
                  <a:lnTo>
                    <a:pt x="27407" y="417497"/>
                  </a:lnTo>
                  <a:lnTo>
                    <a:pt x="19733" y="404317"/>
                  </a:lnTo>
                  <a:lnTo>
                    <a:pt x="16445" y="396628"/>
                  </a:lnTo>
                  <a:lnTo>
                    <a:pt x="13704" y="389488"/>
                  </a:lnTo>
                  <a:lnTo>
                    <a:pt x="10416" y="381798"/>
                  </a:lnTo>
                  <a:lnTo>
                    <a:pt x="7675" y="374658"/>
                  </a:lnTo>
                  <a:lnTo>
                    <a:pt x="6029" y="366970"/>
                  </a:lnTo>
                  <a:lnTo>
                    <a:pt x="3838" y="358732"/>
                  </a:lnTo>
                  <a:lnTo>
                    <a:pt x="2194" y="349945"/>
                  </a:lnTo>
                  <a:lnTo>
                    <a:pt x="1097" y="340058"/>
                  </a:lnTo>
                  <a:lnTo>
                    <a:pt x="548" y="331272"/>
                  </a:lnTo>
                  <a:lnTo>
                    <a:pt x="0" y="321934"/>
                  </a:lnTo>
                  <a:lnTo>
                    <a:pt x="548" y="313148"/>
                  </a:lnTo>
                  <a:lnTo>
                    <a:pt x="1097" y="304361"/>
                  </a:lnTo>
                  <a:lnTo>
                    <a:pt x="2194" y="295024"/>
                  </a:lnTo>
                  <a:lnTo>
                    <a:pt x="3288" y="286785"/>
                  </a:lnTo>
                  <a:lnTo>
                    <a:pt x="5482" y="277998"/>
                  </a:lnTo>
                  <a:lnTo>
                    <a:pt x="7675" y="269760"/>
                  </a:lnTo>
                  <a:lnTo>
                    <a:pt x="9867" y="260973"/>
                  </a:lnTo>
                  <a:lnTo>
                    <a:pt x="13704" y="252734"/>
                  </a:lnTo>
                  <a:lnTo>
                    <a:pt x="16992" y="245045"/>
                  </a:lnTo>
                  <a:lnTo>
                    <a:pt x="20829" y="236808"/>
                  </a:lnTo>
                  <a:lnTo>
                    <a:pt x="24667" y="229668"/>
                  </a:lnTo>
                  <a:lnTo>
                    <a:pt x="29601" y="221978"/>
                  </a:lnTo>
                  <a:lnTo>
                    <a:pt x="34533" y="214838"/>
                  </a:lnTo>
                  <a:lnTo>
                    <a:pt x="40014" y="207700"/>
                  </a:lnTo>
                  <a:lnTo>
                    <a:pt x="45496" y="201657"/>
                  </a:lnTo>
                  <a:lnTo>
                    <a:pt x="50977" y="194518"/>
                  </a:lnTo>
                  <a:lnTo>
                    <a:pt x="57555" y="188477"/>
                  </a:lnTo>
                  <a:lnTo>
                    <a:pt x="64134" y="182985"/>
                  </a:lnTo>
                  <a:lnTo>
                    <a:pt x="70712" y="176944"/>
                  </a:lnTo>
                  <a:lnTo>
                    <a:pt x="78385" y="172001"/>
                  </a:lnTo>
                  <a:lnTo>
                    <a:pt x="85510" y="167057"/>
                  </a:lnTo>
                  <a:lnTo>
                    <a:pt x="92636" y="162664"/>
                  </a:lnTo>
                  <a:lnTo>
                    <a:pt x="100858" y="158270"/>
                  </a:lnTo>
                  <a:lnTo>
                    <a:pt x="109080" y="154425"/>
                  </a:lnTo>
                  <a:lnTo>
                    <a:pt x="117851" y="151130"/>
                  </a:lnTo>
                  <a:lnTo>
                    <a:pt x="126074" y="148385"/>
                  </a:lnTo>
                  <a:lnTo>
                    <a:pt x="135392" y="145638"/>
                  </a:lnTo>
                  <a:lnTo>
                    <a:pt x="144162" y="143441"/>
                  </a:lnTo>
                  <a:lnTo>
                    <a:pt x="82391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5232401" y="2509950"/>
              <a:ext cx="823913" cy="501333"/>
            </a:xfrm>
            <a:custGeom>
              <a:avLst/>
              <a:gdLst>
                <a:gd name="connsiteX0" fmla="*/ 823913 w 823913"/>
                <a:gd name="connsiteY0" fmla="*/ 0 h 501333"/>
                <a:gd name="connsiteX1" fmla="*/ 823913 w 823913"/>
                <a:gd name="connsiteY1" fmla="*/ 57955 h 501333"/>
                <a:gd name="connsiteX2" fmla="*/ 783965 w 823913"/>
                <a:gd name="connsiteY2" fmla="*/ 66674 h 501333"/>
                <a:gd name="connsiteX3" fmla="*/ 720498 w 823913"/>
                <a:gd name="connsiteY3" fmla="*/ 82056 h 501333"/>
                <a:gd name="connsiteX4" fmla="*/ 658125 w 823913"/>
                <a:gd name="connsiteY4" fmla="*/ 96889 h 501333"/>
                <a:gd name="connsiteX5" fmla="*/ 595753 w 823913"/>
                <a:gd name="connsiteY5" fmla="*/ 113369 h 501333"/>
                <a:gd name="connsiteX6" fmla="*/ 564565 w 823913"/>
                <a:gd name="connsiteY6" fmla="*/ 122158 h 501333"/>
                <a:gd name="connsiteX7" fmla="*/ 533379 w 823913"/>
                <a:gd name="connsiteY7" fmla="*/ 130948 h 501333"/>
                <a:gd name="connsiteX8" fmla="*/ 502739 w 823913"/>
                <a:gd name="connsiteY8" fmla="*/ 140287 h 501333"/>
                <a:gd name="connsiteX9" fmla="*/ 471553 w 823913"/>
                <a:gd name="connsiteY9" fmla="*/ 150725 h 501333"/>
                <a:gd name="connsiteX10" fmla="*/ 504381 w 823913"/>
                <a:gd name="connsiteY10" fmla="*/ 147978 h 501333"/>
                <a:gd name="connsiteX11" fmla="*/ 536115 w 823913"/>
                <a:gd name="connsiteY11" fmla="*/ 145231 h 501333"/>
                <a:gd name="connsiteX12" fmla="*/ 568396 w 823913"/>
                <a:gd name="connsiteY12" fmla="*/ 141387 h 501333"/>
                <a:gd name="connsiteX13" fmla="*/ 600129 w 823913"/>
                <a:gd name="connsiteY13" fmla="*/ 138089 h 501333"/>
                <a:gd name="connsiteX14" fmla="*/ 664691 w 823913"/>
                <a:gd name="connsiteY14" fmla="*/ 129850 h 501333"/>
                <a:gd name="connsiteX15" fmla="*/ 728705 w 823913"/>
                <a:gd name="connsiteY15" fmla="*/ 120511 h 501333"/>
                <a:gd name="connsiteX16" fmla="*/ 792173 w 823913"/>
                <a:gd name="connsiteY16" fmla="*/ 111172 h 501333"/>
                <a:gd name="connsiteX17" fmla="*/ 823913 w 823913"/>
                <a:gd name="connsiteY17" fmla="*/ 105677 h 501333"/>
                <a:gd name="connsiteX18" fmla="*/ 823913 w 823913"/>
                <a:gd name="connsiteY18" fmla="*/ 370446 h 501333"/>
                <a:gd name="connsiteX19" fmla="*/ 219258 w 823913"/>
                <a:gd name="connsiteY19" fmla="*/ 497504 h 501333"/>
                <a:gd name="connsiteX20" fmla="*/ 209392 w 823913"/>
                <a:gd name="connsiteY20" fmla="*/ 499145 h 501333"/>
                <a:gd name="connsiteX21" fmla="*/ 200073 w 823913"/>
                <a:gd name="connsiteY21" fmla="*/ 500239 h 501333"/>
                <a:gd name="connsiteX22" fmla="*/ 190754 w 823913"/>
                <a:gd name="connsiteY22" fmla="*/ 500786 h 501333"/>
                <a:gd name="connsiteX23" fmla="*/ 181435 w 823913"/>
                <a:gd name="connsiteY23" fmla="*/ 501333 h 501333"/>
                <a:gd name="connsiteX24" fmla="*/ 173213 w 823913"/>
                <a:gd name="connsiteY24" fmla="*/ 500786 h 501333"/>
                <a:gd name="connsiteX25" fmla="*/ 165540 w 823913"/>
                <a:gd name="connsiteY25" fmla="*/ 500239 h 501333"/>
                <a:gd name="connsiteX26" fmla="*/ 150191 w 823913"/>
                <a:gd name="connsiteY26" fmla="*/ 498598 h 501333"/>
                <a:gd name="connsiteX27" fmla="*/ 135392 w 823913"/>
                <a:gd name="connsiteY27" fmla="*/ 495318 h 501333"/>
                <a:gd name="connsiteX28" fmla="*/ 121140 w 823913"/>
                <a:gd name="connsiteY28" fmla="*/ 490942 h 501333"/>
                <a:gd name="connsiteX29" fmla="*/ 106339 w 823913"/>
                <a:gd name="connsiteY29" fmla="*/ 485473 h 501333"/>
                <a:gd name="connsiteX30" fmla="*/ 92636 w 823913"/>
                <a:gd name="connsiteY30" fmla="*/ 478364 h 501333"/>
                <a:gd name="connsiteX31" fmla="*/ 80029 w 823913"/>
                <a:gd name="connsiteY31" fmla="*/ 470706 h 501333"/>
                <a:gd name="connsiteX32" fmla="*/ 67971 w 823913"/>
                <a:gd name="connsiteY32" fmla="*/ 461410 h 501333"/>
                <a:gd name="connsiteX33" fmla="*/ 56459 w 823913"/>
                <a:gd name="connsiteY33" fmla="*/ 451564 h 501333"/>
                <a:gd name="connsiteX34" fmla="*/ 46045 w 823913"/>
                <a:gd name="connsiteY34" fmla="*/ 440080 h 501333"/>
                <a:gd name="connsiteX35" fmla="*/ 36177 w 823913"/>
                <a:gd name="connsiteY35" fmla="*/ 428595 h 501333"/>
                <a:gd name="connsiteX36" fmla="*/ 27407 w 823913"/>
                <a:gd name="connsiteY36" fmla="*/ 416017 h 501333"/>
                <a:gd name="connsiteX37" fmla="*/ 19733 w 823913"/>
                <a:gd name="connsiteY37" fmla="*/ 402343 h 501333"/>
                <a:gd name="connsiteX38" fmla="*/ 16445 w 823913"/>
                <a:gd name="connsiteY38" fmla="*/ 395234 h 501333"/>
                <a:gd name="connsiteX39" fmla="*/ 13704 w 823913"/>
                <a:gd name="connsiteY39" fmla="*/ 388124 h 501333"/>
                <a:gd name="connsiteX40" fmla="*/ 10416 w 823913"/>
                <a:gd name="connsiteY40" fmla="*/ 380468 h 501333"/>
                <a:gd name="connsiteX41" fmla="*/ 7675 w 823913"/>
                <a:gd name="connsiteY41" fmla="*/ 373357 h 501333"/>
                <a:gd name="connsiteX42" fmla="*/ 6029 w 823913"/>
                <a:gd name="connsiteY42" fmla="*/ 365702 h 501333"/>
                <a:gd name="connsiteX43" fmla="*/ 3838 w 823913"/>
                <a:gd name="connsiteY43" fmla="*/ 357497 h 501333"/>
                <a:gd name="connsiteX44" fmla="*/ 2194 w 823913"/>
                <a:gd name="connsiteY44" fmla="*/ 348748 h 501333"/>
                <a:gd name="connsiteX45" fmla="*/ 1097 w 823913"/>
                <a:gd name="connsiteY45" fmla="*/ 338902 h 501333"/>
                <a:gd name="connsiteX46" fmla="*/ 548 w 823913"/>
                <a:gd name="connsiteY46" fmla="*/ 330153 h 501333"/>
                <a:gd name="connsiteX47" fmla="*/ 0 w 823913"/>
                <a:gd name="connsiteY47" fmla="*/ 320856 h 501333"/>
                <a:gd name="connsiteX48" fmla="*/ 548 w 823913"/>
                <a:gd name="connsiteY48" fmla="*/ 312104 h 501333"/>
                <a:gd name="connsiteX49" fmla="*/ 1097 w 823913"/>
                <a:gd name="connsiteY49" fmla="*/ 303355 h 501333"/>
                <a:gd name="connsiteX50" fmla="*/ 2194 w 823913"/>
                <a:gd name="connsiteY50" fmla="*/ 294056 h 501333"/>
                <a:gd name="connsiteX51" fmla="*/ 3288 w 823913"/>
                <a:gd name="connsiteY51" fmla="*/ 285854 h 501333"/>
                <a:gd name="connsiteX52" fmla="*/ 5482 w 823913"/>
                <a:gd name="connsiteY52" fmla="*/ 277102 h 501333"/>
                <a:gd name="connsiteX53" fmla="*/ 7675 w 823913"/>
                <a:gd name="connsiteY53" fmla="*/ 268900 h 501333"/>
                <a:gd name="connsiteX54" fmla="*/ 9867 w 823913"/>
                <a:gd name="connsiteY54" fmla="*/ 260148 h 501333"/>
                <a:gd name="connsiteX55" fmla="*/ 13704 w 823913"/>
                <a:gd name="connsiteY55" fmla="*/ 251945 h 501333"/>
                <a:gd name="connsiteX56" fmla="*/ 16992 w 823913"/>
                <a:gd name="connsiteY56" fmla="*/ 244288 h 501333"/>
                <a:gd name="connsiteX57" fmla="*/ 20829 w 823913"/>
                <a:gd name="connsiteY57" fmla="*/ 236085 h 501333"/>
                <a:gd name="connsiteX58" fmla="*/ 24667 w 823913"/>
                <a:gd name="connsiteY58" fmla="*/ 228975 h 501333"/>
                <a:gd name="connsiteX59" fmla="*/ 29601 w 823913"/>
                <a:gd name="connsiteY59" fmla="*/ 220772 h 501333"/>
                <a:gd name="connsiteX60" fmla="*/ 34533 w 823913"/>
                <a:gd name="connsiteY60" fmla="*/ 214209 h 501333"/>
                <a:gd name="connsiteX61" fmla="*/ 40014 w 823913"/>
                <a:gd name="connsiteY61" fmla="*/ 207100 h 501333"/>
                <a:gd name="connsiteX62" fmla="*/ 45496 w 823913"/>
                <a:gd name="connsiteY62" fmla="*/ 200536 h 501333"/>
                <a:gd name="connsiteX63" fmla="*/ 50977 w 823913"/>
                <a:gd name="connsiteY63" fmla="*/ 193974 h 501333"/>
                <a:gd name="connsiteX64" fmla="*/ 57555 w 823913"/>
                <a:gd name="connsiteY64" fmla="*/ 187958 h 501333"/>
                <a:gd name="connsiteX65" fmla="*/ 64134 w 823913"/>
                <a:gd name="connsiteY65" fmla="*/ 182488 h 501333"/>
                <a:gd name="connsiteX66" fmla="*/ 70712 w 823913"/>
                <a:gd name="connsiteY66" fmla="*/ 176473 h 501333"/>
                <a:gd name="connsiteX67" fmla="*/ 78385 w 823913"/>
                <a:gd name="connsiteY67" fmla="*/ 171551 h 501333"/>
                <a:gd name="connsiteX68" fmla="*/ 85510 w 823913"/>
                <a:gd name="connsiteY68" fmla="*/ 166628 h 501333"/>
                <a:gd name="connsiteX69" fmla="*/ 92636 w 823913"/>
                <a:gd name="connsiteY69" fmla="*/ 162254 h 501333"/>
                <a:gd name="connsiteX70" fmla="*/ 100858 w 823913"/>
                <a:gd name="connsiteY70" fmla="*/ 157878 h 501333"/>
                <a:gd name="connsiteX71" fmla="*/ 109080 w 823913"/>
                <a:gd name="connsiteY71" fmla="*/ 154050 h 501333"/>
                <a:gd name="connsiteX72" fmla="*/ 117851 w 823913"/>
                <a:gd name="connsiteY72" fmla="*/ 150768 h 501333"/>
                <a:gd name="connsiteX73" fmla="*/ 126074 w 823913"/>
                <a:gd name="connsiteY73" fmla="*/ 148035 h 501333"/>
                <a:gd name="connsiteX74" fmla="*/ 135392 w 823913"/>
                <a:gd name="connsiteY74" fmla="*/ 145300 h 501333"/>
                <a:gd name="connsiteX75" fmla="*/ 144162 w 823913"/>
                <a:gd name="connsiteY75" fmla="*/ 143112 h 501333"/>
                <a:gd name="connsiteX76" fmla="*/ 823913 w 823913"/>
                <a:gd name="connsiteY76" fmla="*/ 0 h 50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823913" h="501333">
                  <a:moveTo>
                    <a:pt x="823913" y="0"/>
                  </a:moveTo>
                  <a:lnTo>
                    <a:pt x="823913" y="57955"/>
                  </a:lnTo>
                  <a:lnTo>
                    <a:pt x="783965" y="66674"/>
                  </a:lnTo>
                  <a:lnTo>
                    <a:pt x="720498" y="82056"/>
                  </a:lnTo>
                  <a:lnTo>
                    <a:pt x="658125" y="96889"/>
                  </a:lnTo>
                  <a:lnTo>
                    <a:pt x="595753" y="113369"/>
                  </a:lnTo>
                  <a:lnTo>
                    <a:pt x="564565" y="122158"/>
                  </a:lnTo>
                  <a:lnTo>
                    <a:pt x="533379" y="130948"/>
                  </a:lnTo>
                  <a:lnTo>
                    <a:pt x="502739" y="140287"/>
                  </a:lnTo>
                  <a:lnTo>
                    <a:pt x="471553" y="150725"/>
                  </a:lnTo>
                  <a:lnTo>
                    <a:pt x="504381" y="147978"/>
                  </a:lnTo>
                  <a:lnTo>
                    <a:pt x="536115" y="145231"/>
                  </a:lnTo>
                  <a:lnTo>
                    <a:pt x="568396" y="141387"/>
                  </a:lnTo>
                  <a:lnTo>
                    <a:pt x="600129" y="138089"/>
                  </a:lnTo>
                  <a:lnTo>
                    <a:pt x="664691" y="129850"/>
                  </a:lnTo>
                  <a:lnTo>
                    <a:pt x="728705" y="120511"/>
                  </a:lnTo>
                  <a:lnTo>
                    <a:pt x="792173" y="111172"/>
                  </a:lnTo>
                  <a:lnTo>
                    <a:pt x="823913" y="105677"/>
                  </a:lnTo>
                  <a:lnTo>
                    <a:pt x="823913" y="370446"/>
                  </a:lnTo>
                  <a:lnTo>
                    <a:pt x="219258" y="497504"/>
                  </a:lnTo>
                  <a:lnTo>
                    <a:pt x="209392" y="499145"/>
                  </a:lnTo>
                  <a:lnTo>
                    <a:pt x="200073" y="500239"/>
                  </a:lnTo>
                  <a:lnTo>
                    <a:pt x="190754" y="500786"/>
                  </a:lnTo>
                  <a:lnTo>
                    <a:pt x="181435" y="501333"/>
                  </a:lnTo>
                  <a:lnTo>
                    <a:pt x="173213" y="500786"/>
                  </a:lnTo>
                  <a:lnTo>
                    <a:pt x="165540" y="500239"/>
                  </a:lnTo>
                  <a:lnTo>
                    <a:pt x="150191" y="498598"/>
                  </a:lnTo>
                  <a:lnTo>
                    <a:pt x="135392" y="495318"/>
                  </a:lnTo>
                  <a:lnTo>
                    <a:pt x="121140" y="490942"/>
                  </a:lnTo>
                  <a:lnTo>
                    <a:pt x="106339" y="485473"/>
                  </a:lnTo>
                  <a:lnTo>
                    <a:pt x="92636" y="478364"/>
                  </a:lnTo>
                  <a:lnTo>
                    <a:pt x="80029" y="470706"/>
                  </a:lnTo>
                  <a:lnTo>
                    <a:pt x="67971" y="461410"/>
                  </a:lnTo>
                  <a:lnTo>
                    <a:pt x="56459" y="451564"/>
                  </a:lnTo>
                  <a:lnTo>
                    <a:pt x="46045" y="440080"/>
                  </a:lnTo>
                  <a:lnTo>
                    <a:pt x="36177" y="428595"/>
                  </a:lnTo>
                  <a:lnTo>
                    <a:pt x="27407" y="416017"/>
                  </a:lnTo>
                  <a:lnTo>
                    <a:pt x="19733" y="402343"/>
                  </a:lnTo>
                  <a:lnTo>
                    <a:pt x="16445" y="395234"/>
                  </a:lnTo>
                  <a:lnTo>
                    <a:pt x="13704" y="388124"/>
                  </a:lnTo>
                  <a:lnTo>
                    <a:pt x="10416" y="380468"/>
                  </a:lnTo>
                  <a:lnTo>
                    <a:pt x="7675" y="373357"/>
                  </a:lnTo>
                  <a:lnTo>
                    <a:pt x="6029" y="365702"/>
                  </a:lnTo>
                  <a:lnTo>
                    <a:pt x="3838" y="357497"/>
                  </a:lnTo>
                  <a:lnTo>
                    <a:pt x="2194" y="348748"/>
                  </a:lnTo>
                  <a:lnTo>
                    <a:pt x="1097" y="338902"/>
                  </a:lnTo>
                  <a:lnTo>
                    <a:pt x="548" y="330153"/>
                  </a:lnTo>
                  <a:lnTo>
                    <a:pt x="0" y="320856"/>
                  </a:lnTo>
                  <a:lnTo>
                    <a:pt x="548" y="312104"/>
                  </a:lnTo>
                  <a:lnTo>
                    <a:pt x="1097" y="303355"/>
                  </a:lnTo>
                  <a:lnTo>
                    <a:pt x="2194" y="294056"/>
                  </a:lnTo>
                  <a:lnTo>
                    <a:pt x="3288" y="285854"/>
                  </a:lnTo>
                  <a:lnTo>
                    <a:pt x="5482" y="277102"/>
                  </a:lnTo>
                  <a:lnTo>
                    <a:pt x="7675" y="268900"/>
                  </a:lnTo>
                  <a:lnTo>
                    <a:pt x="9867" y="260148"/>
                  </a:lnTo>
                  <a:lnTo>
                    <a:pt x="13704" y="251945"/>
                  </a:lnTo>
                  <a:lnTo>
                    <a:pt x="16992" y="244288"/>
                  </a:lnTo>
                  <a:lnTo>
                    <a:pt x="20829" y="236085"/>
                  </a:lnTo>
                  <a:lnTo>
                    <a:pt x="24667" y="228975"/>
                  </a:lnTo>
                  <a:lnTo>
                    <a:pt x="29601" y="220772"/>
                  </a:lnTo>
                  <a:lnTo>
                    <a:pt x="34533" y="214209"/>
                  </a:lnTo>
                  <a:lnTo>
                    <a:pt x="40014" y="207100"/>
                  </a:lnTo>
                  <a:lnTo>
                    <a:pt x="45496" y="200536"/>
                  </a:lnTo>
                  <a:lnTo>
                    <a:pt x="50977" y="193974"/>
                  </a:lnTo>
                  <a:lnTo>
                    <a:pt x="57555" y="187958"/>
                  </a:lnTo>
                  <a:lnTo>
                    <a:pt x="64134" y="182488"/>
                  </a:lnTo>
                  <a:lnTo>
                    <a:pt x="70712" y="176473"/>
                  </a:lnTo>
                  <a:lnTo>
                    <a:pt x="78385" y="171551"/>
                  </a:lnTo>
                  <a:lnTo>
                    <a:pt x="85510" y="166628"/>
                  </a:lnTo>
                  <a:lnTo>
                    <a:pt x="92636" y="162254"/>
                  </a:lnTo>
                  <a:lnTo>
                    <a:pt x="100858" y="157878"/>
                  </a:lnTo>
                  <a:lnTo>
                    <a:pt x="109080" y="154050"/>
                  </a:lnTo>
                  <a:lnTo>
                    <a:pt x="117851" y="150768"/>
                  </a:lnTo>
                  <a:lnTo>
                    <a:pt x="126074" y="148035"/>
                  </a:lnTo>
                  <a:lnTo>
                    <a:pt x="135392" y="145300"/>
                  </a:lnTo>
                  <a:lnTo>
                    <a:pt x="144162" y="143112"/>
                  </a:lnTo>
                  <a:lnTo>
                    <a:pt x="82391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5232401" y="3033472"/>
              <a:ext cx="823913" cy="355841"/>
            </a:xfrm>
            <a:custGeom>
              <a:avLst/>
              <a:gdLst>
                <a:gd name="connsiteX0" fmla="*/ 823913 w 823913"/>
                <a:gd name="connsiteY0" fmla="*/ 0 h 355841"/>
                <a:gd name="connsiteX1" fmla="*/ 823913 w 823913"/>
                <a:gd name="connsiteY1" fmla="*/ 56353 h 355841"/>
                <a:gd name="connsiteX2" fmla="*/ 783965 w 823913"/>
                <a:gd name="connsiteY2" fmla="*/ 65296 h 355841"/>
                <a:gd name="connsiteX3" fmla="*/ 720498 w 823913"/>
                <a:gd name="connsiteY3" fmla="*/ 79380 h 355841"/>
                <a:gd name="connsiteX4" fmla="*/ 658125 w 823913"/>
                <a:gd name="connsiteY4" fmla="*/ 95090 h 355841"/>
                <a:gd name="connsiteX5" fmla="*/ 595753 w 823913"/>
                <a:gd name="connsiteY5" fmla="*/ 111342 h 355841"/>
                <a:gd name="connsiteX6" fmla="*/ 564565 w 823913"/>
                <a:gd name="connsiteY6" fmla="*/ 119467 h 355841"/>
                <a:gd name="connsiteX7" fmla="*/ 533379 w 823913"/>
                <a:gd name="connsiteY7" fmla="*/ 128678 h 355841"/>
                <a:gd name="connsiteX8" fmla="*/ 502739 w 823913"/>
                <a:gd name="connsiteY8" fmla="*/ 137886 h 355841"/>
                <a:gd name="connsiteX9" fmla="*/ 471553 w 823913"/>
                <a:gd name="connsiteY9" fmla="*/ 147637 h 355841"/>
                <a:gd name="connsiteX10" fmla="*/ 504381 w 823913"/>
                <a:gd name="connsiteY10" fmla="*/ 145470 h 355841"/>
                <a:gd name="connsiteX11" fmla="*/ 536115 w 823913"/>
                <a:gd name="connsiteY11" fmla="*/ 142221 h 355841"/>
                <a:gd name="connsiteX12" fmla="*/ 568396 w 823913"/>
                <a:gd name="connsiteY12" fmla="*/ 138970 h 355841"/>
                <a:gd name="connsiteX13" fmla="*/ 600129 w 823913"/>
                <a:gd name="connsiteY13" fmla="*/ 135177 h 355841"/>
                <a:gd name="connsiteX14" fmla="*/ 664691 w 823913"/>
                <a:gd name="connsiteY14" fmla="*/ 127594 h 355841"/>
                <a:gd name="connsiteX15" fmla="*/ 728705 w 823913"/>
                <a:gd name="connsiteY15" fmla="*/ 118384 h 355841"/>
                <a:gd name="connsiteX16" fmla="*/ 792173 w 823913"/>
                <a:gd name="connsiteY16" fmla="*/ 108633 h 355841"/>
                <a:gd name="connsiteX17" fmla="*/ 823913 w 823913"/>
                <a:gd name="connsiteY17" fmla="*/ 103215 h 355841"/>
                <a:gd name="connsiteX18" fmla="*/ 823913 w 823913"/>
                <a:gd name="connsiteY18" fmla="*/ 355841 h 355841"/>
                <a:gd name="connsiteX19" fmla="*/ 3195 w 823913"/>
                <a:gd name="connsiteY19" fmla="*/ 355841 h 355841"/>
                <a:gd name="connsiteX20" fmla="*/ 2194 w 823913"/>
                <a:gd name="connsiteY20" fmla="*/ 350494 h 355841"/>
                <a:gd name="connsiteX21" fmla="*/ 1097 w 823913"/>
                <a:gd name="connsiteY21" fmla="*/ 340608 h 355841"/>
                <a:gd name="connsiteX22" fmla="*/ 548 w 823913"/>
                <a:gd name="connsiteY22" fmla="*/ 331822 h 355841"/>
                <a:gd name="connsiteX23" fmla="*/ 0 w 823913"/>
                <a:gd name="connsiteY23" fmla="*/ 322484 h 355841"/>
                <a:gd name="connsiteX24" fmla="*/ 548 w 823913"/>
                <a:gd name="connsiteY24" fmla="*/ 313698 h 355841"/>
                <a:gd name="connsiteX25" fmla="*/ 1097 w 823913"/>
                <a:gd name="connsiteY25" fmla="*/ 304360 h 355841"/>
                <a:gd name="connsiteX26" fmla="*/ 2194 w 823913"/>
                <a:gd name="connsiteY26" fmla="*/ 295574 h 355841"/>
                <a:gd name="connsiteX27" fmla="*/ 3288 w 823913"/>
                <a:gd name="connsiteY27" fmla="*/ 287335 h 355841"/>
                <a:gd name="connsiteX28" fmla="*/ 5482 w 823913"/>
                <a:gd name="connsiteY28" fmla="*/ 278547 h 355841"/>
                <a:gd name="connsiteX29" fmla="*/ 7675 w 823913"/>
                <a:gd name="connsiteY29" fmla="*/ 270310 h 355841"/>
                <a:gd name="connsiteX30" fmla="*/ 9867 w 823913"/>
                <a:gd name="connsiteY30" fmla="*/ 261522 h 355841"/>
                <a:gd name="connsiteX31" fmla="*/ 13704 w 823913"/>
                <a:gd name="connsiteY31" fmla="*/ 253283 h 355841"/>
                <a:gd name="connsiteX32" fmla="*/ 16992 w 823913"/>
                <a:gd name="connsiteY32" fmla="*/ 245046 h 355841"/>
                <a:gd name="connsiteX33" fmla="*/ 20829 w 823913"/>
                <a:gd name="connsiteY33" fmla="*/ 237358 h 355841"/>
                <a:gd name="connsiteX34" fmla="*/ 24667 w 823913"/>
                <a:gd name="connsiteY34" fmla="*/ 230218 h 355841"/>
                <a:gd name="connsiteX35" fmla="*/ 29601 w 823913"/>
                <a:gd name="connsiteY35" fmla="*/ 222528 h 355841"/>
                <a:gd name="connsiteX36" fmla="*/ 34533 w 823913"/>
                <a:gd name="connsiteY36" fmla="*/ 215388 h 355841"/>
                <a:gd name="connsiteX37" fmla="*/ 40014 w 823913"/>
                <a:gd name="connsiteY37" fmla="*/ 208250 h 355841"/>
                <a:gd name="connsiteX38" fmla="*/ 45496 w 823913"/>
                <a:gd name="connsiteY38" fmla="*/ 201658 h 355841"/>
                <a:gd name="connsiteX39" fmla="*/ 50977 w 823913"/>
                <a:gd name="connsiteY39" fmla="*/ 195067 h 355841"/>
                <a:gd name="connsiteX40" fmla="*/ 57555 w 823913"/>
                <a:gd name="connsiteY40" fmla="*/ 189026 h 355841"/>
                <a:gd name="connsiteX41" fmla="*/ 64134 w 823913"/>
                <a:gd name="connsiteY41" fmla="*/ 182986 h 355841"/>
                <a:gd name="connsiteX42" fmla="*/ 70712 w 823913"/>
                <a:gd name="connsiteY42" fmla="*/ 177494 h 355841"/>
                <a:gd name="connsiteX43" fmla="*/ 78385 w 823913"/>
                <a:gd name="connsiteY43" fmla="*/ 172550 h 355841"/>
                <a:gd name="connsiteX44" fmla="*/ 85510 w 823913"/>
                <a:gd name="connsiteY44" fmla="*/ 167607 h 355841"/>
                <a:gd name="connsiteX45" fmla="*/ 92636 w 823913"/>
                <a:gd name="connsiteY45" fmla="*/ 162664 h 355841"/>
                <a:gd name="connsiteX46" fmla="*/ 100858 w 823913"/>
                <a:gd name="connsiteY46" fmla="*/ 158819 h 355841"/>
                <a:gd name="connsiteX47" fmla="*/ 109080 w 823913"/>
                <a:gd name="connsiteY47" fmla="*/ 154975 h 355841"/>
                <a:gd name="connsiteX48" fmla="*/ 117851 w 823913"/>
                <a:gd name="connsiteY48" fmla="*/ 151679 h 355841"/>
                <a:gd name="connsiteX49" fmla="*/ 126074 w 823913"/>
                <a:gd name="connsiteY49" fmla="*/ 148934 h 355841"/>
                <a:gd name="connsiteX50" fmla="*/ 135392 w 823913"/>
                <a:gd name="connsiteY50" fmla="*/ 146187 h 355841"/>
                <a:gd name="connsiteX51" fmla="*/ 144162 w 823913"/>
                <a:gd name="connsiteY51" fmla="*/ 143442 h 355841"/>
                <a:gd name="connsiteX52" fmla="*/ 823913 w 823913"/>
                <a:gd name="connsiteY52" fmla="*/ 0 h 35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23913" h="355841">
                  <a:moveTo>
                    <a:pt x="823913" y="0"/>
                  </a:moveTo>
                  <a:lnTo>
                    <a:pt x="823913" y="56353"/>
                  </a:lnTo>
                  <a:lnTo>
                    <a:pt x="783965" y="65296"/>
                  </a:lnTo>
                  <a:lnTo>
                    <a:pt x="720498" y="79380"/>
                  </a:lnTo>
                  <a:lnTo>
                    <a:pt x="658125" y="95090"/>
                  </a:lnTo>
                  <a:lnTo>
                    <a:pt x="595753" y="111342"/>
                  </a:lnTo>
                  <a:lnTo>
                    <a:pt x="564565" y="119467"/>
                  </a:lnTo>
                  <a:lnTo>
                    <a:pt x="533379" y="128678"/>
                  </a:lnTo>
                  <a:lnTo>
                    <a:pt x="502739" y="137886"/>
                  </a:lnTo>
                  <a:lnTo>
                    <a:pt x="471553" y="147637"/>
                  </a:lnTo>
                  <a:lnTo>
                    <a:pt x="504381" y="145470"/>
                  </a:lnTo>
                  <a:lnTo>
                    <a:pt x="536115" y="142221"/>
                  </a:lnTo>
                  <a:lnTo>
                    <a:pt x="568396" y="138970"/>
                  </a:lnTo>
                  <a:lnTo>
                    <a:pt x="600129" y="135177"/>
                  </a:lnTo>
                  <a:lnTo>
                    <a:pt x="664691" y="127594"/>
                  </a:lnTo>
                  <a:lnTo>
                    <a:pt x="728705" y="118384"/>
                  </a:lnTo>
                  <a:lnTo>
                    <a:pt x="792173" y="108633"/>
                  </a:lnTo>
                  <a:lnTo>
                    <a:pt x="823913" y="103215"/>
                  </a:lnTo>
                  <a:lnTo>
                    <a:pt x="823913" y="355841"/>
                  </a:lnTo>
                  <a:lnTo>
                    <a:pt x="3195" y="355841"/>
                  </a:lnTo>
                  <a:lnTo>
                    <a:pt x="2194" y="350494"/>
                  </a:lnTo>
                  <a:lnTo>
                    <a:pt x="1097" y="340608"/>
                  </a:lnTo>
                  <a:lnTo>
                    <a:pt x="548" y="331822"/>
                  </a:lnTo>
                  <a:lnTo>
                    <a:pt x="0" y="322484"/>
                  </a:lnTo>
                  <a:lnTo>
                    <a:pt x="548" y="313698"/>
                  </a:lnTo>
                  <a:lnTo>
                    <a:pt x="1097" y="304360"/>
                  </a:lnTo>
                  <a:lnTo>
                    <a:pt x="2194" y="295574"/>
                  </a:lnTo>
                  <a:lnTo>
                    <a:pt x="3288" y="287335"/>
                  </a:lnTo>
                  <a:lnTo>
                    <a:pt x="5482" y="278547"/>
                  </a:lnTo>
                  <a:lnTo>
                    <a:pt x="7675" y="270310"/>
                  </a:lnTo>
                  <a:lnTo>
                    <a:pt x="9867" y="261522"/>
                  </a:lnTo>
                  <a:lnTo>
                    <a:pt x="13704" y="253283"/>
                  </a:lnTo>
                  <a:lnTo>
                    <a:pt x="16992" y="245046"/>
                  </a:lnTo>
                  <a:lnTo>
                    <a:pt x="20829" y="237358"/>
                  </a:lnTo>
                  <a:lnTo>
                    <a:pt x="24667" y="230218"/>
                  </a:lnTo>
                  <a:lnTo>
                    <a:pt x="29601" y="222528"/>
                  </a:lnTo>
                  <a:lnTo>
                    <a:pt x="34533" y="215388"/>
                  </a:lnTo>
                  <a:lnTo>
                    <a:pt x="40014" y="208250"/>
                  </a:lnTo>
                  <a:lnTo>
                    <a:pt x="45496" y="201658"/>
                  </a:lnTo>
                  <a:lnTo>
                    <a:pt x="50977" y="195067"/>
                  </a:lnTo>
                  <a:lnTo>
                    <a:pt x="57555" y="189026"/>
                  </a:lnTo>
                  <a:lnTo>
                    <a:pt x="64134" y="182986"/>
                  </a:lnTo>
                  <a:lnTo>
                    <a:pt x="70712" y="177494"/>
                  </a:lnTo>
                  <a:lnTo>
                    <a:pt x="78385" y="172550"/>
                  </a:lnTo>
                  <a:lnTo>
                    <a:pt x="85510" y="167607"/>
                  </a:lnTo>
                  <a:lnTo>
                    <a:pt x="92636" y="162664"/>
                  </a:lnTo>
                  <a:lnTo>
                    <a:pt x="100858" y="158819"/>
                  </a:lnTo>
                  <a:lnTo>
                    <a:pt x="109080" y="154975"/>
                  </a:lnTo>
                  <a:lnTo>
                    <a:pt x="117851" y="151679"/>
                  </a:lnTo>
                  <a:lnTo>
                    <a:pt x="126074" y="148934"/>
                  </a:lnTo>
                  <a:lnTo>
                    <a:pt x="135392" y="146187"/>
                  </a:lnTo>
                  <a:lnTo>
                    <a:pt x="144162" y="143442"/>
                  </a:lnTo>
                  <a:lnTo>
                    <a:pt x="82391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6134238" y="1896577"/>
            <a:ext cx="825362" cy="1873736"/>
            <a:chOff x="6134238" y="1515577"/>
            <a:chExt cx="825362" cy="1873736"/>
          </a:xfrm>
        </p:grpSpPr>
        <p:sp>
          <p:nvSpPr>
            <p:cNvPr id="63" name="任意多边形 62"/>
            <p:cNvSpPr/>
            <p:nvPr/>
          </p:nvSpPr>
          <p:spPr>
            <a:xfrm>
              <a:off x="6135688" y="1940283"/>
              <a:ext cx="579912" cy="138565"/>
            </a:xfrm>
            <a:custGeom>
              <a:avLst/>
              <a:gdLst>
                <a:gd name="connsiteX0" fmla="*/ 579912 w 579912"/>
                <a:gd name="connsiteY0" fmla="*/ 0 h 138565"/>
                <a:gd name="connsiteX1" fmla="*/ 549272 w 579912"/>
                <a:gd name="connsiteY1" fmla="*/ 9889 h 138565"/>
                <a:gd name="connsiteX2" fmla="*/ 518086 w 579912"/>
                <a:gd name="connsiteY2" fmla="*/ 19228 h 138565"/>
                <a:gd name="connsiteX3" fmla="*/ 486900 w 579912"/>
                <a:gd name="connsiteY3" fmla="*/ 28566 h 138565"/>
                <a:gd name="connsiteX4" fmla="*/ 455712 w 579912"/>
                <a:gd name="connsiteY4" fmla="*/ 36807 h 138565"/>
                <a:gd name="connsiteX5" fmla="*/ 393341 w 579912"/>
                <a:gd name="connsiteY5" fmla="*/ 53837 h 138565"/>
                <a:gd name="connsiteX6" fmla="*/ 330967 w 579912"/>
                <a:gd name="connsiteY6" fmla="*/ 69219 h 138565"/>
                <a:gd name="connsiteX7" fmla="*/ 268046 w 579912"/>
                <a:gd name="connsiteY7" fmla="*/ 84051 h 138565"/>
                <a:gd name="connsiteX8" fmla="*/ 205674 w 579912"/>
                <a:gd name="connsiteY8" fmla="*/ 97786 h 138565"/>
                <a:gd name="connsiteX9" fmla="*/ 142206 w 579912"/>
                <a:gd name="connsiteY9" fmla="*/ 110970 h 138565"/>
                <a:gd name="connsiteX10" fmla="*/ 78739 w 579912"/>
                <a:gd name="connsiteY10" fmla="*/ 124154 h 138565"/>
                <a:gd name="connsiteX11" fmla="*/ 15818 w 579912"/>
                <a:gd name="connsiteY11" fmla="*/ 135690 h 138565"/>
                <a:gd name="connsiteX12" fmla="*/ 0 w 579912"/>
                <a:gd name="connsiteY12" fmla="*/ 138565 h 138565"/>
                <a:gd name="connsiteX13" fmla="*/ 0 w 579912"/>
                <a:gd name="connsiteY13" fmla="*/ 88107 h 138565"/>
                <a:gd name="connsiteX14" fmla="*/ 6519 w 579912"/>
                <a:gd name="connsiteY14" fmla="*/ 86798 h 138565"/>
                <a:gd name="connsiteX15" fmla="*/ 69438 w 579912"/>
                <a:gd name="connsiteY15" fmla="*/ 73614 h 138565"/>
                <a:gd name="connsiteX16" fmla="*/ 132904 w 579912"/>
                <a:gd name="connsiteY16" fmla="*/ 61527 h 138565"/>
                <a:gd name="connsiteX17" fmla="*/ 195825 w 579912"/>
                <a:gd name="connsiteY17" fmla="*/ 50542 h 138565"/>
                <a:gd name="connsiteX18" fmla="*/ 259292 w 579912"/>
                <a:gd name="connsiteY18" fmla="*/ 39554 h 138565"/>
                <a:gd name="connsiteX19" fmla="*/ 323308 w 579912"/>
                <a:gd name="connsiteY19" fmla="*/ 30214 h 138565"/>
                <a:gd name="connsiteX20" fmla="*/ 387322 w 579912"/>
                <a:gd name="connsiteY20" fmla="*/ 20326 h 138565"/>
                <a:gd name="connsiteX21" fmla="*/ 451336 w 579912"/>
                <a:gd name="connsiteY21" fmla="*/ 12636 h 138565"/>
                <a:gd name="connsiteX22" fmla="*/ 483069 w 579912"/>
                <a:gd name="connsiteY22" fmla="*/ 8790 h 138565"/>
                <a:gd name="connsiteX23" fmla="*/ 515350 w 579912"/>
                <a:gd name="connsiteY23" fmla="*/ 6043 h 138565"/>
                <a:gd name="connsiteX24" fmla="*/ 547631 w 579912"/>
                <a:gd name="connsiteY24" fmla="*/ 2747 h 138565"/>
                <a:gd name="connsiteX25" fmla="*/ 579912 w 579912"/>
                <a:gd name="connsiteY25" fmla="*/ 0 h 13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9912" h="138565">
                  <a:moveTo>
                    <a:pt x="579912" y="0"/>
                  </a:moveTo>
                  <a:lnTo>
                    <a:pt x="549272" y="9889"/>
                  </a:lnTo>
                  <a:lnTo>
                    <a:pt x="518086" y="19228"/>
                  </a:lnTo>
                  <a:lnTo>
                    <a:pt x="486900" y="28566"/>
                  </a:lnTo>
                  <a:lnTo>
                    <a:pt x="455712" y="36807"/>
                  </a:lnTo>
                  <a:lnTo>
                    <a:pt x="393341" y="53837"/>
                  </a:lnTo>
                  <a:lnTo>
                    <a:pt x="330967" y="69219"/>
                  </a:lnTo>
                  <a:lnTo>
                    <a:pt x="268046" y="84051"/>
                  </a:lnTo>
                  <a:lnTo>
                    <a:pt x="205674" y="97786"/>
                  </a:lnTo>
                  <a:lnTo>
                    <a:pt x="142206" y="110970"/>
                  </a:lnTo>
                  <a:lnTo>
                    <a:pt x="78739" y="124154"/>
                  </a:lnTo>
                  <a:lnTo>
                    <a:pt x="15818" y="135690"/>
                  </a:lnTo>
                  <a:lnTo>
                    <a:pt x="0" y="138565"/>
                  </a:lnTo>
                  <a:lnTo>
                    <a:pt x="0" y="88107"/>
                  </a:lnTo>
                  <a:lnTo>
                    <a:pt x="6519" y="86798"/>
                  </a:lnTo>
                  <a:lnTo>
                    <a:pt x="69438" y="73614"/>
                  </a:lnTo>
                  <a:lnTo>
                    <a:pt x="132904" y="61527"/>
                  </a:lnTo>
                  <a:lnTo>
                    <a:pt x="195825" y="50542"/>
                  </a:lnTo>
                  <a:lnTo>
                    <a:pt x="259292" y="39554"/>
                  </a:lnTo>
                  <a:lnTo>
                    <a:pt x="323308" y="30214"/>
                  </a:lnTo>
                  <a:lnTo>
                    <a:pt x="387322" y="20326"/>
                  </a:lnTo>
                  <a:lnTo>
                    <a:pt x="451336" y="12636"/>
                  </a:lnTo>
                  <a:lnTo>
                    <a:pt x="483069" y="8790"/>
                  </a:lnTo>
                  <a:lnTo>
                    <a:pt x="515350" y="6043"/>
                  </a:lnTo>
                  <a:lnTo>
                    <a:pt x="547631" y="2747"/>
                  </a:lnTo>
                  <a:lnTo>
                    <a:pt x="579912"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6135688" y="2463456"/>
              <a:ext cx="579912" cy="138428"/>
            </a:xfrm>
            <a:custGeom>
              <a:avLst/>
              <a:gdLst>
                <a:gd name="connsiteX0" fmla="*/ 579912 w 579912"/>
                <a:gd name="connsiteY0" fmla="*/ 0 h 138428"/>
                <a:gd name="connsiteX1" fmla="*/ 549272 w 579912"/>
                <a:gd name="connsiteY1" fmla="*/ 9889 h 138428"/>
                <a:gd name="connsiteX2" fmla="*/ 518086 w 579912"/>
                <a:gd name="connsiteY2" fmla="*/ 19229 h 138428"/>
                <a:gd name="connsiteX3" fmla="*/ 486900 w 579912"/>
                <a:gd name="connsiteY3" fmla="*/ 28567 h 138428"/>
                <a:gd name="connsiteX4" fmla="*/ 455712 w 579912"/>
                <a:gd name="connsiteY4" fmla="*/ 36807 h 138428"/>
                <a:gd name="connsiteX5" fmla="*/ 393341 w 579912"/>
                <a:gd name="connsiteY5" fmla="*/ 53289 h 138428"/>
                <a:gd name="connsiteX6" fmla="*/ 330967 w 579912"/>
                <a:gd name="connsiteY6" fmla="*/ 68669 h 138428"/>
                <a:gd name="connsiteX7" fmla="*/ 268046 w 579912"/>
                <a:gd name="connsiteY7" fmla="*/ 83503 h 138428"/>
                <a:gd name="connsiteX8" fmla="*/ 205674 w 579912"/>
                <a:gd name="connsiteY8" fmla="*/ 97236 h 138428"/>
                <a:gd name="connsiteX9" fmla="*/ 142206 w 579912"/>
                <a:gd name="connsiteY9" fmla="*/ 110970 h 138428"/>
                <a:gd name="connsiteX10" fmla="*/ 78739 w 579912"/>
                <a:gd name="connsiteY10" fmla="*/ 123605 h 138428"/>
                <a:gd name="connsiteX11" fmla="*/ 15818 w 579912"/>
                <a:gd name="connsiteY11" fmla="*/ 135690 h 138428"/>
                <a:gd name="connsiteX12" fmla="*/ 0 w 579912"/>
                <a:gd name="connsiteY12" fmla="*/ 138428 h 138428"/>
                <a:gd name="connsiteX13" fmla="*/ 0 w 579912"/>
                <a:gd name="connsiteY13" fmla="*/ 87122 h 138428"/>
                <a:gd name="connsiteX14" fmla="*/ 6519 w 579912"/>
                <a:gd name="connsiteY14" fmla="*/ 85699 h 138428"/>
                <a:gd name="connsiteX15" fmla="*/ 69438 w 579912"/>
                <a:gd name="connsiteY15" fmla="*/ 73614 h 138428"/>
                <a:gd name="connsiteX16" fmla="*/ 132904 w 579912"/>
                <a:gd name="connsiteY16" fmla="*/ 61528 h 138428"/>
                <a:gd name="connsiteX17" fmla="*/ 195825 w 579912"/>
                <a:gd name="connsiteY17" fmla="*/ 50542 h 138428"/>
                <a:gd name="connsiteX18" fmla="*/ 259292 w 579912"/>
                <a:gd name="connsiteY18" fmla="*/ 39554 h 138428"/>
                <a:gd name="connsiteX19" fmla="*/ 323308 w 579912"/>
                <a:gd name="connsiteY19" fmla="*/ 29666 h 138428"/>
                <a:gd name="connsiteX20" fmla="*/ 387322 w 579912"/>
                <a:gd name="connsiteY20" fmla="*/ 20326 h 138428"/>
                <a:gd name="connsiteX21" fmla="*/ 451336 w 579912"/>
                <a:gd name="connsiteY21" fmla="*/ 12087 h 138428"/>
                <a:gd name="connsiteX22" fmla="*/ 483069 w 579912"/>
                <a:gd name="connsiteY22" fmla="*/ 8790 h 138428"/>
                <a:gd name="connsiteX23" fmla="*/ 515350 w 579912"/>
                <a:gd name="connsiteY23" fmla="*/ 4946 h 138428"/>
                <a:gd name="connsiteX24" fmla="*/ 547631 w 579912"/>
                <a:gd name="connsiteY24" fmla="*/ 2199 h 138428"/>
                <a:gd name="connsiteX25" fmla="*/ 579912 w 579912"/>
                <a:gd name="connsiteY25" fmla="*/ 0 h 1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9912" h="138428">
                  <a:moveTo>
                    <a:pt x="579912" y="0"/>
                  </a:moveTo>
                  <a:lnTo>
                    <a:pt x="549272" y="9889"/>
                  </a:lnTo>
                  <a:lnTo>
                    <a:pt x="518086" y="19229"/>
                  </a:lnTo>
                  <a:lnTo>
                    <a:pt x="486900" y="28567"/>
                  </a:lnTo>
                  <a:lnTo>
                    <a:pt x="455712" y="36807"/>
                  </a:lnTo>
                  <a:lnTo>
                    <a:pt x="393341" y="53289"/>
                  </a:lnTo>
                  <a:lnTo>
                    <a:pt x="330967" y="68669"/>
                  </a:lnTo>
                  <a:lnTo>
                    <a:pt x="268046" y="83503"/>
                  </a:lnTo>
                  <a:lnTo>
                    <a:pt x="205674" y="97236"/>
                  </a:lnTo>
                  <a:lnTo>
                    <a:pt x="142206" y="110970"/>
                  </a:lnTo>
                  <a:lnTo>
                    <a:pt x="78739" y="123605"/>
                  </a:lnTo>
                  <a:lnTo>
                    <a:pt x="15818" y="135690"/>
                  </a:lnTo>
                  <a:lnTo>
                    <a:pt x="0" y="138428"/>
                  </a:lnTo>
                  <a:lnTo>
                    <a:pt x="0" y="87122"/>
                  </a:lnTo>
                  <a:lnTo>
                    <a:pt x="6519" y="85699"/>
                  </a:lnTo>
                  <a:lnTo>
                    <a:pt x="69438" y="73614"/>
                  </a:lnTo>
                  <a:lnTo>
                    <a:pt x="132904" y="61528"/>
                  </a:lnTo>
                  <a:lnTo>
                    <a:pt x="195825" y="50542"/>
                  </a:lnTo>
                  <a:lnTo>
                    <a:pt x="259292" y="39554"/>
                  </a:lnTo>
                  <a:lnTo>
                    <a:pt x="323308" y="29666"/>
                  </a:lnTo>
                  <a:lnTo>
                    <a:pt x="387322" y="20326"/>
                  </a:lnTo>
                  <a:lnTo>
                    <a:pt x="451336" y="12087"/>
                  </a:lnTo>
                  <a:lnTo>
                    <a:pt x="483069" y="8790"/>
                  </a:lnTo>
                  <a:lnTo>
                    <a:pt x="515350" y="4946"/>
                  </a:lnTo>
                  <a:lnTo>
                    <a:pt x="547631" y="2199"/>
                  </a:lnTo>
                  <a:lnTo>
                    <a:pt x="579912"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6135688" y="2986629"/>
              <a:ext cx="579912" cy="136506"/>
            </a:xfrm>
            <a:custGeom>
              <a:avLst/>
              <a:gdLst>
                <a:gd name="connsiteX0" fmla="*/ 579912 w 579912"/>
                <a:gd name="connsiteY0" fmla="*/ 0 h 136506"/>
                <a:gd name="connsiteX1" fmla="*/ 549272 w 579912"/>
                <a:gd name="connsiteY1" fmla="*/ 10294 h 136506"/>
                <a:gd name="connsiteX2" fmla="*/ 518086 w 579912"/>
                <a:gd name="connsiteY2" fmla="*/ 18961 h 136506"/>
                <a:gd name="connsiteX3" fmla="*/ 486900 w 579912"/>
                <a:gd name="connsiteY3" fmla="*/ 27628 h 136506"/>
                <a:gd name="connsiteX4" fmla="*/ 455712 w 579912"/>
                <a:gd name="connsiteY4" fmla="*/ 36838 h 136506"/>
                <a:gd name="connsiteX5" fmla="*/ 393341 w 579912"/>
                <a:gd name="connsiteY5" fmla="*/ 53090 h 136506"/>
                <a:gd name="connsiteX6" fmla="*/ 330967 w 579912"/>
                <a:gd name="connsiteY6" fmla="*/ 67716 h 136506"/>
                <a:gd name="connsiteX7" fmla="*/ 268046 w 579912"/>
                <a:gd name="connsiteY7" fmla="*/ 82343 h 136506"/>
                <a:gd name="connsiteX8" fmla="*/ 205674 w 579912"/>
                <a:gd name="connsiteY8" fmla="*/ 96427 h 136506"/>
                <a:gd name="connsiteX9" fmla="*/ 142206 w 579912"/>
                <a:gd name="connsiteY9" fmla="*/ 108887 h 136506"/>
                <a:gd name="connsiteX10" fmla="*/ 78739 w 579912"/>
                <a:gd name="connsiteY10" fmla="*/ 121888 h 136506"/>
                <a:gd name="connsiteX11" fmla="*/ 15818 w 579912"/>
                <a:gd name="connsiteY11" fmla="*/ 133806 h 136506"/>
                <a:gd name="connsiteX12" fmla="*/ 0 w 579912"/>
                <a:gd name="connsiteY12" fmla="*/ 136506 h 136506"/>
                <a:gd name="connsiteX13" fmla="*/ 0 w 579912"/>
                <a:gd name="connsiteY13" fmla="*/ 86399 h 136506"/>
                <a:gd name="connsiteX14" fmla="*/ 6519 w 579912"/>
                <a:gd name="connsiteY14" fmla="*/ 85052 h 136506"/>
                <a:gd name="connsiteX15" fmla="*/ 69438 w 579912"/>
                <a:gd name="connsiteY15" fmla="*/ 72591 h 136506"/>
                <a:gd name="connsiteX16" fmla="*/ 132904 w 579912"/>
                <a:gd name="connsiteY16" fmla="*/ 60673 h 136506"/>
                <a:gd name="connsiteX17" fmla="*/ 195825 w 579912"/>
                <a:gd name="connsiteY17" fmla="*/ 49297 h 136506"/>
                <a:gd name="connsiteX18" fmla="*/ 259292 w 579912"/>
                <a:gd name="connsiteY18" fmla="*/ 39005 h 136506"/>
                <a:gd name="connsiteX19" fmla="*/ 323308 w 579912"/>
                <a:gd name="connsiteY19" fmla="*/ 29253 h 136506"/>
                <a:gd name="connsiteX20" fmla="*/ 387322 w 579912"/>
                <a:gd name="connsiteY20" fmla="*/ 20044 h 136506"/>
                <a:gd name="connsiteX21" fmla="*/ 451336 w 579912"/>
                <a:gd name="connsiteY21" fmla="*/ 12459 h 136506"/>
                <a:gd name="connsiteX22" fmla="*/ 483069 w 579912"/>
                <a:gd name="connsiteY22" fmla="*/ 8668 h 136506"/>
                <a:gd name="connsiteX23" fmla="*/ 515350 w 579912"/>
                <a:gd name="connsiteY23" fmla="*/ 5418 h 136506"/>
                <a:gd name="connsiteX24" fmla="*/ 547631 w 579912"/>
                <a:gd name="connsiteY24" fmla="*/ 2709 h 136506"/>
                <a:gd name="connsiteX25" fmla="*/ 579912 w 579912"/>
                <a:gd name="connsiteY25" fmla="*/ 0 h 1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9912" h="136506">
                  <a:moveTo>
                    <a:pt x="579912" y="0"/>
                  </a:moveTo>
                  <a:lnTo>
                    <a:pt x="549272" y="10294"/>
                  </a:lnTo>
                  <a:lnTo>
                    <a:pt x="518086" y="18961"/>
                  </a:lnTo>
                  <a:lnTo>
                    <a:pt x="486900" y="27628"/>
                  </a:lnTo>
                  <a:lnTo>
                    <a:pt x="455712" y="36838"/>
                  </a:lnTo>
                  <a:lnTo>
                    <a:pt x="393341" y="53090"/>
                  </a:lnTo>
                  <a:lnTo>
                    <a:pt x="330967" y="67716"/>
                  </a:lnTo>
                  <a:lnTo>
                    <a:pt x="268046" y="82343"/>
                  </a:lnTo>
                  <a:lnTo>
                    <a:pt x="205674" y="96427"/>
                  </a:lnTo>
                  <a:lnTo>
                    <a:pt x="142206" y="108887"/>
                  </a:lnTo>
                  <a:lnTo>
                    <a:pt x="78739" y="121888"/>
                  </a:lnTo>
                  <a:lnTo>
                    <a:pt x="15818" y="133806"/>
                  </a:lnTo>
                  <a:lnTo>
                    <a:pt x="0" y="136506"/>
                  </a:lnTo>
                  <a:lnTo>
                    <a:pt x="0" y="86399"/>
                  </a:lnTo>
                  <a:lnTo>
                    <a:pt x="6519" y="85052"/>
                  </a:lnTo>
                  <a:lnTo>
                    <a:pt x="69438" y="72591"/>
                  </a:lnTo>
                  <a:lnTo>
                    <a:pt x="132904" y="60673"/>
                  </a:lnTo>
                  <a:lnTo>
                    <a:pt x="195825" y="49297"/>
                  </a:lnTo>
                  <a:lnTo>
                    <a:pt x="259292" y="39005"/>
                  </a:lnTo>
                  <a:lnTo>
                    <a:pt x="323308" y="29253"/>
                  </a:lnTo>
                  <a:lnTo>
                    <a:pt x="387322" y="20044"/>
                  </a:lnTo>
                  <a:lnTo>
                    <a:pt x="451336" y="12459"/>
                  </a:lnTo>
                  <a:lnTo>
                    <a:pt x="483069" y="8668"/>
                  </a:lnTo>
                  <a:lnTo>
                    <a:pt x="515350" y="5418"/>
                  </a:lnTo>
                  <a:lnTo>
                    <a:pt x="547631" y="2709"/>
                  </a:lnTo>
                  <a:lnTo>
                    <a:pt x="579912"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6135688" y="1515577"/>
              <a:ext cx="86426" cy="308612"/>
            </a:xfrm>
            <a:custGeom>
              <a:avLst/>
              <a:gdLst>
                <a:gd name="connsiteX0" fmla="*/ 0 w 86426"/>
                <a:gd name="connsiteY0" fmla="*/ 0 h 308612"/>
                <a:gd name="connsiteX1" fmla="*/ 3676 w 86426"/>
                <a:gd name="connsiteY1" fmla="*/ 2365 h 308612"/>
                <a:gd name="connsiteX2" fmla="*/ 10800 w 86426"/>
                <a:gd name="connsiteY2" fmla="*/ 7302 h 308612"/>
                <a:gd name="connsiteX3" fmla="*/ 17376 w 86426"/>
                <a:gd name="connsiteY3" fmla="*/ 12237 h 308612"/>
                <a:gd name="connsiteX4" fmla="*/ 24500 w 86426"/>
                <a:gd name="connsiteY4" fmla="*/ 17722 h 308612"/>
                <a:gd name="connsiteX5" fmla="*/ 31076 w 86426"/>
                <a:gd name="connsiteY5" fmla="*/ 24303 h 308612"/>
                <a:gd name="connsiteX6" fmla="*/ 37105 w 86426"/>
                <a:gd name="connsiteY6" fmla="*/ 30335 h 308612"/>
                <a:gd name="connsiteX7" fmla="*/ 43132 w 86426"/>
                <a:gd name="connsiteY7" fmla="*/ 36369 h 308612"/>
                <a:gd name="connsiteX8" fmla="*/ 48614 w 86426"/>
                <a:gd name="connsiteY8" fmla="*/ 43498 h 308612"/>
                <a:gd name="connsiteX9" fmla="*/ 53546 w 86426"/>
                <a:gd name="connsiteY9" fmla="*/ 50628 h 308612"/>
                <a:gd name="connsiteX10" fmla="*/ 58477 w 86426"/>
                <a:gd name="connsiteY10" fmla="*/ 57757 h 308612"/>
                <a:gd name="connsiteX11" fmla="*/ 63409 w 86426"/>
                <a:gd name="connsiteY11" fmla="*/ 65984 h 308612"/>
                <a:gd name="connsiteX12" fmla="*/ 67246 w 86426"/>
                <a:gd name="connsiteY12" fmla="*/ 73660 h 308612"/>
                <a:gd name="connsiteX13" fmla="*/ 71082 w 86426"/>
                <a:gd name="connsiteY13" fmla="*/ 81887 h 308612"/>
                <a:gd name="connsiteX14" fmla="*/ 74370 w 86426"/>
                <a:gd name="connsiteY14" fmla="*/ 90114 h 308612"/>
                <a:gd name="connsiteX15" fmla="*/ 77109 w 86426"/>
                <a:gd name="connsiteY15" fmla="*/ 98890 h 308612"/>
                <a:gd name="connsiteX16" fmla="*/ 79850 w 86426"/>
                <a:gd name="connsiteY16" fmla="*/ 107664 h 308612"/>
                <a:gd name="connsiteX17" fmla="*/ 82041 w 86426"/>
                <a:gd name="connsiteY17" fmla="*/ 116988 h 308612"/>
                <a:gd name="connsiteX18" fmla="*/ 84235 w 86426"/>
                <a:gd name="connsiteY18" fmla="*/ 126310 h 308612"/>
                <a:gd name="connsiteX19" fmla="*/ 85329 w 86426"/>
                <a:gd name="connsiteY19" fmla="*/ 135086 h 308612"/>
                <a:gd name="connsiteX20" fmla="*/ 85879 w 86426"/>
                <a:gd name="connsiteY20" fmla="*/ 144408 h 308612"/>
                <a:gd name="connsiteX21" fmla="*/ 86426 w 86426"/>
                <a:gd name="connsiteY21" fmla="*/ 153184 h 308612"/>
                <a:gd name="connsiteX22" fmla="*/ 85879 w 86426"/>
                <a:gd name="connsiteY22" fmla="*/ 162506 h 308612"/>
                <a:gd name="connsiteX23" fmla="*/ 85329 w 86426"/>
                <a:gd name="connsiteY23" fmla="*/ 171282 h 308612"/>
                <a:gd name="connsiteX24" fmla="*/ 84235 w 86426"/>
                <a:gd name="connsiteY24" fmla="*/ 180058 h 308612"/>
                <a:gd name="connsiteX25" fmla="*/ 82590 w 86426"/>
                <a:gd name="connsiteY25" fmla="*/ 189380 h 308612"/>
                <a:gd name="connsiteX26" fmla="*/ 80397 w 86426"/>
                <a:gd name="connsiteY26" fmla="*/ 197607 h 308612"/>
                <a:gd name="connsiteX27" fmla="*/ 78206 w 86426"/>
                <a:gd name="connsiteY27" fmla="*/ 206383 h 308612"/>
                <a:gd name="connsiteX28" fmla="*/ 75465 w 86426"/>
                <a:gd name="connsiteY28" fmla="*/ 214608 h 308612"/>
                <a:gd name="connsiteX29" fmla="*/ 72726 w 86426"/>
                <a:gd name="connsiteY29" fmla="*/ 222286 h 308612"/>
                <a:gd name="connsiteX30" fmla="*/ 69438 w 86426"/>
                <a:gd name="connsiteY30" fmla="*/ 230513 h 308612"/>
                <a:gd name="connsiteX31" fmla="*/ 65602 w 86426"/>
                <a:gd name="connsiteY31" fmla="*/ 238191 h 308612"/>
                <a:gd name="connsiteX32" fmla="*/ 60670 w 86426"/>
                <a:gd name="connsiteY32" fmla="*/ 246418 h 308612"/>
                <a:gd name="connsiteX33" fmla="*/ 56285 w 86426"/>
                <a:gd name="connsiteY33" fmla="*/ 253547 h 308612"/>
                <a:gd name="connsiteX34" fmla="*/ 51353 w 86426"/>
                <a:gd name="connsiteY34" fmla="*/ 260677 h 308612"/>
                <a:gd name="connsiteX35" fmla="*/ 46421 w 86426"/>
                <a:gd name="connsiteY35" fmla="*/ 267806 h 308612"/>
                <a:gd name="connsiteX36" fmla="*/ 40393 w 86426"/>
                <a:gd name="connsiteY36" fmla="*/ 274387 h 308612"/>
                <a:gd name="connsiteX37" fmla="*/ 34912 w 86426"/>
                <a:gd name="connsiteY37" fmla="*/ 280421 h 308612"/>
                <a:gd name="connsiteX38" fmla="*/ 28885 w 86426"/>
                <a:gd name="connsiteY38" fmla="*/ 287002 h 308612"/>
                <a:gd name="connsiteX39" fmla="*/ 21761 w 86426"/>
                <a:gd name="connsiteY39" fmla="*/ 293034 h 308612"/>
                <a:gd name="connsiteX40" fmla="*/ 15185 w 86426"/>
                <a:gd name="connsiteY40" fmla="*/ 297970 h 308612"/>
                <a:gd name="connsiteX41" fmla="*/ 8061 w 86426"/>
                <a:gd name="connsiteY41" fmla="*/ 303454 h 308612"/>
                <a:gd name="connsiteX42" fmla="*/ 388 w 86426"/>
                <a:gd name="connsiteY42" fmla="*/ 308390 h 308612"/>
                <a:gd name="connsiteX43" fmla="*/ 0 w 86426"/>
                <a:gd name="connsiteY43" fmla="*/ 308612 h 308612"/>
                <a:gd name="connsiteX44" fmla="*/ 0 w 86426"/>
                <a:gd name="connsiteY44" fmla="*/ 0 h 30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6426" h="308612">
                  <a:moveTo>
                    <a:pt x="0" y="0"/>
                  </a:moveTo>
                  <a:lnTo>
                    <a:pt x="3676" y="2365"/>
                  </a:lnTo>
                  <a:lnTo>
                    <a:pt x="10800" y="7302"/>
                  </a:lnTo>
                  <a:lnTo>
                    <a:pt x="17376" y="12237"/>
                  </a:lnTo>
                  <a:lnTo>
                    <a:pt x="24500" y="17722"/>
                  </a:lnTo>
                  <a:lnTo>
                    <a:pt x="31076" y="24303"/>
                  </a:lnTo>
                  <a:lnTo>
                    <a:pt x="37105" y="30335"/>
                  </a:lnTo>
                  <a:lnTo>
                    <a:pt x="43132" y="36369"/>
                  </a:lnTo>
                  <a:lnTo>
                    <a:pt x="48614" y="43498"/>
                  </a:lnTo>
                  <a:lnTo>
                    <a:pt x="53546" y="50628"/>
                  </a:lnTo>
                  <a:lnTo>
                    <a:pt x="58477" y="57757"/>
                  </a:lnTo>
                  <a:lnTo>
                    <a:pt x="63409" y="65984"/>
                  </a:lnTo>
                  <a:lnTo>
                    <a:pt x="67246" y="73660"/>
                  </a:lnTo>
                  <a:lnTo>
                    <a:pt x="71082" y="81887"/>
                  </a:lnTo>
                  <a:lnTo>
                    <a:pt x="74370" y="90114"/>
                  </a:lnTo>
                  <a:lnTo>
                    <a:pt x="77109" y="98890"/>
                  </a:lnTo>
                  <a:lnTo>
                    <a:pt x="79850" y="107664"/>
                  </a:lnTo>
                  <a:lnTo>
                    <a:pt x="82041" y="116988"/>
                  </a:lnTo>
                  <a:lnTo>
                    <a:pt x="84235" y="126310"/>
                  </a:lnTo>
                  <a:lnTo>
                    <a:pt x="85329" y="135086"/>
                  </a:lnTo>
                  <a:lnTo>
                    <a:pt x="85879" y="144408"/>
                  </a:lnTo>
                  <a:lnTo>
                    <a:pt x="86426" y="153184"/>
                  </a:lnTo>
                  <a:lnTo>
                    <a:pt x="85879" y="162506"/>
                  </a:lnTo>
                  <a:lnTo>
                    <a:pt x="85329" y="171282"/>
                  </a:lnTo>
                  <a:lnTo>
                    <a:pt x="84235" y="180058"/>
                  </a:lnTo>
                  <a:lnTo>
                    <a:pt x="82590" y="189380"/>
                  </a:lnTo>
                  <a:lnTo>
                    <a:pt x="80397" y="197607"/>
                  </a:lnTo>
                  <a:lnTo>
                    <a:pt x="78206" y="206383"/>
                  </a:lnTo>
                  <a:lnTo>
                    <a:pt x="75465" y="214608"/>
                  </a:lnTo>
                  <a:lnTo>
                    <a:pt x="72726" y="222286"/>
                  </a:lnTo>
                  <a:lnTo>
                    <a:pt x="69438" y="230513"/>
                  </a:lnTo>
                  <a:lnTo>
                    <a:pt x="65602" y="238191"/>
                  </a:lnTo>
                  <a:lnTo>
                    <a:pt x="60670" y="246418"/>
                  </a:lnTo>
                  <a:lnTo>
                    <a:pt x="56285" y="253547"/>
                  </a:lnTo>
                  <a:lnTo>
                    <a:pt x="51353" y="260677"/>
                  </a:lnTo>
                  <a:lnTo>
                    <a:pt x="46421" y="267806"/>
                  </a:lnTo>
                  <a:lnTo>
                    <a:pt x="40393" y="274387"/>
                  </a:lnTo>
                  <a:lnTo>
                    <a:pt x="34912" y="280421"/>
                  </a:lnTo>
                  <a:lnTo>
                    <a:pt x="28885" y="287002"/>
                  </a:lnTo>
                  <a:lnTo>
                    <a:pt x="21761" y="293034"/>
                  </a:lnTo>
                  <a:lnTo>
                    <a:pt x="15185" y="297970"/>
                  </a:lnTo>
                  <a:lnTo>
                    <a:pt x="8061" y="303454"/>
                  </a:lnTo>
                  <a:lnTo>
                    <a:pt x="388" y="308390"/>
                  </a:lnTo>
                  <a:lnTo>
                    <a:pt x="0" y="308612"/>
                  </a:lnTo>
                  <a:lnTo>
                    <a:pt x="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6135688" y="1836195"/>
              <a:ext cx="823912" cy="503724"/>
            </a:xfrm>
            <a:custGeom>
              <a:avLst/>
              <a:gdLst>
                <a:gd name="connsiteX0" fmla="*/ 641380 w 823912"/>
                <a:gd name="connsiteY0" fmla="*/ 0 h 503724"/>
                <a:gd name="connsiteX1" fmla="*/ 650150 w 823912"/>
                <a:gd name="connsiteY1" fmla="*/ 0 h 503724"/>
                <a:gd name="connsiteX2" fmla="*/ 659469 w 823912"/>
                <a:gd name="connsiteY2" fmla="*/ 1099 h 503724"/>
                <a:gd name="connsiteX3" fmla="*/ 667691 w 823912"/>
                <a:gd name="connsiteY3" fmla="*/ 1648 h 503724"/>
                <a:gd name="connsiteX4" fmla="*/ 677010 w 823912"/>
                <a:gd name="connsiteY4" fmla="*/ 3296 h 503724"/>
                <a:gd name="connsiteX5" fmla="*/ 685232 w 823912"/>
                <a:gd name="connsiteY5" fmla="*/ 5492 h 503724"/>
                <a:gd name="connsiteX6" fmla="*/ 694002 w 823912"/>
                <a:gd name="connsiteY6" fmla="*/ 7689 h 503724"/>
                <a:gd name="connsiteX7" fmla="*/ 702224 w 823912"/>
                <a:gd name="connsiteY7" fmla="*/ 10436 h 503724"/>
                <a:gd name="connsiteX8" fmla="*/ 710446 w 823912"/>
                <a:gd name="connsiteY8" fmla="*/ 13731 h 503724"/>
                <a:gd name="connsiteX9" fmla="*/ 718668 w 823912"/>
                <a:gd name="connsiteY9" fmla="*/ 17027 h 503724"/>
                <a:gd name="connsiteX10" fmla="*/ 726343 w 823912"/>
                <a:gd name="connsiteY10" fmla="*/ 20871 h 503724"/>
                <a:gd name="connsiteX11" fmla="*/ 734016 w 823912"/>
                <a:gd name="connsiteY11" fmla="*/ 25264 h 503724"/>
                <a:gd name="connsiteX12" fmla="*/ 741143 w 823912"/>
                <a:gd name="connsiteY12" fmla="*/ 29659 h 503724"/>
                <a:gd name="connsiteX13" fmla="*/ 748269 w 823912"/>
                <a:gd name="connsiteY13" fmla="*/ 34600 h 503724"/>
                <a:gd name="connsiteX14" fmla="*/ 755394 w 823912"/>
                <a:gd name="connsiteY14" fmla="*/ 40093 h 503724"/>
                <a:gd name="connsiteX15" fmla="*/ 761972 w 823912"/>
                <a:gd name="connsiteY15" fmla="*/ 45585 h 503724"/>
                <a:gd name="connsiteX16" fmla="*/ 768550 w 823912"/>
                <a:gd name="connsiteY16" fmla="*/ 51627 h 503724"/>
                <a:gd name="connsiteX17" fmla="*/ 775127 w 823912"/>
                <a:gd name="connsiteY17" fmla="*/ 57668 h 503724"/>
                <a:gd name="connsiteX18" fmla="*/ 780608 w 823912"/>
                <a:gd name="connsiteY18" fmla="*/ 64259 h 503724"/>
                <a:gd name="connsiteX19" fmla="*/ 786090 w 823912"/>
                <a:gd name="connsiteY19" fmla="*/ 71399 h 503724"/>
                <a:gd name="connsiteX20" fmla="*/ 791024 w 823912"/>
                <a:gd name="connsiteY20" fmla="*/ 77988 h 503724"/>
                <a:gd name="connsiteX21" fmla="*/ 796505 w 823912"/>
                <a:gd name="connsiteY21" fmla="*/ 86227 h 503724"/>
                <a:gd name="connsiteX22" fmla="*/ 800890 w 823912"/>
                <a:gd name="connsiteY22" fmla="*/ 93367 h 503724"/>
                <a:gd name="connsiteX23" fmla="*/ 804727 w 823912"/>
                <a:gd name="connsiteY23" fmla="*/ 101056 h 503724"/>
                <a:gd name="connsiteX24" fmla="*/ 808564 w 823912"/>
                <a:gd name="connsiteY24" fmla="*/ 109843 h 503724"/>
                <a:gd name="connsiteX25" fmla="*/ 811853 w 823912"/>
                <a:gd name="connsiteY25" fmla="*/ 118080 h 503724"/>
                <a:gd name="connsiteX26" fmla="*/ 815143 w 823912"/>
                <a:gd name="connsiteY26" fmla="*/ 126868 h 503724"/>
                <a:gd name="connsiteX27" fmla="*/ 817883 w 823912"/>
                <a:gd name="connsiteY27" fmla="*/ 135656 h 503724"/>
                <a:gd name="connsiteX28" fmla="*/ 820075 w 823912"/>
                <a:gd name="connsiteY28" fmla="*/ 144443 h 503724"/>
                <a:gd name="connsiteX29" fmla="*/ 821719 w 823912"/>
                <a:gd name="connsiteY29" fmla="*/ 153780 h 503724"/>
                <a:gd name="connsiteX30" fmla="*/ 822816 w 823912"/>
                <a:gd name="connsiteY30" fmla="*/ 163116 h 503724"/>
                <a:gd name="connsiteX31" fmla="*/ 823365 w 823912"/>
                <a:gd name="connsiteY31" fmla="*/ 172452 h 503724"/>
                <a:gd name="connsiteX32" fmla="*/ 823912 w 823912"/>
                <a:gd name="connsiteY32" fmla="*/ 181240 h 503724"/>
                <a:gd name="connsiteX33" fmla="*/ 823365 w 823912"/>
                <a:gd name="connsiteY33" fmla="*/ 190576 h 503724"/>
                <a:gd name="connsiteX34" fmla="*/ 822816 w 823912"/>
                <a:gd name="connsiteY34" fmla="*/ 199364 h 503724"/>
                <a:gd name="connsiteX35" fmla="*/ 821719 w 823912"/>
                <a:gd name="connsiteY35" fmla="*/ 208152 h 503724"/>
                <a:gd name="connsiteX36" fmla="*/ 820624 w 823912"/>
                <a:gd name="connsiteY36" fmla="*/ 216939 h 503724"/>
                <a:gd name="connsiteX37" fmla="*/ 818431 w 823912"/>
                <a:gd name="connsiteY37" fmla="*/ 225176 h 503724"/>
                <a:gd name="connsiteX38" fmla="*/ 816237 w 823912"/>
                <a:gd name="connsiteY38" fmla="*/ 233964 h 503724"/>
                <a:gd name="connsiteX39" fmla="*/ 812949 w 823912"/>
                <a:gd name="connsiteY39" fmla="*/ 242203 h 503724"/>
                <a:gd name="connsiteX40" fmla="*/ 810209 w 823912"/>
                <a:gd name="connsiteY40" fmla="*/ 250989 h 503724"/>
                <a:gd name="connsiteX41" fmla="*/ 806920 w 823912"/>
                <a:gd name="connsiteY41" fmla="*/ 258679 h 503724"/>
                <a:gd name="connsiteX42" fmla="*/ 803083 w 823912"/>
                <a:gd name="connsiteY42" fmla="*/ 266368 h 503724"/>
                <a:gd name="connsiteX43" fmla="*/ 798698 w 823912"/>
                <a:gd name="connsiteY43" fmla="*/ 274056 h 503724"/>
                <a:gd name="connsiteX44" fmla="*/ 794312 w 823912"/>
                <a:gd name="connsiteY44" fmla="*/ 281196 h 503724"/>
                <a:gd name="connsiteX45" fmla="*/ 788830 w 823912"/>
                <a:gd name="connsiteY45" fmla="*/ 288885 h 503724"/>
                <a:gd name="connsiteX46" fmla="*/ 783898 w 823912"/>
                <a:gd name="connsiteY46" fmla="*/ 295476 h 503724"/>
                <a:gd name="connsiteX47" fmla="*/ 778417 w 823912"/>
                <a:gd name="connsiteY47" fmla="*/ 302067 h 503724"/>
                <a:gd name="connsiteX48" fmla="*/ 772386 w 823912"/>
                <a:gd name="connsiteY48" fmla="*/ 309207 h 503724"/>
                <a:gd name="connsiteX49" fmla="*/ 766357 w 823912"/>
                <a:gd name="connsiteY49" fmla="*/ 315248 h 503724"/>
                <a:gd name="connsiteX50" fmla="*/ 759779 w 823912"/>
                <a:gd name="connsiteY50" fmla="*/ 320740 h 503724"/>
                <a:gd name="connsiteX51" fmla="*/ 753203 w 823912"/>
                <a:gd name="connsiteY51" fmla="*/ 326232 h 503724"/>
                <a:gd name="connsiteX52" fmla="*/ 745528 w 823912"/>
                <a:gd name="connsiteY52" fmla="*/ 331724 h 503724"/>
                <a:gd name="connsiteX53" fmla="*/ 738402 w 823912"/>
                <a:gd name="connsiteY53" fmla="*/ 336667 h 503724"/>
                <a:gd name="connsiteX54" fmla="*/ 730180 w 823912"/>
                <a:gd name="connsiteY54" fmla="*/ 341060 h 503724"/>
                <a:gd name="connsiteX55" fmla="*/ 722505 w 823912"/>
                <a:gd name="connsiteY55" fmla="*/ 344904 h 503724"/>
                <a:gd name="connsiteX56" fmla="*/ 714832 w 823912"/>
                <a:gd name="connsiteY56" fmla="*/ 348749 h 503724"/>
                <a:gd name="connsiteX57" fmla="*/ 706061 w 823912"/>
                <a:gd name="connsiteY57" fmla="*/ 352593 h 503724"/>
                <a:gd name="connsiteX58" fmla="*/ 697839 w 823912"/>
                <a:gd name="connsiteY58" fmla="*/ 355340 h 503724"/>
                <a:gd name="connsiteX59" fmla="*/ 688520 w 823912"/>
                <a:gd name="connsiteY59" fmla="*/ 358085 h 503724"/>
                <a:gd name="connsiteX60" fmla="*/ 679750 w 823912"/>
                <a:gd name="connsiteY60" fmla="*/ 360283 h 503724"/>
                <a:gd name="connsiteX61" fmla="*/ 0 w 823912"/>
                <a:gd name="connsiteY61" fmla="*/ 503724 h 503724"/>
                <a:gd name="connsiteX62" fmla="*/ 0 w 823912"/>
                <a:gd name="connsiteY62" fmla="*/ 242652 h 503724"/>
                <a:gd name="connsiteX63" fmla="*/ 15818 w 823912"/>
                <a:gd name="connsiteY63" fmla="*/ 239777 h 503724"/>
                <a:gd name="connsiteX64" fmla="*/ 78739 w 823912"/>
                <a:gd name="connsiteY64" fmla="*/ 228241 h 503724"/>
                <a:gd name="connsiteX65" fmla="*/ 142206 w 823912"/>
                <a:gd name="connsiteY65" fmla="*/ 215057 h 503724"/>
                <a:gd name="connsiteX66" fmla="*/ 205674 w 823912"/>
                <a:gd name="connsiteY66" fmla="*/ 201873 h 503724"/>
                <a:gd name="connsiteX67" fmla="*/ 268046 w 823912"/>
                <a:gd name="connsiteY67" fmla="*/ 188138 h 503724"/>
                <a:gd name="connsiteX68" fmla="*/ 330967 w 823912"/>
                <a:gd name="connsiteY68" fmla="*/ 173306 h 503724"/>
                <a:gd name="connsiteX69" fmla="*/ 393341 w 823912"/>
                <a:gd name="connsiteY69" fmla="*/ 157924 h 503724"/>
                <a:gd name="connsiteX70" fmla="*/ 455712 w 823912"/>
                <a:gd name="connsiteY70" fmla="*/ 140894 h 503724"/>
                <a:gd name="connsiteX71" fmla="*/ 486900 w 823912"/>
                <a:gd name="connsiteY71" fmla="*/ 132653 h 503724"/>
                <a:gd name="connsiteX72" fmla="*/ 518086 w 823912"/>
                <a:gd name="connsiteY72" fmla="*/ 123315 h 503724"/>
                <a:gd name="connsiteX73" fmla="*/ 549272 w 823912"/>
                <a:gd name="connsiteY73" fmla="*/ 113976 h 503724"/>
                <a:gd name="connsiteX74" fmla="*/ 579912 w 823912"/>
                <a:gd name="connsiteY74" fmla="*/ 104087 h 503724"/>
                <a:gd name="connsiteX75" fmla="*/ 547631 w 823912"/>
                <a:gd name="connsiteY75" fmla="*/ 106834 h 503724"/>
                <a:gd name="connsiteX76" fmla="*/ 515350 w 823912"/>
                <a:gd name="connsiteY76" fmla="*/ 110130 h 503724"/>
                <a:gd name="connsiteX77" fmla="*/ 483069 w 823912"/>
                <a:gd name="connsiteY77" fmla="*/ 112877 h 503724"/>
                <a:gd name="connsiteX78" fmla="*/ 451336 w 823912"/>
                <a:gd name="connsiteY78" fmla="*/ 116723 h 503724"/>
                <a:gd name="connsiteX79" fmla="*/ 387322 w 823912"/>
                <a:gd name="connsiteY79" fmla="*/ 124413 h 503724"/>
                <a:gd name="connsiteX80" fmla="*/ 323308 w 823912"/>
                <a:gd name="connsiteY80" fmla="*/ 134301 h 503724"/>
                <a:gd name="connsiteX81" fmla="*/ 259292 w 823912"/>
                <a:gd name="connsiteY81" fmla="*/ 143641 h 503724"/>
                <a:gd name="connsiteX82" fmla="*/ 195825 w 823912"/>
                <a:gd name="connsiteY82" fmla="*/ 154629 h 503724"/>
                <a:gd name="connsiteX83" fmla="*/ 132904 w 823912"/>
                <a:gd name="connsiteY83" fmla="*/ 165614 h 503724"/>
                <a:gd name="connsiteX84" fmla="*/ 69438 w 823912"/>
                <a:gd name="connsiteY84" fmla="*/ 177701 h 503724"/>
                <a:gd name="connsiteX85" fmla="*/ 6519 w 823912"/>
                <a:gd name="connsiteY85" fmla="*/ 190885 h 503724"/>
                <a:gd name="connsiteX86" fmla="*/ 0 w 823912"/>
                <a:gd name="connsiteY86" fmla="*/ 192194 h 503724"/>
                <a:gd name="connsiteX87" fmla="*/ 0 w 823912"/>
                <a:gd name="connsiteY87" fmla="*/ 131989 h 503724"/>
                <a:gd name="connsiteX88" fmla="*/ 604654 w 823912"/>
                <a:gd name="connsiteY88" fmla="*/ 4395 h 503724"/>
                <a:gd name="connsiteX89" fmla="*/ 613973 w 823912"/>
                <a:gd name="connsiteY89" fmla="*/ 2197 h 503724"/>
                <a:gd name="connsiteX90" fmla="*/ 622743 w 823912"/>
                <a:gd name="connsiteY90" fmla="*/ 1099 h 503724"/>
                <a:gd name="connsiteX91" fmla="*/ 632611 w 823912"/>
                <a:gd name="connsiteY91" fmla="*/ 551 h 503724"/>
                <a:gd name="connsiteX92" fmla="*/ 641380 w 823912"/>
                <a:gd name="connsiteY92" fmla="*/ 0 h 50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823912" h="503724">
                  <a:moveTo>
                    <a:pt x="641380" y="0"/>
                  </a:moveTo>
                  <a:lnTo>
                    <a:pt x="650150" y="0"/>
                  </a:lnTo>
                  <a:lnTo>
                    <a:pt x="659469" y="1099"/>
                  </a:lnTo>
                  <a:lnTo>
                    <a:pt x="667691" y="1648"/>
                  </a:lnTo>
                  <a:lnTo>
                    <a:pt x="677010" y="3296"/>
                  </a:lnTo>
                  <a:lnTo>
                    <a:pt x="685232" y="5492"/>
                  </a:lnTo>
                  <a:lnTo>
                    <a:pt x="694002" y="7689"/>
                  </a:lnTo>
                  <a:lnTo>
                    <a:pt x="702224" y="10436"/>
                  </a:lnTo>
                  <a:lnTo>
                    <a:pt x="710446" y="13731"/>
                  </a:lnTo>
                  <a:lnTo>
                    <a:pt x="718668" y="17027"/>
                  </a:lnTo>
                  <a:lnTo>
                    <a:pt x="726343" y="20871"/>
                  </a:lnTo>
                  <a:lnTo>
                    <a:pt x="734016" y="25264"/>
                  </a:lnTo>
                  <a:lnTo>
                    <a:pt x="741143" y="29659"/>
                  </a:lnTo>
                  <a:lnTo>
                    <a:pt x="748269" y="34600"/>
                  </a:lnTo>
                  <a:lnTo>
                    <a:pt x="755394" y="40093"/>
                  </a:lnTo>
                  <a:lnTo>
                    <a:pt x="761972" y="45585"/>
                  </a:lnTo>
                  <a:lnTo>
                    <a:pt x="768550" y="51627"/>
                  </a:lnTo>
                  <a:lnTo>
                    <a:pt x="775127" y="57668"/>
                  </a:lnTo>
                  <a:lnTo>
                    <a:pt x="780608" y="64259"/>
                  </a:lnTo>
                  <a:lnTo>
                    <a:pt x="786090" y="71399"/>
                  </a:lnTo>
                  <a:lnTo>
                    <a:pt x="791024" y="77988"/>
                  </a:lnTo>
                  <a:lnTo>
                    <a:pt x="796505" y="86227"/>
                  </a:lnTo>
                  <a:lnTo>
                    <a:pt x="800890" y="93367"/>
                  </a:lnTo>
                  <a:lnTo>
                    <a:pt x="804727" y="101056"/>
                  </a:lnTo>
                  <a:lnTo>
                    <a:pt x="808564" y="109843"/>
                  </a:lnTo>
                  <a:lnTo>
                    <a:pt x="811853" y="118080"/>
                  </a:lnTo>
                  <a:lnTo>
                    <a:pt x="815143" y="126868"/>
                  </a:lnTo>
                  <a:lnTo>
                    <a:pt x="817883" y="135656"/>
                  </a:lnTo>
                  <a:lnTo>
                    <a:pt x="820075" y="144443"/>
                  </a:lnTo>
                  <a:lnTo>
                    <a:pt x="821719" y="153780"/>
                  </a:lnTo>
                  <a:lnTo>
                    <a:pt x="822816" y="163116"/>
                  </a:lnTo>
                  <a:lnTo>
                    <a:pt x="823365" y="172452"/>
                  </a:lnTo>
                  <a:lnTo>
                    <a:pt x="823912" y="181240"/>
                  </a:lnTo>
                  <a:lnTo>
                    <a:pt x="823365" y="190576"/>
                  </a:lnTo>
                  <a:lnTo>
                    <a:pt x="822816" y="199364"/>
                  </a:lnTo>
                  <a:lnTo>
                    <a:pt x="821719" y="208152"/>
                  </a:lnTo>
                  <a:lnTo>
                    <a:pt x="820624" y="216939"/>
                  </a:lnTo>
                  <a:lnTo>
                    <a:pt x="818431" y="225176"/>
                  </a:lnTo>
                  <a:lnTo>
                    <a:pt x="816237" y="233964"/>
                  </a:lnTo>
                  <a:lnTo>
                    <a:pt x="812949" y="242203"/>
                  </a:lnTo>
                  <a:lnTo>
                    <a:pt x="810209" y="250989"/>
                  </a:lnTo>
                  <a:lnTo>
                    <a:pt x="806920" y="258679"/>
                  </a:lnTo>
                  <a:lnTo>
                    <a:pt x="803083" y="266368"/>
                  </a:lnTo>
                  <a:lnTo>
                    <a:pt x="798698" y="274056"/>
                  </a:lnTo>
                  <a:lnTo>
                    <a:pt x="794312" y="281196"/>
                  </a:lnTo>
                  <a:lnTo>
                    <a:pt x="788830" y="288885"/>
                  </a:lnTo>
                  <a:lnTo>
                    <a:pt x="783898" y="295476"/>
                  </a:lnTo>
                  <a:lnTo>
                    <a:pt x="778417" y="302067"/>
                  </a:lnTo>
                  <a:lnTo>
                    <a:pt x="772386" y="309207"/>
                  </a:lnTo>
                  <a:lnTo>
                    <a:pt x="766357" y="315248"/>
                  </a:lnTo>
                  <a:lnTo>
                    <a:pt x="759779" y="320740"/>
                  </a:lnTo>
                  <a:lnTo>
                    <a:pt x="753203" y="326232"/>
                  </a:lnTo>
                  <a:lnTo>
                    <a:pt x="745528" y="331724"/>
                  </a:lnTo>
                  <a:lnTo>
                    <a:pt x="738402" y="336667"/>
                  </a:lnTo>
                  <a:lnTo>
                    <a:pt x="730180" y="341060"/>
                  </a:lnTo>
                  <a:lnTo>
                    <a:pt x="722505" y="344904"/>
                  </a:lnTo>
                  <a:lnTo>
                    <a:pt x="714832" y="348749"/>
                  </a:lnTo>
                  <a:lnTo>
                    <a:pt x="706061" y="352593"/>
                  </a:lnTo>
                  <a:lnTo>
                    <a:pt x="697839" y="355340"/>
                  </a:lnTo>
                  <a:lnTo>
                    <a:pt x="688520" y="358085"/>
                  </a:lnTo>
                  <a:lnTo>
                    <a:pt x="679750" y="360283"/>
                  </a:lnTo>
                  <a:lnTo>
                    <a:pt x="0" y="503724"/>
                  </a:lnTo>
                  <a:lnTo>
                    <a:pt x="0" y="242652"/>
                  </a:lnTo>
                  <a:lnTo>
                    <a:pt x="15818" y="239777"/>
                  </a:lnTo>
                  <a:lnTo>
                    <a:pt x="78739" y="228241"/>
                  </a:lnTo>
                  <a:lnTo>
                    <a:pt x="142206" y="215057"/>
                  </a:lnTo>
                  <a:lnTo>
                    <a:pt x="205674" y="201873"/>
                  </a:lnTo>
                  <a:lnTo>
                    <a:pt x="268046" y="188138"/>
                  </a:lnTo>
                  <a:lnTo>
                    <a:pt x="330967" y="173306"/>
                  </a:lnTo>
                  <a:lnTo>
                    <a:pt x="393341" y="157924"/>
                  </a:lnTo>
                  <a:lnTo>
                    <a:pt x="455712" y="140894"/>
                  </a:lnTo>
                  <a:lnTo>
                    <a:pt x="486900" y="132653"/>
                  </a:lnTo>
                  <a:lnTo>
                    <a:pt x="518086" y="123315"/>
                  </a:lnTo>
                  <a:lnTo>
                    <a:pt x="549272" y="113976"/>
                  </a:lnTo>
                  <a:lnTo>
                    <a:pt x="579912" y="104087"/>
                  </a:lnTo>
                  <a:lnTo>
                    <a:pt x="547631" y="106834"/>
                  </a:lnTo>
                  <a:lnTo>
                    <a:pt x="515350" y="110130"/>
                  </a:lnTo>
                  <a:lnTo>
                    <a:pt x="483069" y="112877"/>
                  </a:lnTo>
                  <a:lnTo>
                    <a:pt x="451336" y="116723"/>
                  </a:lnTo>
                  <a:lnTo>
                    <a:pt x="387322" y="124413"/>
                  </a:lnTo>
                  <a:lnTo>
                    <a:pt x="323308" y="134301"/>
                  </a:lnTo>
                  <a:lnTo>
                    <a:pt x="259292" y="143641"/>
                  </a:lnTo>
                  <a:lnTo>
                    <a:pt x="195825" y="154629"/>
                  </a:lnTo>
                  <a:lnTo>
                    <a:pt x="132904" y="165614"/>
                  </a:lnTo>
                  <a:lnTo>
                    <a:pt x="69438" y="177701"/>
                  </a:lnTo>
                  <a:lnTo>
                    <a:pt x="6519" y="190885"/>
                  </a:lnTo>
                  <a:lnTo>
                    <a:pt x="0" y="192194"/>
                  </a:lnTo>
                  <a:lnTo>
                    <a:pt x="0" y="131989"/>
                  </a:lnTo>
                  <a:lnTo>
                    <a:pt x="604654" y="4395"/>
                  </a:lnTo>
                  <a:lnTo>
                    <a:pt x="613973" y="2197"/>
                  </a:lnTo>
                  <a:lnTo>
                    <a:pt x="622743" y="1099"/>
                  </a:lnTo>
                  <a:lnTo>
                    <a:pt x="632611" y="551"/>
                  </a:lnTo>
                  <a:lnTo>
                    <a:pt x="64138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6135688" y="2362109"/>
              <a:ext cx="823912" cy="501607"/>
            </a:xfrm>
            <a:custGeom>
              <a:avLst/>
              <a:gdLst>
                <a:gd name="connsiteX0" fmla="*/ 641380 w 823912"/>
                <a:gd name="connsiteY0" fmla="*/ 0 h 501607"/>
                <a:gd name="connsiteX1" fmla="*/ 650150 w 823912"/>
                <a:gd name="connsiteY1" fmla="*/ 0 h 501607"/>
                <a:gd name="connsiteX2" fmla="*/ 659469 w 823912"/>
                <a:gd name="connsiteY2" fmla="*/ 1094 h 501607"/>
                <a:gd name="connsiteX3" fmla="*/ 667691 w 823912"/>
                <a:gd name="connsiteY3" fmla="*/ 1641 h 501607"/>
                <a:gd name="connsiteX4" fmla="*/ 677010 w 823912"/>
                <a:gd name="connsiteY4" fmla="*/ 3282 h 501607"/>
                <a:gd name="connsiteX5" fmla="*/ 685232 w 823912"/>
                <a:gd name="connsiteY5" fmla="*/ 4923 h 501607"/>
                <a:gd name="connsiteX6" fmla="*/ 694002 w 823912"/>
                <a:gd name="connsiteY6" fmla="*/ 8204 h 501607"/>
                <a:gd name="connsiteX7" fmla="*/ 702224 w 823912"/>
                <a:gd name="connsiteY7" fmla="*/ 10392 h 501607"/>
                <a:gd name="connsiteX8" fmla="*/ 710446 w 823912"/>
                <a:gd name="connsiteY8" fmla="*/ 13672 h 501607"/>
                <a:gd name="connsiteX9" fmla="*/ 718668 w 823912"/>
                <a:gd name="connsiteY9" fmla="*/ 16954 h 501607"/>
                <a:gd name="connsiteX10" fmla="*/ 726343 w 823912"/>
                <a:gd name="connsiteY10" fmla="*/ 20783 h 501607"/>
                <a:gd name="connsiteX11" fmla="*/ 734016 w 823912"/>
                <a:gd name="connsiteY11" fmla="*/ 24611 h 501607"/>
                <a:gd name="connsiteX12" fmla="*/ 741143 w 823912"/>
                <a:gd name="connsiteY12" fmla="*/ 29532 h 501607"/>
                <a:gd name="connsiteX13" fmla="*/ 748269 w 823912"/>
                <a:gd name="connsiteY13" fmla="*/ 34455 h 501607"/>
                <a:gd name="connsiteX14" fmla="*/ 755394 w 823912"/>
                <a:gd name="connsiteY14" fmla="*/ 39925 h 501607"/>
                <a:gd name="connsiteX15" fmla="*/ 761972 w 823912"/>
                <a:gd name="connsiteY15" fmla="*/ 45393 h 501607"/>
                <a:gd name="connsiteX16" fmla="*/ 768550 w 823912"/>
                <a:gd name="connsiteY16" fmla="*/ 51409 h 501607"/>
                <a:gd name="connsiteX17" fmla="*/ 775127 w 823912"/>
                <a:gd name="connsiteY17" fmla="*/ 57426 h 501607"/>
                <a:gd name="connsiteX18" fmla="*/ 780608 w 823912"/>
                <a:gd name="connsiteY18" fmla="*/ 63988 h 501607"/>
                <a:gd name="connsiteX19" fmla="*/ 786090 w 823912"/>
                <a:gd name="connsiteY19" fmla="*/ 71098 h 501607"/>
                <a:gd name="connsiteX20" fmla="*/ 791024 w 823912"/>
                <a:gd name="connsiteY20" fmla="*/ 77660 h 501607"/>
                <a:gd name="connsiteX21" fmla="*/ 796505 w 823912"/>
                <a:gd name="connsiteY21" fmla="*/ 85317 h 501607"/>
                <a:gd name="connsiteX22" fmla="*/ 800890 w 823912"/>
                <a:gd name="connsiteY22" fmla="*/ 92973 h 501607"/>
                <a:gd name="connsiteX23" fmla="*/ 804727 w 823912"/>
                <a:gd name="connsiteY23" fmla="*/ 100631 h 501607"/>
                <a:gd name="connsiteX24" fmla="*/ 808564 w 823912"/>
                <a:gd name="connsiteY24" fmla="*/ 109380 h 501607"/>
                <a:gd name="connsiteX25" fmla="*/ 811853 w 823912"/>
                <a:gd name="connsiteY25" fmla="*/ 117585 h 501607"/>
                <a:gd name="connsiteX26" fmla="*/ 815143 w 823912"/>
                <a:gd name="connsiteY26" fmla="*/ 125787 h 501607"/>
                <a:gd name="connsiteX27" fmla="*/ 817883 w 823912"/>
                <a:gd name="connsiteY27" fmla="*/ 135086 h 501607"/>
                <a:gd name="connsiteX28" fmla="*/ 820075 w 823912"/>
                <a:gd name="connsiteY28" fmla="*/ 143836 h 501607"/>
                <a:gd name="connsiteX29" fmla="*/ 821719 w 823912"/>
                <a:gd name="connsiteY29" fmla="*/ 153134 h 501607"/>
                <a:gd name="connsiteX30" fmla="*/ 822816 w 823912"/>
                <a:gd name="connsiteY30" fmla="*/ 162431 h 501607"/>
                <a:gd name="connsiteX31" fmla="*/ 823365 w 823912"/>
                <a:gd name="connsiteY31" fmla="*/ 171727 h 501607"/>
                <a:gd name="connsiteX32" fmla="*/ 823912 w 823912"/>
                <a:gd name="connsiteY32" fmla="*/ 180479 h 501607"/>
                <a:gd name="connsiteX33" fmla="*/ 823365 w 823912"/>
                <a:gd name="connsiteY33" fmla="*/ 189775 h 501607"/>
                <a:gd name="connsiteX34" fmla="*/ 822816 w 823912"/>
                <a:gd name="connsiteY34" fmla="*/ 198527 h 501607"/>
                <a:gd name="connsiteX35" fmla="*/ 821719 w 823912"/>
                <a:gd name="connsiteY35" fmla="*/ 206729 h 501607"/>
                <a:gd name="connsiteX36" fmla="*/ 820624 w 823912"/>
                <a:gd name="connsiteY36" fmla="*/ 216028 h 501607"/>
                <a:gd name="connsiteX37" fmla="*/ 818431 w 823912"/>
                <a:gd name="connsiteY37" fmla="*/ 224230 h 501607"/>
                <a:gd name="connsiteX38" fmla="*/ 816237 w 823912"/>
                <a:gd name="connsiteY38" fmla="*/ 232982 h 501607"/>
                <a:gd name="connsiteX39" fmla="*/ 812949 w 823912"/>
                <a:gd name="connsiteY39" fmla="*/ 241185 h 501607"/>
                <a:gd name="connsiteX40" fmla="*/ 810209 w 823912"/>
                <a:gd name="connsiteY40" fmla="*/ 249934 h 501607"/>
                <a:gd name="connsiteX41" fmla="*/ 806920 w 823912"/>
                <a:gd name="connsiteY41" fmla="*/ 257592 h 501607"/>
                <a:gd name="connsiteX42" fmla="*/ 803083 w 823912"/>
                <a:gd name="connsiteY42" fmla="*/ 265247 h 501607"/>
                <a:gd name="connsiteX43" fmla="*/ 798698 w 823912"/>
                <a:gd name="connsiteY43" fmla="*/ 272905 h 501607"/>
                <a:gd name="connsiteX44" fmla="*/ 794312 w 823912"/>
                <a:gd name="connsiteY44" fmla="*/ 280015 h 501607"/>
                <a:gd name="connsiteX45" fmla="*/ 788830 w 823912"/>
                <a:gd name="connsiteY45" fmla="*/ 287124 h 501607"/>
                <a:gd name="connsiteX46" fmla="*/ 783898 w 823912"/>
                <a:gd name="connsiteY46" fmla="*/ 294235 h 501607"/>
                <a:gd name="connsiteX47" fmla="*/ 778417 w 823912"/>
                <a:gd name="connsiteY47" fmla="*/ 300797 h 501607"/>
                <a:gd name="connsiteX48" fmla="*/ 772386 w 823912"/>
                <a:gd name="connsiteY48" fmla="*/ 307360 h 501607"/>
                <a:gd name="connsiteX49" fmla="*/ 766357 w 823912"/>
                <a:gd name="connsiteY49" fmla="*/ 313922 h 501607"/>
                <a:gd name="connsiteX50" fmla="*/ 759779 w 823912"/>
                <a:gd name="connsiteY50" fmla="*/ 319392 h 501607"/>
                <a:gd name="connsiteX51" fmla="*/ 753203 w 823912"/>
                <a:gd name="connsiteY51" fmla="*/ 324861 h 501607"/>
                <a:gd name="connsiteX52" fmla="*/ 745528 w 823912"/>
                <a:gd name="connsiteY52" fmla="*/ 330329 h 501607"/>
                <a:gd name="connsiteX53" fmla="*/ 738402 w 823912"/>
                <a:gd name="connsiteY53" fmla="*/ 335252 h 501607"/>
                <a:gd name="connsiteX54" fmla="*/ 730180 w 823912"/>
                <a:gd name="connsiteY54" fmla="*/ 339627 h 501607"/>
                <a:gd name="connsiteX55" fmla="*/ 722505 w 823912"/>
                <a:gd name="connsiteY55" fmla="*/ 343456 h 501607"/>
                <a:gd name="connsiteX56" fmla="*/ 714832 w 823912"/>
                <a:gd name="connsiteY56" fmla="*/ 347283 h 501607"/>
                <a:gd name="connsiteX57" fmla="*/ 706061 w 823912"/>
                <a:gd name="connsiteY57" fmla="*/ 351112 h 501607"/>
                <a:gd name="connsiteX58" fmla="*/ 697839 w 823912"/>
                <a:gd name="connsiteY58" fmla="*/ 353847 h 501607"/>
                <a:gd name="connsiteX59" fmla="*/ 688520 w 823912"/>
                <a:gd name="connsiteY59" fmla="*/ 356582 h 501607"/>
                <a:gd name="connsiteX60" fmla="*/ 679750 w 823912"/>
                <a:gd name="connsiteY60" fmla="*/ 358769 h 501607"/>
                <a:gd name="connsiteX61" fmla="*/ 0 w 823912"/>
                <a:gd name="connsiteY61" fmla="*/ 501607 h 501607"/>
                <a:gd name="connsiteX62" fmla="*/ 0 w 823912"/>
                <a:gd name="connsiteY62" fmla="*/ 239776 h 501607"/>
                <a:gd name="connsiteX63" fmla="*/ 15818 w 823912"/>
                <a:gd name="connsiteY63" fmla="*/ 237038 h 501607"/>
                <a:gd name="connsiteX64" fmla="*/ 78739 w 823912"/>
                <a:gd name="connsiteY64" fmla="*/ 224953 h 501607"/>
                <a:gd name="connsiteX65" fmla="*/ 142206 w 823912"/>
                <a:gd name="connsiteY65" fmla="*/ 212318 h 501607"/>
                <a:gd name="connsiteX66" fmla="*/ 205674 w 823912"/>
                <a:gd name="connsiteY66" fmla="*/ 198584 h 501607"/>
                <a:gd name="connsiteX67" fmla="*/ 268046 w 823912"/>
                <a:gd name="connsiteY67" fmla="*/ 184851 h 501607"/>
                <a:gd name="connsiteX68" fmla="*/ 330967 w 823912"/>
                <a:gd name="connsiteY68" fmla="*/ 170017 h 501607"/>
                <a:gd name="connsiteX69" fmla="*/ 393341 w 823912"/>
                <a:gd name="connsiteY69" fmla="*/ 154637 h 501607"/>
                <a:gd name="connsiteX70" fmla="*/ 455712 w 823912"/>
                <a:gd name="connsiteY70" fmla="*/ 138155 h 501607"/>
                <a:gd name="connsiteX71" fmla="*/ 486900 w 823912"/>
                <a:gd name="connsiteY71" fmla="*/ 129915 h 501607"/>
                <a:gd name="connsiteX72" fmla="*/ 518086 w 823912"/>
                <a:gd name="connsiteY72" fmla="*/ 120577 h 501607"/>
                <a:gd name="connsiteX73" fmla="*/ 549272 w 823912"/>
                <a:gd name="connsiteY73" fmla="*/ 111237 h 501607"/>
                <a:gd name="connsiteX74" fmla="*/ 579912 w 823912"/>
                <a:gd name="connsiteY74" fmla="*/ 101348 h 501607"/>
                <a:gd name="connsiteX75" fmla="*/ 547631 w 823912"/>
                <a:gd name="connsiteY75" fmla="*/ 103547 h 501607"/>
                <a:gd name="connsiteX76" fmla="*/ 515350 w 823912"/>
                <a:gd name="connsiteY76" fmla="*/ 106294 h 501607"/>
                <a:gd name="connsiteX77" fmla="*/ 483069 w 823912"/>
                <a:gd name="connsiteY77" fmla="*/ 110138 h 501607"/>
                <a:gd name="connsiteX78" fmla="*/ 451336 w 823912"/>
                <a:gd name="connsiteY78" fmla="*/ 113435 h 501607"/>
                <a:gd name="connsiteX79" fmla="*/ 387322 w 823912"/>
                <a:gd name="connsiteY79" fmla="*/ 121674 h 501607"/>
                <a:gd name="connsiteX80" fmla="*/ 323308 w 823912"/>
                <a:gd name="connsiteY80" fmla="*/ 131014 h 501607"/>
                <a:gd name="connsiteX81" fmla="*/ 259292 w 823912"/>
                <a:gd name="connsiteY81" fmla="*/ 140902 h 501607"/>
                <a:gd name="connsiteX82" fmla="*/ 195825 w 823912"/>
                <a:gd name="connsiteY82" fmla="*/ 151890 h 501607"/>
                <a:gd name="connsiteX83" fmla="*/ 132904 w 823912"/>
                <a:gd name="connsiteY83" fmla="*/ 162876 h 501607"/>
                <a:gd name="connsiteX84" fmla="*/ 69438 w 823912"/>
                <a:gd name="connsiteY84" fmla="*/ 174962 h 501607"/>
                <a:gd name="connsiteX85" fmla="*/ 6519 w 823912"/>
                <a:gd name="connsiteY85" fmla="*/ 187047 h 501607"/>
                <a:gd name="connsiteX86" fmla="*/ 0 w 823912"/>
                <a:gd name="connsiteY86" fmla="*/ 188470 h 501607"/>
                <a:gd name="connsiteX87" fmla="*/ 0 w 823912"/>
                <a:gd name="connsiteY87" fmla="*/ 131130 h 501607"/>
                <a:gd name="connsiteX88" fmla="*/ 604654 w 823912"/>
                <a:gd name="connsiteY88" fmla="*/ 3829 h 501607"/>
                <a:gd name="connsiteX89" fmla="*/ 613973 w 823912"/>
                <a:gd name="connsiteY89" fmla="*/ 2188 h 501607"/>
                <a:gd name="connsiteX90" fmla="*/ 622743 w 823912"/>
                <a:gd name="connsiteY90" fmla="*/ 1094 h 501607"/>
                <a:gd name="connsiteX91" fmla="*/ 632611 w 823912"/>
                <a:gd name="connsiteY91" fmla="*/ 547 h 501607"/>
                <a:gd name="connsiteX92" fmla="*/ 641380 w 823912"/>
                <a:gd name="connsiteY92" fmla="*/ 0 h 50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823912" h="501607">
                  <a:moveTo>
                    <a:pt x="641380" y="0"/>
                  </a:moveTo>
                  <a:lnTo>
                    <a:pt x="650150" y="0"/>
                  </a:lnTo>
                  <a:lnTo>
                    <a:pt x="659469" y="1094"/>
                  </a:lnTo>
                  <a:lnTo>
                    <a:pt x="667691" y="1641"/>
                  </a:lnTo>
                  <a:lnTo>
                    <a:pt x="677010" y="3282"/>
                  </a:lnTo>
                  <a:lnTo>
                    <a:pt x="685232" y="4923"/>
                  </a:lnTo>
                  <a:lnTo>
                    <a:pt x="694002" y="8204"/>
                  </a:lnTo>
                  <a:lnTo>
                    <a:pt x="702224" y="10392"/>
                  </a:lnTo>
                  <a:lnTo>
                    <a:pt x="710446" y="13672"/>
                  </a:lnTo>
                  <a:lnTo>
                    <a:pt x="718668" y="16954"/>
                  </a:lnTo>
                  <a:lnTo>
                    <a:pt x="726343" y="20783"/>
                  </a:lnTo>
                  <a:lnTo>
                    <a:pt x="734016" y="24611"/>
                  </a:lnTo>
                  <a:lnTo>
                    <a:pt x="741143" y="29532"/>
                  </a:lnTo>
                  <a:lnTo>
                    <a:pt x="748269" y="34455"/>
                  </a:lnTo>
                  <a:lnTo>
                    <a:pt x="755394" y="39925"/>
                  </a:lnTo>
                  <a:lnTo>
                    <a:pt x="761972" y="45393"/>
                  </a:lnTo>
                  <a:lnTo>
                    <a:pt x="768550" y="51409"/>
                  </a:lnTo>
                  <a:lnTo>
                    <a:pt x="775127" y="57426"/>
                  </a:lnTo>
                  <a:lnTo>
                    <a:pt x="780608" y="63988"/>
                  </a:lnTo>
                  <a:lnTo>
                    <a:pt x="786090" y="71098"/>
                  </a:lnTo>
                  <a:lnTo>
                    <a:pt x="791024" y="77660"/>
                  </a:lnTo>
                  <a:lnTo>
                    <a:pt x="796505" y="85317"/>
                  </a:lnTo>
                  <a:lnTo>
                    <a:pt x="800890" y="92973"/>
                  </a:lnTo>
                  <a:lnTo>
                    <a:pt x="804727" y="100631"/>
                  </a:lnTo>
                  <a:lnTo>
                    <a:pt x="808564" y="109380"/>
                  </a:lnTo>
                  <a:lnTo>
                    <a:pt x="811853" y="117585"/>
                  </a:lnTo>
                  <a:lnTo>
                    <a:pt x="815143" y="125787"/>
                  </a:lnTo>
                  <a:lnTo>
                    <a:pt x="817883" y="135086"/>
                  </a:lnTo>
                  <a:lnTo>
                    <a:pt x="820075" y="143836"/>
                  </a:lnTo>
                  <a:lnTo>
                    <a:pt x="821719" y="153134"/>
                  </a:lnTo>
                  <a:lnTo>
                    <a:pt x="822816" y="162431"/>
                  </a:lnTo>
                  <a:lnTo>
                    <a:pt x="823365" y="171727"/>
                  </a:lnTo>
                  <a:lnTo>
                    <a:pt x="823912" y="180479"/>
                  </a:lnTo>
                  <a:lnTo>
                    <a:pt x="823365" y="189775"/>
                  </a:lnTo>
                  <a:lnTo>
                    <a:pt x="822816" y="198527"/>
                  </a:lnTo>
                  <a:lnTo>
                    <a:pt x="821719" y="206729"/>
                  </a:lnTo>
                  <a:lnTo>
                    <a:pt x="820624" y="216028"/>
                  </a:lnTo>
                  <a:lnTo>
                    <a:pt x="818431" y="224230"/>
                  </a:lnTo>
                  <a:lnTo>
                    <a:pt x="816237" y="232982"/>
                  </a:lnTo>
                  <a:lnTo>
                    <a:pt x="812949" y="241185"/>
                  </a:lnTo>
                  <a:lnTo>
                    <a:pt x="810209" y="249934"/>
                  </a:lnTo>
                  <a:lnTo>
                    <a:pt x="806920" y="257592"/>
                  </a:lnTo>
                  <a:lnTo>
                    <a:pt x="803083" y="265247"/>
                  </a:lnTo>
                  <a:lnTo>
                    <a:pt x="798698" y="272905"/>
                  </a:lnTo>
                  <a:lnTo>
                    <a:pt x="794312" y="280015"/>
                  </a:lnTo>
                  <a:lnTo>
                    <a:pt x="788830" y="287124"/>
                  </a:lnTo>
                  <a:lnTo>
                    <a:pt x="783898" y="294235"/>
                  </a:lnTo>
                  <a:lnTo>
                    <a:pt x="778417" y="300797"/>
                  </a:lnTo>
                  <a:lnTo>
                    <a:pt x="772386" y="307360"/>
                  </a:lnTo>
                  <a:lnTo>
                    <a:pt x="766357" y="313922"/>
                  </a:lnTo>
                  <a:lnTo>
                    <a:pt x="759779" y="319392"/>
                  </a:lnTo>
                  <a:lnTo>
                    <a:pt x="753203" y="324861"/>
                  </a:lnTo>
                  <a:lnTo>
                    <a:pt x="745528" y="330329"/>
                  </a:lnTo>
                  <a:lnTo>
                    <a:pt x="738402" y="335252"/>
                  </a:lnTo>
                  <a:lnTo>
                    <a:pt x="730180" y="339627"/>
                  </a:lnTo>
                  <a:lnTo>
                    <a:pt x="722505" y="343456"/>
                  </a:lnTo>
                  <a:lnTo>
                    <a:pt x="714832" y="347283"/>
                  </a:lnTo>
                  <a:lnTo>
                    <a:pt x="706061" y="351112"/>
                  </a:lnTo>
                  <a:lnTo>
                    <a:pt x="697839" y="353847"/>
                  </a:lnTo>
                  <a:lnTo>
                    <a:pt x="688520" y="356582"/>
                  </a:lnTo>
                  <a:lnTo>
                    <a:pt x="679750" y="358769"/>
                  </a:lnTo>
                  <a:lnTo>
                    <a:pt x="0" y="501607"/>
                  </a:lnTo>
                  <a:lnTo>
                    <a:pt x="0" y="239776"/>
                  </a:lnTo>
                  <a:lnTo>
                    <a:pt x="15818" y="237038"/>
                  </a:lnTo>
                  <a:lnTo>
                    <a:pt x="78739" y="224953"/>
                  </a:lnTo>
                  <a:lnTo>
                    <a:pt x="142206" y="212318"/>
                  </a:lnTo>
                  <a:lnTo>
                    <a:pt x="205674" y="198584"/>
                  </a:lnTo>
                  <a:lnTo>
                    <a:pt x="268046" y="184851"/>
                  </a:lnTo>
                  <a:lnTo>
                    <a:pt x="330967" y="170017"/>
                  </a:lnTo>
                  <a:lnTo>
                    <a:pt x="393341" y="154637"/>
                  </a:lnTo>
                  <a:lnTo>
                    <a:pt x="455712" y="138155"/>
                  </a:lnTo>
                  <a:lnTo>
                    <a:pt x="486900" y="129915"/>
                  </a:lnTo>
                  <a:lnTo>
                    <a:pt x="518086" y="120577"/>
                  </a:lnTo>
                  <a:lnTo>
                    <a:pt x="549272" y="111237"/>
                  </a:lnTo>
                  <a:lnTo>
                    <a:pt x="579912" y="101348"/>
                  </a:lnTo>
                  <a:lnTo>
                    <a:pt x="547631" y="103547"/>
                  </a:lnTo>
                  <a:lnTo>
                    <a:pt x="515350" y="106294"/>
                  </a:lnTo>
                  <a:lnTo>
                    <a:pt x="483069" y="110138"/>
                  </a:lnTo>
                  <a:lnTo>
                    <a:pt x="451336" y="113435"/>
                  </a:lnTo>
                  <a:lnTo>
                    <a:pt x="387322" y="121674"/>
                  </a:lnTo>
                  <a:lnTo>
                    <a:pt x="323308" y="131014"/>
                  </a:lnTo>
                  <a:lnTo>
                    <a:pt x="259292" y="140902"/>
                  </a:lnTo>
                  <a:lnTo>
                    <a:pt x="195825" y="151890"/>
                  </a:lnTo>
                  <a:lnTo>
                    <a:pt x="132904" y="162876"/>
                  </a:lnTo>
                  <a:lnTo>
                    <a:pt x="69438" y="174962"/>
                  </a:lnTo>
                  <a:lnTo>
                    <a:pt x="6519" y="187047"/>
                  </a:lnTo>
                  <a:lnTo>
                    <a:pt x="0" y="188470"/>
                  </a:lnTo>
                  <a:lnTo>
                    <a:pt x="0" y="131130"/>
                  </a:lnTo>
                  <a:lnTo>
                    <a:pt x="604654" y="3829"/>
                  </a:lnTo>
                  <a:lnTo>
                    <a:pt x="613973" y="2188"/>
                  </a:lnTo>
                  <a:lnTo>
                    <a:pt x="622743" y="1094"/>
                  </a:lnTo>
                  <a:lnTo>
                    <a:pt x="632611" y="547"/>
                  </a:lnTo>
                  <a:lnTo>
                    <a:pt x="64138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6135688" y="2885282"/>
              <a:ext cx="823912" cy="503724"/>
            </a:xfrm>
            <a:custGeom>
              <a:avLst/>
              <a:gdLst>
                <a:gd name="connsiteX0" fmla="*/ 641380 w 823912"/>
                <a:gd name="connsiteY0" fmla="*/ 0 h 503724"/>
                <a:gd name="connsiteX1" fmla="*/ 650150 w 823912"/>
                <a:gd name="connsiteY1" fmla="*/ 0 h 503724"/>
                <a:gd name="connsiteX2" fmla="*/ 659469 w 823912"/>
                <a:gd name="connsiteY2" fmla="*/ 1099 h 503724"/>
                <a:gd name="connsiteX3" fmla="*/ 667691 w 823912"/>
                <a:gd name="connsiteY3" fmla="*/ 1648 h 503724"/>
                <a:gd name="connsiteX4" fmla="*/ 677010 w 823912"/>
                <a:gd name="connsiteY4" fmla="*/ 3296 h 503724"/>
                <a:gd name="connsiteX5" fmla="*/ 685232 w 823912"/>
                <a:gd name="connsiteY5" fmla="*/ 4943 h 503724"/>
                <a:gd name="connsiteX6" fmla="*/ 694002 w 823912"/>
                <a:gd name="connsiteY6" fmla="*/ 8239 h 503724"/>
                <a:gd name="connsiteX7" fmla="*/ 702224 w 823912"/>
                <a:gd name="connsiteY7" fmla="*/ 10435 h 503724"/>
                <a:gd name="connsiteX8" fmla="*/ 710446 w 823912"/>
                <a:gd name="connsiteY8" fmla="*/ 13731 h 503724"/>
                <a:gd name="connsiteX9" fmla="*/ 718668 w 823912"/>
                <a:gd name="connsiteY9" fmla="*/ 17027 h 503724"/>
                <a:gd name="connsiteX10" fmla="*/ 726343 w 823912"/>
                <a:gd name="connsiteY10" fmla="*/ 20871 h 503724"/>
                <a:gd name="connsiteX11" fmla="*/ 734016 w 823912"/>
                <a:gd name="connsiteY11" fmla="*/ 24715 h 503724"/>
                <a:gd name="connsiteX12" fmla="*/ 741143 w 823912"/>
                <a:gd name="connsiteY12" fmla="*/ 30207 h 503724"/>
                <a:gd name="connsiteX13" fmla="*/ 748269 w 823912"/>
                <a:gd name="connsiteY13" fmla="*/ 34600 h 503724"/>
                <a:gd name="connsiteX14" fmla="*/ 755394 w 823912"/>
                <a:gd name="connsiteY14" fmla="*/ 40092 h 503724"/>
                <a:gd name="connsiteX15" fmla="*/ 761972 w 823912"/>
                <a:gd name="connsiteY15" fmla="*/ 45584 h 503724"/>
                <a:gd name="connsiteX16" fmla="*/ 768550 w 823912"/>
                <a:gd name="connsiteY16" fmla="*/ 51627 h 503724"/>
                <a:gd name="connsiteX17" fmla="*/ 775127 w 823912"/>
                <a:gd name="connsiteY17" fmla="*/ 57667 h 503724"/>
                <a:gd name="connsiteX18" fmla="*/ 780608 w 823912"/>
                <a:gd name="connsiteY18" fmla="*/ 64259 h 503724"/>
                <a:gd name="connsiteX19" fmla="*/ 786090 w 823912"/>
                <a:gd name="connsiteY19" fmla="*/ 71398 h 503724"/>
                <a:gd name="connsiteX20" fmla="*/ 791024 w 823912"/>
                <a:gd name="connsiteY20" fmla="*/ 78537 h 503724"/>
                <a:gd name="connsiteX21" fmla="*/ 796505 w 823912"/>
                <a:gd name="connsiteY21" fmla="*/ 85676 h 503724"/>
                <a:gd name="connsiteX22" fmla="*/ 800890 w 823912"/>
                <a:gd name="connsiteY22" fmla="*/ 93367 h 503724"/>
                <a:gd name="connsiteX23" fmla="*/ 804727 w 823912"/>
                <a:gd name="connsiteY23" fmla="*/ 101055 h 503724"/>
                <a:gd name="connsiteX24" fmla="*/ 808564 w 823912"/>
                <a:gd name="connsiteY24" fmla="*/ 109843 h 503724"/>
                <a:gd name="connsiteX25" fmla="*/ 811853 w 823912"/>
                <a:gd name="connsiteY25" fmla="*/ 118080 h 503724"/>
                <a:gd name="connsiteX26" fmla="*/ 815143 w 823912"/>
                <a:gd name="connsiteY26" fmla="*/ 126319 h 503724"/>
                <a:gd name="connsiteX27" fmla="*/ 817883 w 823912"/>
                <a:gd name="connsiteY27" fmla="*/ 135655 h 503724"/>
                <a:gd name="connsiteX28" fmla="*/ 820075 w 823912"/>
                <a:gd name="connsiteY28" fmla="*/ 144443 h 503724"/>
                <a:gd name="connsiteX29" fmla="*/ 821719 w 823912"/>
                <a:gd name="connsiteY29" fmla="*/ 153779 h 503724"/>
                <a:gd name="connsiteX30" fmla="*/ 822816 w 823912"/>
                <a:gd name="connsiteY30" fmla="*/ 163116 h 503724"/>
                <a:gd name="connsiteX31" fmla="*/ 823365 w 823912"/>
                <a:gd name="connsiteY31" fmla="*/ 172452 h 503724"/>
                <a:gd name="connsiteX32" fmla="*/ 823912 w 823912"/>
                <a:gd name="connsiteY32" fmla="*/ 181240 h 503724"/>
                <a:gd name="connsiteX33" fmla="*/ 823365 w 823912"/>
                <a:gd name="connsiteY33" fmla="*/ 190027 h 503724"/>
                <a:gd name="connsiteX34" fmla="*/ 822816 w 823912"/>
                <a:gd name="connsiteY34" fmla="*/ 199364 h 503724"/>
                <a:gd name="connsiteX35" fmla="*/ 821719 w 823912"/>
                <a:gd name="connsiteY35" fmla="*/ 207603 h 503724"/>
                <a:gd name="connsiteX36" fmla="*/ 820624 w 823912"/>
                <a:gd name="connsiteY36" fmla="*/ 216939 h 503724"/>
                <a:gd name="connsiteX37" fmla="*/ 818431 w 823912"/>
                <a:gd name="connsiteY37" fmla="*/ 225176 h 503724"/>
                <a:gd name="connsiteX38" fmla="*/ 816237 w 823912"/>
                <a:gd name="connsiteY38" fmla="*/ 233964 h 503724"/>
                <a:gd name="connsiteX39" fmla="*/ 812949 w 823912"/>
                <a:gd name="connsiteY39" fmla="*/ 242203 h 503724"/>
                <a:gd name="connsiteX40" fmla="*/ 810209 w 823912"/>
                <a:gd name="connsiteY40" fmla="*/ 250440 h 503724"/>
                <a:gd name="connsiteX41" fmla="*/ 806920 w 823912"/>
                <a:gd name="connsiteY41" fmla="*/ 258679 h 503724"/>
                <a:gd name="connsiteX42" fmla="*/ 803083 w 823912"/>
                <a:gd name="connsiteY42" fmla="*/ 266367 h 503724"/>
                <a:gd name="connsiteX43" fmla="*/ 798698 w 823912"/>
                <a:gd name="connsiteY43" fmla="*/ 274056 h 503724"/>
                <a:gd name="connsiteX44" fmla="*/ 794312 w 823912"/>
                <a:gd name="connsiteY44" fmla="*/ 281196 h 503724"/>
                <a:gd name="connsiteX45" fmla="*/ 788830 w 823912"/>
                <a:gd name="connsiteY45" fmla="*/ 288336 h 503724"/>
                <a:gd name="connsiteX46" fmla="*/ 783898 w 823912"/>
                <a:gd name="connsiteY46" fmla="*/ 295475 h 503724"/>
                <a:gd name="connsiteX47" fmla="*/ 778417 w 823912"/>
                <a:gd name="connsiteY47" fmla="*/ 302067 h 503724"/>
                <a:gd name="connsiteX48" fmla="*/ 772386 w 823912"/>
                <a:gd name="connsiteY48" fmla="*/ 308656 h 503724"/>
                <a:gd name="connsiteX49" fmla="*/ 766357 w 823912"/>
                <a:gd name="connsiteY49" fmla="*/ 315247 h 503724"/>
                <a:gd name="connsiteX50" fmla="*/ 759779 w 823912"/>
                <a:gd name="connsiteY50" fmla="*/ 320739 h 503724"/>
                <a:gd name="connsiteX51" fmla="*/ 753203 w 823912"/>
                <a:gd name="connsiteY51" fmla="*/ 326231 h 503724"/>
                <a:gd name="connsiteX52" fmla="*/ 745528 w 823912"/>
                <a:gd name="connsiteY52" fmla="*/ 331175 h 503724"/>
                <a:gd name="connsiteX53" fmla="*/ 738402 w 823912"/>
                <a:gd name="connsiteY53" fmla="*/ 336667 h 503724"/>
                <a:gd name="connsiteX54" fmla="*/ 730180 w 823912"/>
                <a:gd name="connsiteY54" fmla="*/ 341060 h 503724"/>
                <a:gd name="connsiteX55" fmla="*/ 722505 w 823912"/>
                <a:gd name="connsiteY55" fmla="*/ 344904 h 503724"/>
                <a:gd name="connsiteX56" fmla="*/ 714832 w 823912"/>
                <a:gd name="connsiteY56" fmla="*/ 348748 h 503724"/>
                <a:gd name="connsiteX57" fmla="*/ 706061 w 823912"/>
                <a:gd name="connsiteY57" fmla="*/ 352044 h 503724"/>
                <a:gd name="connsiteX58" fmla="*/ 697839 w 823912"/>
                <a:gd name="connsiteY58" fmla="*/ 355339 h 503724"/>
                <a:gd name="connsiteX59" fmla="*/ 688520 w 823912"/>
                <a:gd name="connsiteY59" fmla="*/ 358085 h 503724"/>
                <a:gd name="connsiteX60" fmla="*/ 679750 w 823912"/>
                <a:gd name="connsiteY60" fmla="*/ 360283 h 503724"/>
                <a:gd name="connsiteX61" fmla="*/ 0 w 823912"/>
                <a:gd name="connsiteY61" fmla="*/ 503724 h 503724"/>
                <a:gd name="connsiteX62" fmla="*/ 0 w 823912"/>
                <a:gd name="connsiteY62" fmla="*/ 237853 h 503724"/>
                <a:gd name="connsiteX63" fmla="*/ 15818 w 823912"/>
                <a:gd name="connsiteY63" fmla="*/ 235153 h 503724"/>
                <a:gd name="connsiteX64" fmla="*/ 78739 w 823912"/>
                <a:gd name="connsiteY64" fmla="*/ 223235 h 503724"/>
                <a:gd name="connsiteX65" fmla="*/ 142206 w 823912"/>
                <a:gd name="connsiteY65" fmla="*/ 210234 h 503724"/>
                <a:gd name="connsiteX66" fmla="*/ 205674 w 823912"/>
                <a:gd name="connsiteY66" fmla="*/ 197774 h 503724"/>
                <a:gd name="connsiteX67" fmla="*/ 268046 w 823912"/>
                <a:gd name="connsiteY67" fmla="*/ 183690 h 503724"/>
                <a:gd name="connsiteX68" fmla="*/ 330967 w 823912"/>
                <a:gd name="connsiteY68" fmla="*/ 169063 h 503724"/>
                <a:gd name="connsiteX69" fmla="*/ 393341 w 823912"/>
                <a:gd name="connsiteY69" fmla="*/ 154437 h 503724"/>
                <a:gd name="connsiteX70" fmla="*/ 455712 w 823912"/>
                <a:gd name="connsiteY70" fmla="*/ 138185 h 503724"/>
                <a:gd name="connsiteX71" fmla="*/ 486900 w 823912"/>
                <a:gd name="connsiteY71" fmla="*/ 128975 h 503724"/>
                <a:gd name="connsiteX72" fmla="*/ 518086 w 823912"/>
                <a:gd name="connsiteY72" fmla="*/ 120308 h 503724"/>
                <a:gd name="connsiteX73" fmla="*/ 549272 w 823912"/>
                <a:gd name="connsiteY73" fmla="*/ 111641 h 503724"/>
                <a:gd name="connsiteX74" fmla="*/ 579912 w 823912"/>
                <a:gd name="connsiteY74" fmla="*/ 101347 h 503724"/>
                <a:gd name="connsiteX75" fmla="*/ 547631 w 823912"/>
                <a:gd name="connsiteY75" fmla="*/ 104056 h 503724"/>
                <a:gd name="connsiteX76" fmla="*/ 515350 w 823912"/>
                <a:gd name="connsiteY76" fmla="*/ 106765 h 503724"/>
                <a:gd name="connsiteX77" fmla="*/ 483069 w 823912"/>
                <a:gd name="connsiteY77" fmla="*/ 110015 h 503724"/>
                <a:gd name="connsiteX78" fmla="*/ 451336 w 823912"/>
                <a:gd name="connsiteY78" fmla="*/ 113806 h 503724"/>
                <a:gd name="connsiteX79" fmla="*/ 387322 w 823912"/>
                <a:gd name="connsiteY79" fmla="*/ 121391 h 503724"/>
                <a:gd name="connsiteX80" fmla="*/ 323308 w 823912"/>
                <a:gd name="connsiteY80" fmla="*/ 130600 h 503724"/>
                <a:gd name="connsiteX81" fmla="*/ 259292 w 823912"/>
                <a:gd name="connsiteY81" fmla="*/ 140352 h 503724"/>
                <a:gd name="connsiteX82" fmla="*/ 195825 w 823912"/>
                <a:gd name="connsiteY82" fmla="*/ 150644 h 503724"/>
                <a:gd name="connsiteX83" fmla="*/ 132904 w 823912"/>
                <a:gd name="connsiteY83" fmla="*/ 162020 h 503724"/>
                <a:gd name="connsiteX84" fmla="*/ 69438 w 823912"/>
                <a:gd name="connsiteY84" fmla="*/ 173938 h 503724"/>
                <a:gd name="connsiteX85" fmla="*/ 6519 w 823912"/>
                <a:gd name="connsiteY85" fmla="*/ 186399 h 503724"/>
                <a:gd name="connsiteX86" fmla="*/ 0 w 823912"/>
                <a:gd name="connsiteY86" fmla="*/ 187746 h 503724"/>
                <a:gd name="connsiteX87" fmla="*/ 0 w 823912"/>
                <a:gd name="connsiteY87" fmla="*/ 131439 h 503724"/>
                <a:gd name="connsiteX88" fmla="*/ 604654 w 823912"/>
                <a:gd name="connsiteY88" fmla="*/ 3844 h 503724"/>
                <a:gd name="connsiteX89" fmla="*/ 613973 w 823912"/>
                <a:gd name="connsiteY89" fmla="*/ 2196 h 503724"/>
                <a:gd name="connsiteX90" fmla="*/ 622743 w 823912"/>
                <a:gd name="connsiteY90" fmla="*/ 1099 h 503724"/>
                <a:gd name="connsiteX91" fmla="*/ 632611 w 823912"/>
                <a:gd name="connsiteY91" fmla="*/ 550 h 503724"/>
                <a:gd name="connsiteX92" fmla="*/ 641380 w 823912"/>
                <a:gd name="connsiteY92" fmla="*/ 0 h 50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823912" h="503724">
                  <a:moveTo>
                    <a:pt x="641380" y="0"/>
                  </a:moveTo>
                  <a:lnTo>
                    <a:pt x="650150" y="0"/>
                  </a:lnTo>
                  <a:lnTo>
                    <a:pt x="659469" y="1099"/>
                  </a:lnTo>
                  <a:lnTo>
                    <a:pt x="667691" y="1648"/>
                  </a:lnTo>
                  <a:lnTo>
                    <a:pt x="677010" y="3296"/>
                  </a:lnTo>
                  <a:lnTo>
                    <a:pt x="685232" y="4943"/>
                  </a:lnTo>
                  <a:lnTo>
                    <a:pt x="694002" y="8239"/>
                  </a:lnTo>
                  <a:lnTo>
                    <a:pt x="702224" y="10435"/>
                  </a:lnTo>
                  <a:lnTo>
                    <a:pt x="710446" y="13731"/>
                  </a:lnTo>
                  <a:lnTo>
                    <a:pt x="718668" y="17027"/>
                  </a:lnTo>
                  <a:lnTo>
                    <a:pt x="726343" y="20871"/>
                  </a:lnTo>
                  <a:lnTo>
                    <a:pt x="734016" y="24715"/>
                  </a:lnTo>
                  <a:lnTo>
                    <a:pt x="741143" y="30207"/>
                  </a:lnTo>
                  <a:lnTo>
                    <a:pt x="748269" y="34600"/>
                  </a:lnTo>
                  <a:lnTo>
                    <a:pt x="755394" y="40092"/>
                  </a:lnTo>
                  <a:lnTo>
                    <a:pt x="761972" y="45584"/>
                  </a:lnTo>
                  <a:lnTo>
                    <a:pt x="768550" y="51627"/>
                  </a:lnTo>
                  <a:lnTo>
                    <a:pt x="775127" y="57667"/>
                  </a:lnTo>
                  <a:lnTo>
                    <a:pt x="780608" y="64259"/>
                  </a:lnTo>
                  <a:lnTo>
                    <a:pt x="786090" y="71398"/>
                  </a:lnTo>
                  <a:lnTo>
                    <a:pt x="791024" y="78537"/>
                  </a:lnTo>
                  <a:lnTo>
                    <a:pt x="796505" y="85676"/>
                  </a:lnTo>
                  <a:lnTo>
                    <a:pt x="800890" y="93367"/>
                  </a:lnTo>
                  <a:lnTo>
                    <a:pt x="804727" y="101055"/>
                  </a:lnTo>
                  <a:lnTo>
                    <a:pt x="808564" y="109843"/>
                  </a:lnTo>
                  <a:lnTo>
                    <a:pt x="811853" y="118080"/>
                  </a:lnTo>
                  <a:lnTo>
                    <a:pt x="815143" y="126319"/>
                  </a:lnTo>
                  <a:lnTo>
                    <a:pt x="817883" y="135655"/>
                  </a:lnTo>
                  <a:lnTo>
                    <a:pt x="820075" y="144443"/>
                  </a:lnTo>
                  <a:lnTo>
                    <a:pt x="821719" y="153779"/>
                  </a:lnTo>
                  <a:lnTo>
                    <a:pt x="822816" y="163116"/>
                  </a:lnTo>
                  <a:lnTo>
                    <a:pt x="823365" y="172452"/>
                  </a:lnTo>
                  <a:lnTo>
                    <a:pt x="823912" y="181240"/>
                  </a:lnTo>
                  <a:lnTo>
                    <a:pt x="823365" y="190027"/>
                  </a:lnTo>
                  <a:lnTo>
                    <a:pt x="822816" y="199364"/>
                  </a:lnTo>
                  <a:lnTo>
                    <a:pt x="821719" y="207603"/>
                  </a:lnTo>
                  <a:lnTo>
                    <a:pt x="820624" y="216939"/>
                  </a:lnTo>
                  <a:lnTo>
                    <a:pt x="818431" y="225176"/>
                  </a:lnTo>
                  <a:lnTo>
                    <a:pt x="816237" y="233964"/>
                  </a:lnTo>
                  <a:lnTo>
                    <a:pt x="812949" y="242203"/>
                  </a:lnTo>
                  <a:lnTo>
                    <a:pt x="810209" y="250440"/>
                  </a:lnTo>
                  <a:lnTo>
                    <a:pt x="806920" y="258679"/>
                  </a:lnTo>
                  <a:lnTo>
                    <a:pt x="803083" y="266367"/>
                  </a:lnTo>
                  <a:lnTo>
                    <a:pt x="798698" y="274056"/>
                  </a:lnTo>
                  <a:lnTo>
                    <a:pt x="794312" y="281196"/>
                  </a:lnTo>
                  <a:lnTo>
                    <a:pt x="788830" y="288336"/>
                  </a:lnTo>
                  <a:lnTo>
                    <a:pt x="783898" y="295475"/>
                  </a:lnTo>
                  <a:lnTo>
                    <a:pt x="778417" y="302067"/>
                  </a:lnTo>
                  <a:lnTo>
                    <a:pt x="772386" y="308656"/>
                  </a:lnTo>
                  <a:lnTo>
                    <a:pt x="766357" y="315247"/>
                  </a:lnTo>
                  <a:lnTo>
                    <a:pt x="759779" y="320739"/>
                  </a:lnTo>
                  <a:lnTo>
                    <a:pt x="753203" y="326231"/>
                  </a:lnTo>
                  <a:lnTo>
                    <a:pt x="745528" y="331175"/>
                  </a:lnTo>
                  <a:lnTo>
                    <a:pt x="738402" y="336667"/>
                  </a:lnTo>
                  <a:lnTo>
                    <a:pt x="730180" y="341060"/>
                  </a:lnTo>
                  <a:lnTo>
                    <a:pt x="722505" y="344904"/>
                  </a:lnTo>
                  <a:lnTo>
                    <a:pt x="714832" y="348748"/>
                  </a:lnTo>
                  <a:lnTo>
                    <a:pt x="706061" y="352044"/>
                  </a:lnTo>
                  <a:lnTo>
                    <a:pt x="697839" y="355339"/>
                  </a:lnTo>
                  <a:lnTo>
                    <a:pt x="688520" y="358085"/>
                  </a:lnTo>
                  <a:lnTo>
                    <a:pt x="679750" y="360283"/>
                  </a:lnTo>
                  <a:lnTo>
                    <a:pt x="0" y="503724"/>
                  </a:lnTo>
                  <a:lnTo>
                    <a:pt x="0" y="237853"/>
                  </a:lnTo>
                  <a:lnTo>
                    <a:pt x="15818" y="235153"/>
                  </a:lnTo>
                  <a:lnTo>
                    <a:pt x="78739" y="223235"/>
                  </a:lnTo>
                  <a:lnTo>
                    <a:pt x="142206" y="210234"/>
                  </a:lnTo>
                  <a:lnTo>
                    <a:pt x="205674" y="197774"/>
                  </a:lnTo>
                  <a:lnTo>
                    <a:pt x="268046" y="183690"/>
                  </a:lnTo>
                  <a:lnTo>
                    <a:pt x="330967" y="169063"/>
                  </a:lnTo>
                  <a:lnTo>
                    <a:pt x="393341" y="154437"/>
                  </a:lnTo>
                  <a:lnTo>
                    <a:pt x="455712" y="138185"/>
                  </a:lnTo>
                  <a:lnTo>
                    <a:pt x="486900" y="128975"/>
                  </a:lnTo>
                  <a:lnTo>
                    <a:pt x="518086" y="120308"/>
                  </a:lnTo>
                  <a:lnTo>
                    <a:pt x="549272" y="111641"/>
                  </a:lnTo>
                  <a:lnTo>
                    <a:pt x="579912" y="101347"/>
                  </a:lnTo>
                  <a:lnTo>
                    <a:pt x="547631" y="104056"/>
                  </a:lnTo>
                  <a:lnTo>
                    <a:pt x="515350" y="106765"/>
                  </a:lnTo>
                  <a:lnTo>
                    <a:pt x="483069" y="110015"/>
                  </a:lnTo>
                  <a:lnTo>
                    <a:pt x="451336" y="113806"/>
                  </a:lnTo>
                  <a:lnTo>
                    <a:pt x="387322" y="121391"/>
                  </a:lnTo>
                  <a:lnTo>
                    <a:pt x="323308" y="130600"/>
                  </a:lnTo>
                  <a:lnTo>
                    <a:pt x="259292" y="140352"/>
                  </a:lnTo>
                  <a:lnTo>
                    <a:pt x="195825" y="150644"/>
                  </a:lnTo>
                  <a:lnTo>
                    <a:pt x="132904" y="162020"/>
                  </a:lnTo>
                  <a:lnTo>
                    <a:pt x="69438" y="173938"/>
                  </a:lnTo>
                  <a:lnTo>
                    <a:pt x="6519" y="186399"/>
                  </a:lnTo>
                  <a:lnTo>
                    <a:pt x="0" y="187746"/>
                  </a:lnTo>
                  <a:lnTo>
                    <a:pt x="0" y="131439"/>
                  </a:lnTo>
                  <a:lnTo>
                    <a:pt x="604654" y="3844"/>
                  </a:lnTo>
                  <a:lnTo>
                    <a:pt x="613973" y="2196"/>
                  </a:lnTo>
                  <a:lnTo>
                    <a:pt x="622743" y="1099"/>
                  </a:lnTo>
                  <a:lnTo>
                    <a:pt x="632611" y="550"/>
                  </a:lnTo>
                  <a:lnTo>
                    <a:pt x="64138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6134238" y="3389007"/>
              <a:ext cx="1450" cy="306"/>
            </a:xfrm>
            <a:custGeom>
              <a:avLst/>
              <a:gdLst>
                <a:gd name="connsiteX0" fmla="*/ 1450 w 1450"/>
                <a:gd name="connsiteY0" fmla="*/ 0 h 306"/>
                <a:gd name="connsiteX1" fmla="*/ 1450 w 1450"/>
                <a:gd name="connsiteY1" fmla="*/ 306 h 306"/>
                <a:gd name="connsiteX2" fmla="*/ 0 w 1450"/>
                <a:gd name="connsiteY2" fmla="*/ 306 h 306"/>
                <a:gd name="connsiteX3" fmla="*/ 1450 w 1450"/>
                <a:gd name="connsiteY3" fmla="*/ 0 h 306"/>
              </a:gdLst>
              <a:ahLst/>
              <a:cxnLst>
                <a:cxn ang="0">
                  <a:pos x="connsiteX0" y="connsiteY0"/>
                </a:cxn>
                <a:cxn ang="0">
                  <a:pos x="connsiteX1" y="connsiteY1"/>
                </a:cxn>
                <a:cxn ang="0">
                  <a:pos x="connsiteX2" y="connsiteY2"/>
                </a:cxn>
                <a:cxn ang="0">
                  <a:pos x="connsiteX3" y="connsiteY3"/>
                </a:cxn>
              </a:cxnLst>
              <a:rect l="l" t="t" r="r" b="b"/>
              <a:pathLst>
                <a:path w="1450" h="306">
                  <a:moveTo>
                    <a:pt x="1450" y="0"/>
                  </a:moveTo>
                  <a:lnTo>
                    <a:pt x="1450" y="306"/>
                  </a:lnTo>
                  <a:lnTo>
                    <a:pt x="0" y="306"/>
                  </a:lnTo>
                  <a:lnTo>
                    <a:pt x="145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5272283" y="3849688"/>
            <a:ext cx="784031" cy="1899540"/>
            <a:chOff x="5272283" y="3468688"/>
            <a:chExt cx="784031" cy="1899540"/>
          </a:xfrm>
          <a:solidFill>
            <a:srgbClr val="3A3A3A"/>
          </a:solidFill>
        </p:grpSpPr>
        <p:sp>
          <p:nvSpPr>
            <p:cNvPr id="24" name="任意多边形 23"/>
            <p:cNvSpPr/>
            <p:nvPr/>
          </p:nvSpPr>
          <p:spPr>
            <a:xfrm>
              <a:off x="5272283" y="3468688"/>
              <a:ext cx="485806" cy="68507"/>
            </a:xfrm>
            <a:custGeom>
              <a:avLst/>
              <a:gdLst>
                <a:gd name="connsiteX0" fmla="*/ 0 w 485806"/>
                <a:gd name="connsiteY0" fmla="*/ 0 h 68507"/>
                <a:gd name="connsiteX1" fmla="*/ 485806 w 485806"/>
                <a:gd name="connsiteY1" fmla="*/ 0 h 68507"/>
                <a:gd name="connsiteX2" fmla="*/ 179375 w 485806"/>
                <a:gd name="connsiteY2" fmla="*/ 64663 h 68507"/>
                <a:gd name="connsiteX3" fmla="*/ 169509 w 485806"/>
                <a:gd name="connsiteY3" fmla="*/ 66311 h 68507"/>
                <a:gd name="connsiteX4" fmla="*/ 160190 w 485806"/>
                <a:gd name="connsiteY4" fmla="*/ 67410 h 68507"/>
                <a:gd name="connsiteX5" fmla="*/ 150871 w 485806"/>
                <a:gd name="connsiteY5" fmla="*/ 67959 h 68507"/>
                <a:gd name="connsiteX6" fmla="*/ 141552 w 485806"/>
                <a:gd name="connsiteY6" fmla="*/ 68507 h 68507"/>
                <a:gd name="connsiteX7" fmla="*/ 133330 w 485806"/>
                <a:gd name="connsiteY7" fmla="*/ 67959 h 68507"/>
                <a:gd name="connsiteX8" fmla="*/ 125657 w 485806"/>
                <a:gd name="connsiteY8" fmla="*/ 67410 h 68507"/>
                <a:gd name="connsiteX9" fmla="*/ 110308 w 485806"/>
                <a:gd name="connsiteY9" fmla="*/ 65762 h 68507"/>
                <a:gd name="connsiteX10" fmla="*/ 95509 w 485806"/>
                <a:gd name="connsiteY10" fmla="*/ 62467 h 68507"/>
                <a:gd name="connsiteX11" fmla="*/ 81257 w 485806"/>
                <a:gd name="connsiteY11" fmla="*/ 58072 h 68507"/>
                <a:gd name="connsiteX12" fmla="*/ 66456 w 485806"/>
                <a:gd name="connsiteY12" fmla="*/ 52031 h 68507"/>
                <a:gd name="connsiteX13" fmla="*/ 52753 w 485806"/>
                <a:gd name="connsiteY13" fmla="*/ 45442 h 68507"/>
                <a:gd name="connsiteX14" fmla="*/ 40146 w 485806"/>
                <a:gd name="connsiteY14" fmla="*/ 37751 h 68507"/>
                <a:gd name="connsiteX15" fmla="*/ 28088 w 485806"/>
                <a:gd name="connsiteY15" fmla="*/ 28415 h 68507"/>
                <a:gd name="connsiteX16" fmla="*/ 16576 w 485806"/>
                <a:gd name="connsiteY16" fmla="*/ 18530 h 68507"/>
                <a:gd name="connsiteX17" fmla="*/ 6162 w 485806"/>
                <a:gd name="connsiteY17" fmla="*/ 7546 h 68507"/>
                <a:gd name="connsiteX18" fmla="*/ 0 w 485806"/>
                <a:gd name="connsiteY18" fmla="*/ 0 h 6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5806" h="68507">
                  <a:moveTo>
                    <a:pt x="0" y="0"/>
                  </a:moveTo>
                  <a:lnTo>
                    <a:pt x="485806" y="0"/>
                  </a:lnTo>
                  <a:lnTo>
                    <a:pt x="179375" y="64663"/>
                  </a:lnTo>
                  <a:lnTo>
                    <a:pt x="169509" y="66311"/>
                  </a:lnTo>
                  <a:lnTo>
                    <a:pt x="160190" y="67410"/>
                  </a:lnTo>
                  <a:lnTo>
                    <a:pt x="150871" y="67959"/>
                  </a:lnTo>
                  <a:lnTo>
                    <a:pt x="141552" y="68507"/>
                  </a:lnTo>
                  <a:lnTo>
                    <a:pt x="133330" y="67959"/>
                  </a:lnTo>
                  <a:lnTo>
                    <a:pt x="125657" y="67410"/>
                  </a:lnTo>
                  <a:lnTo>
                    <a:pt x="110308" y="65762"/>
                  </a:lnTo>
                  <a:lnTo>
                    <a:pt x="95509" y="62467"/>
                  </a:lnTo>
                  <a:lnTo>
                    <a:pt x="81257" y="58072"/>
                  </a:lnTo>
                  <a:lnTo>
                    <a:pt x="66456" y="52031"/>
                  </a:lnTo>
                  <a:lnTo>
                    <a:pt x="52753" y="45442"/>
                  </a:lnTo>
                  <a:lnTo>
                    <a:pt x="40146" y="37751"/>
                  </a:lnTo>
                  <a:lnTo>
                    <a:pt x="28088" y="28415"/>
                  </a:lnTo>
                  <a:lnTo>
                    <a:pt x="16576" y="18530"/>
                  </a:lnTo>
                  <a:lnTo>
                    <a:pt x="6162" y="754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5459952" y="3575542"/>
              <a:ext cx="323507" cy="254740"/>
            </a:xfrm>
            <a:custGeom>
              <a:avLst/>
              <a:gdLst>
                <a:gd name="connsiteX0" fmla="*/ 292147 w 323507"/>
                <a:gd name="connsiteY0" fmla="*/ 0 h 254740"/>
                <a:gd name="connsiteX1" fmla="*/ 295447 w 323507"/>
                <a:gd name="connsiteY1" fmla="*/ 550 h 254740"/>
                <a:gd name="connsiteX2" fmla="*/ 299299 w 323507"/>
                <a:gd name="connsiteY2" fmla="*/ 1099 h 254740"/>
                <a:gd name="connsiteX3" fmla="*/ 302601 w 323507"/>
                <a:gd name="connsiteY3" fmla="*/ 2200 h 254740"/>
                <a:gd name="connsiteX4" fmla="*/ 305352 w 323507"/>
                <a:gd name="connsiteY4" fmla="*/ 3851 h 254740"/>
                <a:gd name="connsiteX5" fmla="*/ 308652 w 323507"/>
                <a:gd name="connsiteY5" fmla="*/ 5501 h 254740"/>
                <a:gd name="connsiteX6" fmla="*/ 311403 w 323507"/>
                <a:gd name="connsiteY6" fmla="*/ 7152 h 254740"/>
                <a:gd name="connsiteX7" fmla="*/ 314705 w 323507"/>
                <a:gd name="connsiteY7" fmla="*/ 10453 h 254740"/>
                <a:gd name="connsiteX8" fmla="*/ 316905 w 323507"/>
                <a:gd name="connsiteY8" fmla="*/ 12654 h 254740"/>
                <a:gd name="connsiteX9" fmla="*/ 318556 w 323507"/>
                <a:gd name="connsiteY9" fmla="*/ 15405 h 254740"/>
                <a:gd name="connsiteX10" fmla="*/ 320207 w 323507"/>
                <a:gd name="connsiteY10" fmla="*/ 18705 h 254740"/>
                <a:gd name="connsiteX11" fmla="*/ 321856 w 323507"/>
                <a:gd name="connsiteY11" fmla="*/ 22008 h 254740"/>
                <a:gd name="connsiteX12" fmla="*/ 322956 w 323507"/>
                <a:gd name="connsiteY12" fmla="*/ 25309 h 254740"/>
                <a:gd name="connsiteX13" fmla="*/ 323507 w 323507"/>
                <a:gd name="connsiteY13" fmla="*/ 29710 h 254740"/>
                <a:gd name="connsiteX14" fmla="*/ 323507 w 323507"/>
                <a:gd name="connsiteY14" fmla="*/ 33561 h 254740"/>
                <a:gd name="connsiteX15" fmla="*/ 323507 w 323507"/>
                <a:gd name="connsiteY15" fmla="*/ 214025 h 254740"/>
                <a:gd name="connsiteX16" fmla="*/ 323507 w 323507"/>
                <a:gd name="connsiteY16" fmla="*/ 217876 h 254740"/>
                <a:gd name="connsiteX17" fmla="*/ 322956 w 323507"/>
                <a:gd name="connsiteY17" fmla="*/ 221727 h 254740"/>
                <a:gd name="connsiteX18" fmla="*/ 321856 w 323507"/>
                <a:gd name="connsiteY18" fmla="*/ 225580 h 254740"/>
                <a:gd name="connsiteX19" fmla="*/ 320756 w 323507"/>
                <a:gd name="connsiteY19" fmla="*/ 229431 h 254740"/>
                <a:gd name="connsiteX20" fmla="*/ 319105 w 323507"/>
                <a:gd name="connsiteY20" fmla="*/ 233282 h 254740"/>
                <a:gd name="connsiteX21" fmla="*/ 316905 w 323507"/>
                <a:gd name="connsiteY21" fmla="*/ 236583 h 254740"/>
                <a:gd name="connsiteX22" fmla="*/ 314705 w 323507"/>
                <a:gd name="connsiteY22" fmla="*/ 239884 h 254740"/>
                <a:gd name="connsiteX23" fmla="*/ 311403 w 323507"/>
                <a:gd name="connsiteY23" fmla="*/ 242636 h 254740"/>
                <a:gd name="connsiteX24" fmla="*/ 308652 w 323507"/>
                <a:gd name="connsiteY24" fmla="*/ 244836 h 254740"/>
                <a:gd name="connsiteX25" fmla="*/ 305901 w 323507"/>
                <a:gd name="connsiteY25" fmla="*/ 247037 h 254740"/>
                <a:gd name="connsiteX26" fmla="*/ 302601 w 323507"/>
                <a:gd name="connsiteY26" fmla="*/ 249237 h 254740"/>
                <a:gd name="connsiteX27" fmla="*/ 299299 w 323507"/>
                <a:gd name="connsiteY27" fmla="*/ 250889 h 254740"/>
                <a:gd name="connsiteX28" fmla="*/ 295447 w 323507"/>
                <a:gd name="connsiteY28" fmla="*/ 252538 h 254740"/>
                <a:gd name="connsiteX29" fmla="*/ 291047 w 323507"/>
                <a:gd name="connsiteY29" fmla="*/ 253639 h 254740"/>
                <a:gd name="connsiteX30" fmla="*/ 287196 w 323507"/>
                <a:gd name="connsiteY30" fmla="*/ 254189 h 254740"/>
                <a:gd name="connsiteX31" fmla="*/ 283345 w 323507"/>
                <a:gd name="connsiteY31" fmla="*/ 254740 h 254740"/>
                <a:gd name="connsiteX32" fmla="*/ 40163 w 323507"/>
                <a:gd name="connsiteY32" fmla="*/ 254740 h 254740"/>
                <a:gd name="connsiteX33" fmla="*/ 36312 w 323507"/>
                <a:gd name="connsiteY33" fmla="*/ 254189 h 254740"/>
                <a:gd name="connsiteX34" fmla="*/ 32461 w 323507"/>
                <a:gd name="connsiteY34" fmla="*/ 253639 h 254740"/>
                <a:gd name="connsiteX35" fmla="*/ 28609 w 323507"/>
                <a:gd name="connsiteY35" fmla="*/ 252538 h 254740"/>
                <a:gd name="connsiteX36" fmla="*/ 24209 w 323507"/>
                <a:gd name="connsiteY36" fmla="*/ 250889 h 254740"/>
                <a:gd name="connsiteX37" fmla="*/ 20907 w 323507"/>
                <a:gd name="connsiteY37" fmla="*/ 249237 h 254740"/>
                <a:gd name="connsiteX38" fmla="*/ 17607 w 323507"/>
                <a:gd name="connsiteY38" fmla="*/ 247037 h 254740"/>
                <a:gd name="connsiteX39" fmla="*/ 14856 w 323507"/>
                <a:gd name="connsiteY39" fmla="*/ 244836 h 254740"/>
                <a:gd name="connsiteX40" fmla="*/ 12105 w 323507"/>
                <a:gd name="connsiteY40" fmla="*/ 242636 h 254740"/>
                <a:gd name="connsiteX41" fmla="*/ 9353 w 323507"/>
                <a:gd name="connsiteY41" fmla="*/ 239884 h 254740"/>
                <a:gd name="connsiteX42" fmla="*/ 7153 w 323507"/>
                <a:gd name="connsiteY42" fmla="*/ 236583 h 254740"/>
                <a:gd name="connsiteX43" fmla="*/ 4402 w 323507"/>
                <a:gd name="connsiteY43" fmla="*/ 233282 h 254740"/>
                <a:gd name="connsiteX44" fmla="*/ 2751 w 323507"/>
                <a:gd name="connsiteY44" fmla="*/ 229431 h 254740"/>
                <a:gd name="connsiteX45" fmla="*/ 1651 w 323507"/>
                <a:gd name="connsiteY45" fmla="*/ 225580 h 254740"/>
                <a:gd name="connsiteX46" fmla="*/ 551 w 323507"/>
                <a:gd name="connsiteY46" fmla="*/ 221727 h 254740"/>
                <a:gd name="connsiteX47" fmla="*/ 0 w 323507"/>
                <a:gd name="connsiteY47" fmla="*/ 217876 h 254740"/>
                <a:gd name="connsiteX48" fmla="*/ 0 w 323507"/>
                <a:gd name="connsiteY48" fmla="*/ 214025 h 254740"/>
                <a:gd name="connsiteX49" fmla="*/ 0 w 323507"/>
                <a:gd name="connsiteY49" fmla="*/ 101235 h 254740"/>
                <a:gd name="connsiteX50" fmla="*/ 0 w 323507"/>
                <a:gd name="connsiteY50" fmla="*/ 97384 h 254740"/>
                <a:gd name="connsiteX51" fmla="*/ 551 w 323507"/>
                <a:gd name="connsiteY51" fmla="*/ 92982 h 254740"/>
                <a:gd name="connsiteX52" fmla="*/ 1651 w 323507"/>
                <a:gd name="connsiteY52" fmla="*/ 88580 h 254740"/>
                <a:gd name="connsiteX53" fmla="*/ 2751 w 323507"/>
                <a:gd name="connsiteY53" fmla="*/ 84179 h 254740"/>
                <a:gd name="connsiteX54" fmla="*/ 4402 w 323507"/>
                <a:gd name="connsiteY54" fmla="*/ 80878 h 254740"/>
                <a:gd name="connsiteX55" fmla="*/ 6602 w 323507"/>
                <a:gd name="connsiteY55" fmla="*/ 77027 h 254740"/>
                <a:gd name="connsiteX56" fmla="*/ 8803 w 323507"/>
                <a:gd name="connsiteY56" fmla="*/ 73726 h 254740"/>
                <a:gd name="connsiteX57" fmla="*/ 11004 w 323507"/>
                <a:gd name="connsiteY57" fmla="*/ 70424 h 254740"/>
                <a:gd name="connsiteX58" fmla="*/ 13754 w 323507"/>
                <a:gd name="connsiteY58" fmla="*/ 66572 h 254740"/>
                <a:gd name="connsiteX59" fmla="*/ 17056 w 323507"/>
                <a:gd name="connsiteY59" fmla="*/ 63822 h 254740"/>
                <a:gd name="connsiteX60" fmla="*/ 19807 w 323507"/>
                <a:gd name="connsiteY60" fmla="*/ 61072 h 254740"/>
                <a:gd name="connsiteX61" fmla="*/ 23658 w 323507"/>
                <a:gd name="connsiteY61" fmla="*/ 58870 h 254740"/>
                <a:gd name="connsiteX62" fmla="*/ 27509 w 323507"/>
                <a:gd name="connsiteY62" fmla="*/ 57219 h 254740"/>
                <a:gd name="connsiteX63" fmla="*/ 31360 w 323507"/>
                <a:gd name="connsiteY63" fmla="*/ 55019 h 254740"/>
                <a:gd name="connsiteX64" fmla="*/ 35212 w 323507"/>
                <a:gd name="connsiteY64" fmla="*/ 53918 h 254740"/>
                <a:gd name="connsiteX65" fmla="*/ 39614 w 323507"/>
                <a:gd name="connsiteY65" fmla="*/ 52819 h 254740"/>
                <a:gd name="connsiteX66" fmla="*/ 283894 w 323507"/>
                <a:gd name="connsiteY66" fmla="*/ 1099 h 254740"/>
                <a:gd name="connsiteX67" fmla="*/ 287745 w 323507"/>
                <a:gd name="connsiteY67" fmla="*/ 550 h 254740"/>
                <a:gd name="connsiteX68" fmla="*/ 292147 w 323507"/>
                <a:gd name="connsiteY68" fmla="*/ 0 h 2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23507" h="254740">
                  <a:moveTo>
                    <a:pt x="292147" y="0"/>
                  </a:moveTo>
                  <a:lnTo>
                    <a:pt x="295447" y="550"/>
                  </a:lnTo>
                  <a:lnTo>
                    <a:pt x="299299" y="1099"/>
                  </a:lnTo>
                  <a:lnTo>
                    <a:pt x="302601" y="2200"/>
                  </a:lnTo>
                  <a:lnTo>
                    <a:pt x="305352" y="3851"/>
                  </a:lnTo>
                  <a:lnTo>
                    <a:pt x="308652" y="5501"/>
                  </a:lnTo>
                  <a:lnTo>
                    <a:pt x="311403" y="7152"/>
                  </a:lnTo>
                  <a:lnTo>
                    <a:pt x="314705" y="10453"/>
                  </a:lnTo>
                  <a:lnTo>
                    <a:pt x="316905" y="12654"/>
                  </a:lnTo>
                  <a:lnTo>
                    <a:pt x="318556" y="15405"/>
                  </a:lnTo>
                  <a:lnTo>
                    <a:pt x="320207" y="18705"/>
                  </a:lnTo>
                  <a:lnTo>
                    <a:pt x="321856" y="22008"/>
                  </a:lnTo>
                  <a:lnTo>
                    <a:pt x="322956" y="25309"/>
                  </a:lnTo>
                  <a:lnTo>
                    <a:pt x="323507" y="29710"/>
                  </a:lnTo>
                  <a:lnTo>
                    <a:pt x="323507" y="33561"/>
                  </a:lnTo>
                  <a:lnTo>
                    <a:pt x="323507" y="214025"/>
                  </a:lnTo>
                  <a:lnTo>
                    <a:pt x="323507" y="217876"/>
                  </a:lnTo>
                  <a:lnTo>
                    <a:pt x="322956" y="221727"/>
                  </a:lnTo>
                  <a:lnTo>
                    <a:pt x="321856" y="225580"/>
                  </a:lnTo>
                  <a:lnTo>
                    <a:pt x="320756" y="229431"/>
                  </a:lnTo>
                  <a:lnTo>
                    <a:pt x="319105" y="233282"/>
                  </a:lnTo>
                  <a:lnTo>
                    <a:pt x="316905" y="236583"/>
                  </a:lnTo>
                  <a:lnTo>
                    <a:pt x="314705" y="239884"/>
                  </a:lnTo>
                  <a:lnTo>
                    <a:pt x="311403" y="242636"/>
                  </a:lnTo>
                  <a:lnTo>
                    <a:pt x="308652" y="244836"/>
                  </a:lnTo>
                  <a:lnTo>
                    <a:pt x="305901" y="247037"/>
                  </a:lnTo>
                  <a:lnTo>
                    <a:pt x="302601" y="249237"/>
                  </a:lnTo>
                  <a:lnTo>
                    <a:pt x="299299" y="250889"/>
                  </a:lnTo>
                  <a:lnTo>
                    <a:pt x="295447" y="252538"/>
                  </a:lnTo>
                  <a:lnTo>
                    <a:pt x="291047" y="253639"/>
                  </a:lnTo>
                  <a:lnTo>
                    <a:pt x="287196" y="254189"/>
                  </a:lnTo>
                  <a:lnTo>
                    <a:pt x="283345" y="254740"/>
                  </a:lnTo>
                  <a:lnTo>
                    <a:pt x="40163" y="254740"/>
                  </a:lnTo>
                  <a:lnTo>
                    <a:pt x="36312" y="254189"/>
                  </a:lnTo>
                  <a:lnTo>
                    <a:pt x="32461" y="253639"/>
                  </a:lnTo>
                  <a:lnTo>
                    <a:pt x="28609" y="252538"/>
                  </a:lnTo>
                  <a:lnTo>
                    <a:pt x="24209" y="250889"/>
                  </a:lnTo>
                  <a:lnTo>
                    <a:pt x="20907" y="249237"/>
                  </a:lnTo>
                  <a:lnTo>
                    <a:pt x="17607" y="247037"/>
                  </a:lnTo>
                  <a:lnTo>
                    <a:pt x="14856" y="244836"/>
                  </a:lnTo>
                  <a:lnTo>
                    <a:pt x="12105" y="242636"/>
                  </a:lnTo>
                  <a:lnTo>
                    <a:pt x="9353" y="239884"/>
                  </a:lnTo>
                  <a:lnTo>
                    <a:pt x="7153" y="236583"/>
                  </a:lnTo>
                  <a:lnTo>
                    <a:pt x="4402" y="233282"/>
                  </a:lnTo>
                  <a:lnTo>
                    <a:pt x="2751" y="229431"/>
                  </a:lnTo>
                  <a:lnTo>
                    <a:pt x="1651" y="225580"/>
                  </a:lnTo>
                  <a:lnTo>
                    <a:pt x="551" y="221727"/>
                  </a:lnTo>
                  <a:lnTo>
                    <a:pt x="0" y="217876"/>
                  </a:lnTo>
                  <a:lnTo>
                    <a:pt x="0" y="214025"/>
                  </a:lnTo>
                  <a:lnTo>
                    <a:pt x="0" y="101235"/>
                  </a:lnTo>
                  <a:lnTo>
                    <a:pt x="0" y="97384"/>
                  </a:lnTo>
                  <a:lnTo>
                    <a:pt x="551" y="92982"/>
                  </a:lnTo>
                  <a:lnTo>
                    <a:pt x="1651" y="88580"/>
                  </a:lnTo>
                  <a:lnTo>
                    <a:pt x="2751" y="84179"/>
                  </a:lnTo>
                  <a:lnTo>
                    <a:pt x="4402" y="80878"/>
                  </a:lnTo>
                  <a:lnTo>
                    <a:pt x="6602" y="77027"/>
                  </a:lnTo>
                  <a:lnTo>
                    <a:pt x="8803" y="73726"/>
                  </a:lnTo>
                  <a:lnTo>
                    <a:pt x="11004" y="70424"/>
                  </a:lnTo>
                  <a:lnTo>
                    <a:pt x="13754" y="66572"/>
                  </a:lnTo>
                  <a:lnTo>
                    <a:pt x="17056" y="63822"/>
                  </a:lnTo>
                  <a:lnTo>
                    <a:pt x="19807" y="61072"/>
                  </a:lnTo>
                  <a:lnTo>
                    <a:pt x="23658" y="58870"/>
                  </a:lnTo>
                  <a:lnTo>
                    <a:pt x="27509" y="57219"/>
                  </a:lnTo>
                  <a:lnTo>
                    <a:pt x="31360" y="55019"/>
                  </a:lnTo>
                  <a:lnTo>
                    <a:pt x="35212" y="53918"/>
                  </a:lnTo>
                  <a:lnTo>
                    <a:pt x="39614" y="52819"/>
                  </a:lnTo>
                  <a:lnTo>
                    <a:pt x="283894" y="1099"/>
                  </a:lnTo>
                  <a:lnTo>
                    <a:pt x="287745" y="550"/>
                  </a:lnTo>
                  <a:lnTo>
                    <a:pt x="29214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5413345" y="3912455"/>
              <a:ext cx="642968" cy="597129"/>
            </a:xfrm>
            <a:custGeom>
              <a:avLst/>
              <a:gdLst>
                <a:gd name="connsiteX0" fmla="*/ 1646 w 642968"/>
                <a:gd name="connsiteY0" fmla="*/ 0 h 597129"/>
                <a:gd name="connsiteX1" fmla="*/ 642968 w 642968"/>
                <a:gd name="connsiteY1" fmla="*/ 0 h 597129"/>
                <a:gd name="connsiteX2" fmla="*/ 642968 w 642968"/>
                <a:gd name="connsiteY2" fmla="*/ 597129 h 597129"/>
                <a:gd name="connsiteX3" fmla="*/ 184309 w 642968"/>
                <a:gd name="connsiteY3" fmla="*/ 597129 h 597129"/>
                <a:gd name="connsiteX4" fmla="*/ 173887 w 642968"/>
                <a:gd name="connsiteY4" fmla="*/ 585667 h 597129"/>
                <a:gd name="connsiteX5" fmla="*/ 163464 w 642968"/>
                <a:gd name="connsiteY5" fmla="*/ 573660 h 597129"/>
                <a:gd name="connsiteX6" fmla="*/ 153591 w 642968"/>
                <a:gd name="connsiteY6" fmla="*/ 562198 h 597129"/>
                <a:gd name="connsiteX7" fmla="*/ 143718 w 642968"/>
                <a:gd name="connsiteY7" fmla="*/ 549644 h 597129"/>
                <a:gd name="connsiteX8" fmla="*/ 133843 w 642968"/>
                <a:gd name="connsiteY8" fmla="*/ 537090 h 597129"/>
                <a:gd name="connsiteX9" fmla="*/ 125066 w 642968"/>
                <a:gd name="connsiteY9" fmla="*/ 524535 h 597129"/>
                <a:gd name="connsiteX10" fmla="*/ 116290 w 642968"/>
                <a:gd name="connsiteY10" fmla="*/ 511436 h 597129"/>
                <a:gd name="connsiteX11" fmla="*/ 107513 w 642968"/>
                <a:gd name="connsiteY11" fmla="*/ 497791 h 597129"/>
                <a:gd name="connsiteX12" fmla="*/ 99286 w 642968"/>
                <a:gd name="connsiteY12" fmla="*/ 485237 h 597129"/>
                <a:gd name="connsiteX13" fmla="*/ 91057 w 642968"/>
                <a:gd name="connsiteY13" fmla="*/ 471045 h 597129"/>
                <a:gd name="connsiteX14" fmla="*/ 83377 w 642968"/>
                <a:gd name="connsiteY14" fmla="*/ 457399 h 597129"/>
                <a:gd name="connsiteX15" fmla="*/ 76246 w 642968"/>
                <a:gd name="connsiteY15" fmla="*/ 443754 h 597129"/>
                <a:gd name="connsiteX16" fmla="*/ 68568 w 642968"/>
                <a:gd name="connsiteY16" fmla="*/ 429562 h 597129"/>
                <a:gd name="connsiteX17" fmla="*/ 61985 w 642968"/>
                <a:gd name="connsiteY17" fmla="*/ 414825 h 597129"/>
                <a:gd name="connsiteX18" fmla="*/ 55951 w 642968"/>
                <a:gd name="connsiteY18" fmla="*/ 400634 h 597129"/>
                <a:gd name="connsiteX19" fmla="*/ 49369 w 642968"/>
                <a:gd name="connsiteY19" fmla="*/ 385897 h 597129"/>
                <a:gd name="connsiteX20" fmla="*/ 43883 w 642968"/>
                <a:gd name="connsiteY20" fmla="*/ 371160 h 597129"/>
                <a:gd name="connsiteX21" fmla="*/ 38398 w 642968"/>
                <a:gd name="connsiteY21" fmla="*/ 355876 h 597129"/>
                <a:gd name="connsiteX22" fmla="*/ 33460 w 642968"/>
                <a:gd name="connsiteY22" fmla="*/ 341139 h 597129"/>
                <a:gd name="connsiteX23" fmla="*/ 27975 w 642968"/>
                <a:gd name="connsiteY23" fmla="*/ 325857 h 597129"/>
                <a:gd name="connsiteX24" fmla="*/ 24136 w 642968"/>
                <a:gd name="connsiteY24" fmla="*/ 310028 h 597129"/>
                <a:gd name="connsiteX25" fmla="*/ 19748 w 642968"/>
                <a:gd name="connsiteY25" fmla="*/ 294198 h 597129"/>
                <a:gd name="connsiteX26" fmla="*/ 16456 w 642968"/>
                <a:gd name="connsiteY26" fmla="*/ 278916 h 597129"/>
                <a:gd name="connsiteX27" fmla="*/ 13165 w 642968"/>
                <a:gd name="connsiteY27" fmla="*/ 262540 h 597129"/>
                <a:gd name="connsiteX28" fmla="*/ 9873 w 642968"/>
                <a:gd name="connsiteY28" fmla="*/ 246713 h 597129"/>
                <a:gd name="connsiteX29" fmla="*/ 7131 w 642968"/>
                <a:gd name="connsiteY29" fmla="*/ 230337 h 597129"/>
                <a:gd name="connsiteX30" fmla="*/ 4937 w 642968"/>
                <a:gd name="connsiteY30" fmla="*/ 213962 h 597129"/>
                <a:gd name="connsiteX31" fmla="*/ 3292 w 642968"/>
                <a:gd name="connsiteY31" fmla="*/ 197588 h 597129"/>
                <a:gd name="connsiteX32" fmla="*/ 2195 w 642968"/>
                <a:gd name="connsiteY32" fmla="*/ 181214 h 597129"/>
                <a:gd name="connsiteX33" fmla="*/ 1097 w 642968"/>
                <a:gd name="connsiteY33" fmla="*/ 164292 h 597129"/>
                <a:gd name="connsiteX34" fmla="*/ 549 w 642968"/>
                <a:gd name="connsiteY34" fmla="*/ 147373 h 597129"/>
                <a:gd name="connsiteX35" fmla="*/ 0 w 642968"/>
                <a:gd name="connsiteY35" fmla="*/ 130451 h 597129"/>
                <a:gd name="connsiteX36" fmla="*/ 549 w 642968"/>
                <a:gd name="connsiteY36" fmla="*/ 63316 h 597129"/>
                <a:gd name="connsiteX37" fmla="*/ 1646 w 642968"/>
                <a:gd name="connsiteY37" fmla="*/ 0 h 59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42968" h="597129">
                  <a:moveTo>
                    <a:pt x="1646" y="0"/>
                  </a:moveTo>
                  <a:lnTo>
                    <a:pt x="642968" y="0"/>
                  </a:lnTo>
                  <a:lnTo>
                    <a:pt x="642968" y="597129"/>
                  </a:lnTo>
                  <a:lnTo>
                    <a:pt x="184309" y="597129"/>
                  </a:lnTo>
                  <a:lnTo>
                    <a:pt x="173887" y="585667"/>
                  </a:lnTo>
                  <a:lnTo>
                    <a:pt x="163464" y="573660"/>
                  </a:lnTo>
                  <a:lnTo>
                    <a:pt x="153591" y="562198"/>
                  </a:lnTo>
                  <a:lnTo>
                    <a:pt x="143718" y="549644"/>
                  </a:lnTo>
                  <a:lnTo>
                    <a:pt x="133843" y="537090"/>
                  </a:lnTo>
                  <a:lnTo>
                    <a:pt x="125066" y="524535"/>
                  </a:lnTo>
                  <a:lnTo>
                    <a:pt x="116290" y="511436"/>
                  </a:lnTo>
                  <a:lnTo>
                    <a:pt x="107513" y="497791"/>
                  </a:lnTo>
                  <a:lnTo>
                    <a:pt x="99286" y="485237"/>
                  </a:lnTo>
                  <a:lnTo>
                    <a:pt x="91057" y="471045"/>
                  </a:lnTo>
                  <a:lnTo>
                    <a:pt x="83377" y="457399"/>
                  </a:lnTo>
                  <a:lnTo>
                    <a:pt x="76246" y="443754"/>
                  </a:lnTo>
                  <a:lnTo>
                    <a:pt x="68568" y="429562"/>
                  </a:lnTo>
                  <a:lnTo>
                    <a:pt x="61985" y="414825"/>
                  </a:lnTo>
                  <a:lnTo>
                    <a:pt x="55951" y="400634"/>
                  </a:lnTo>
                  <a:lnTo>
                    <a:pt x="49369" y="385897"/>
                  </a:lnTo>
                  <a:lnTo>
                    <a:pt x="43883" y="371160"/>
                  </a:lnTo>
                  <a:lnTo>
                    <a:pt x="38398" y="355876"/>
                  </a:lnTo>
                  <a:lnTo>
                    <a:pt x="33460" y="341139"/>
                  </a:lnTo>
                  <a:lnTo>
                    <a:pt x="27975" y="325857"/>
                  </a:lnTo>
                  <a:lnTo>
                    <a:pt x="24136" y="310028"/>
                  </a:lnTo>
                  <a:lnTo>
                    <a:pt x="19748" y="294198"/>
                  </a:lnTo>
                  <a:lnTo>
                    <a:pt x="16456" y="278916"/>
                  </a:lnTo>
                  <a:lnTo>
                    <a:pt x="13165" y="262540"/>
                  </a:lnTo>
                  <a:lnTo>
                    <a:pt x="9873" y="246713"/>
                  </a:lnTo>
                  <a:lnTo>
                    <a:pt x="7131" y="230337"/>
                  </a:lnTo>
                  <a:lnTo>
                    <a:pt x="4937" y="213962"/>
                  </a:lnTo>
                  <a:lnTo>
                    <a:pt x="3292" y="197588"/>
                  </a:lnTo>
                  <a:lnTo>
                    <a:pt x="2195" y="181214"/>
                  </a:lnTo>
                  <a:lnTo>
                    <a:pt x="1097" y="164292"/>
                  </a:lnTo>
                  <a:lnTo>
                    <a:pt x="549" y="147373"/>
                  </a:lnTo>
                  <a:lnTo>
                    <a:pt x="0" y="130451"/>
                  </a:lnTo>
                  <a:lnTo>
                    <a:pt x="549" y="63316"/>
                  </a:lnTo>
                  <a:lnTo>
                    <a:pt x="164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5605257" y="4591758"/>
              <a:ext cx="451057" cy="191739"/>
            </a:xfrm>
            <a:custGeom>
              <a:avLst/>
              <a:gdLst>
                <a:gd name="connsiteX0" fmla="*/ 94364 w 451057"/>
                <a:gd name="connsiteY0" fmla="*/ 0 h 191739"/>
                <a:gd name="connsiteX1" fmla="*/ 451057 w 451057"/>
                <a:gd name="connsiteY1" fmla="*/ 0 h 191739"/>
                <a:gd name="connsiteX2" fmla="*/ 451057 w 451057"/>
                <a:gd name="connsiteY2" fmla="*/ 191739 h 191739"/>
                <a:gd name="connsiteX3" fmla="*/ 94364 w 451057"/>
                <a:gd name="connsiteY3" fmla="*/ 191739 h 191739"/>
                <a:gd name="connsiteX4" fmla="*/ 84488 w 451057"/>
                <a:gd name="connsiteY4" fmla="*/ 191196 h 191739"/>
                <a:gd name="connsiteX5" fmla="*/ 75709 w 451057"/>
                <a:gd name="connsiteY5" fmla="*/ 189560 h 191739"/>
                <a:gd name="connsiteX6" fmla="*/ 66933 w 451057"/>
                <a:gd name="connsiteY6" fmla="*/ 187382 h 191739"/>
                <a:gd name="connsiteX7" fmla="*/ 57605 w 451057"/>
                <a:gd name="connsiteY7" fmla="*/ 183569 h 191739"/>
                <a:gd name="connsiteX8" fmla="*/ 49376 w 451057"/>
                <a:gd name="connsiteY8" fmla="*/ 179756 h 191739"/>
                <a:gd name="connsiteX9" fmla="*/ 41695 w 451057"/>
                <a:gd name="connsiteY9" fmla="*/ 175398 h 191739"/>
                <a:gd name="connsiteX10" fmla="*/ 34564 w 451057"/>
                <a:gd name="connsiteY10" fmla="*/ 169950 h 191739"/>
                <a:gd name="connsiteX11" fmla="*/ 27981 w 451057"/>
                <a:gd name="connsiteY11" fmla="*/ 163414 h 191739"/>
                <a:gd name="connsiteX12" fmla="*/ 21396 w 451057"/>
                <a:gd name="connsiteY12" fmla="*/ 156879 h 191739"/>
                <a:gd name="connsiteX13" fmla="*/ 15911 w 451057"/>
                <a:gd name="connsiteY13" fmla="*/ 149252 h 191739"/>
                <a:gd name="connsiteX14" fmla="*/ 11521 w 451057"/>
                <a:gd name="connsiteY14" fmla="*/ 141082 h 191739"/>
                <a:gd name="connsiteX15" fmla="*/ 7680 w 451057"/>
                <a:gd name="connsiteY15" fmla="*/ 132911 h 191739"/>
                <a:gd name="connsiteX16" fmla="*/ 3841 w 451057"/>
                <a:gd name="connsiteY16" fmla="*/ 124195 h 191739"/>
                <a:gd name="connsiteX17" fmla="*/ 1646 w 451057"/>
                <a:gd name="connsiteY17" fmla="*/ 114935 h 191739"/>
                <a:gd name="connsiteX18" fmla="*/ 0 w 451057"/>
                <a:gd name="connsiteY18" fmla="*/ 105675 h 191739"/>
                <a:gd name="connsiteX19" fmla="*/ 0 w 451057"/>
                <a:gd name="connsiteY19" fmla="*/ 95871 h 191739"/>
                <a:gd name="connsiteX20" fmla="*/ 0 w 451057"/>
                <a:gd name="connsiteY20" fmla="*/ 86065 h 191739"/>
                <a:gd name="connsiteX21" fmla="*/ 1646 w 451057"/>
                <a:gd name="connsiteY21" fmla="*/ 76261 h 191739"/>
                <a:gd name="connsiteX22" fmla="*/ 3841 w 451057"/>
                <a:gd name="connsiteY22" fmla="*/ 67546 h 191739"/>
                <a:gd name="connsiteX23" fmla="*/ 7680 w 451057"/>
                <a:gd name="connsiteY23" fmla="*/ 58285 h 191739"/>
                <a:gd name="connsiteX24" fmla="*/ 11521 w 451057"/>
                <a:gd name="connsiteY24" fmla="*/ 50114 h 191739"/>
                <a:gd name="connsiteX25" fmla="*/ 15911 w 451057"/>
                <a:gd name="connsiteY25" fmla="*/ 41944 h 191739"/>
                <a:gd name="connsiteX26" fmla="*/ 21396 w 451057"/>
                <a:gd name="connsiteY26" fmla="*/ 34863 h 191739"/>
                <a:gd name="connsiteX27" fmla="*/ 27981 w 451057"/>
                <a:gd name="connsiteY27" fmla="*/ 28325 h 191739"/>
                <a:gd name="connsiteX28" fmla="*/ 34564 w 451057"/>
                <a:gd name="connsiteY28" fmla="*/ 21789 h 191739"/>
                <a:gd name="connsiteX29" fmla="*/ 41695 w 451057"/>
                <a:gd name="connsiteY29" fmla="*/ 16342 h 191739"/>
                <a:gd name="connsiteX30" fmla="*/ 49376 w 451057"/>
                <a:gd name="connsiteY30" fmla="*/ 11440 h 191739"/>
                <a:gd name="connsiteX31" fmla="*/ 57605 w 451057"/>
                <a:gd name="connsiteY31" fmla="*/ 7627 h 191739"/>
                <a:gd name="connsiteX32" fmla="*/ 66933 w 451057"/>
                <a:gd name="connsiteY32" fmla="*/ 3814 h 191739"/>
                <a:gd name="connsiteX33" fmla="*/ 75709 w 451057"/>
                <a:gd name="connsiteY33" fmla="*/ 1634 h 191739"/>
                <a:gd name="connsiteX34" fmla="*/ 84488 w 451057"/>
                <a:gd name="connsiteY34" fmla="*/ 546 h 191739"/>
                <a:gd name="connsiteX35" fmla="*/ 94364 w 451057"/>
                <a:gd name="connsiteY35" fmla="*/ 0 h 19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1057" h="191739">
                  <a:moveTo>
                    <a:pt x="94364" y="0"/>
                  </a:moveTo>
                  <a:lnTo>
                    <a:pt x="451057" y="0"/>
                  </a:lnTo>
                  <a:lnTo>
                    <a:pt x="451057" y="191739"/>
                  </a:lnTo>
                  <a:lnTo>
                    <a:pt x="94364" y="191739"/>
                  </a:lnTo>
                  <a:lnTo>
                    <a:pt x="84488" y="191196"/>
                  </a:lnTo>
                  <a:lnTo>
                    <a:pt x="75709" y="189560"/>
                  </a:lnTo>
                  <a:lnTo>
                    <a:pt x="66933" y="187382"/>
                  </a:lnTo>
                  <a:lnTo>
                    <a:pt x="57605" y="183569"/>
                  </a:lnTo>
                  <a:lnTo>
                    <a:pt x="49376" y="179756"/>
                  </a:lnTo>
                  <a:lnTo>
                    <a:pt x="41695" y="175398"/>
                  </a:lnTo>
                  <a:lnTo>
                    <a:pt x="34564" y="169950"/>
                  </a:lnTo>
                  <a:lnTo>
                    <a:pt x="27981" y="163414"/>
                  </a:lnTo>
                  <a:lnTo>
                    <a:pt x="21396" y="156879"/>
                  </a:lnTo>
                  <a:lnTo>
                    <a:pt x="15911" y="149252"/>
                  </a:lnTo>
                  <a:lnTo>
                    <a:pt x="11521" y="141082"/>
                  </a:lnTo>
                  <a:lnTo>
                    <a:pt x="7680" y="132911"/>
                  </a:lnTo>
                  <a:lnTo>
                    <a:pt x="3841" y="124195"/>
                  </a:lnTo>
                  <a:lnTo>
                    <a:pt x="1646" y="114935"/>
                  </a:lnTo>
                  <a:lnTo>
                    <a:pt x="0" y="105675"/>
                  </a:lnTo>
                  <a:lnTo>
                    <a:pt x="0" y="95871"/>
                  </a:lnTo>
                  <a:lnTo>
                    <a:pt x="0" y="86065"/>
                  </a:lnTo>
                  <a:lnTo>
                    <a:pt x="1646" y="76261"/>
                  </a:lnTo>
                  <a:lnTo>
                    <a:pt x="3841" y="67546"/>
                  </a:lnTo>
                  <a:lnTo>
                    <a:pt x="7680" y="58285"/>
                  </a:lnTo>
                  <a:lnTo>
                    <a:pt x="11521" y="50114"/>
                  </a:lnTo>
                  <a:lnTo>
                    <a:pt x="15911" y="41944"/>
                  </a:lnTo>
                  <a:lnTo>
                    <a:pt x="21396" y="34863"/>
                  </a:lnTo>
                  <a:lnTo>
                    <a:pt x="27981" y="28325"/>
                  </a:lnTo>
                  <a:lnTo>
                    <a:pt x="34564" y="21789"/>
                  </a:lnTo>
                  <a:lnTo>
                    <a:pt x="41695" y="16342"/>
                  </a:lnTo>
                  <a:lnTo>
                    <a:pt x="49376" y="11440"/>
                  </a:lnTo>
                  <a:lnTo>
                    <a:pt x="57605" y="7627"/>
                  </a:lnTo>
                  <a:lnTo>
                    <a:pt x="66933" y="3814"/>
                  </a:lnTo>
                  <a:lnTo>
                    <a:pt x="75709" y="1634"/>
                  </a:lnTo>
                  <a:lnTo>
                    <a:pt x="84488" y="546"/>
                  </a:lnTo>
                  <a:lnTo>
                    <a:pt x="943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5605257" y="4846498"/>
              <a:ext cx="451057" cy="191739"/>
            </a:xfrm>
            <a:custGeom>
              <a:avLst/>
              <a:gdLst>
                <a:gd name="connsiteX0" fmla="*/ 94364 w 451057"/>
                <a:gd name="connsiteY0" fmla="*/ 0 h 191739"/>
                <a:gd name="connsiteX1" fmla="*/ 451057 w 451057"/>
                <a:gd name="connsiteY1" fmla="*/ 0 h 191739"/>
                <a:gd name="connsiteX2" fmla="*/ 451057 w 451057"/>
                <a:gd name="connsiteY2" fmla="*/ 191739 h 191739"/>
                <a:gd name="connsiteX3" fmla="*/ 94364 w 451057"/>
                <a:gd name="connsiteY3" fmla="*/ 191739 h 191739"/>
                <a:gd name="connsiteX4" fmla="*/ 84488 w 451057"/>
                <a:gd name="connsiteY4" fmla="*/ 191194 h 191739"/>
                <a:gd name="connsiteX5" fmla="*/ 75709 w 451057"/>
                <a:gd name="connsiteY5" fmla="*/ 190100 h 191739"/>
                <a:gd name="connsiteX6" fmla="*/ 66933 w 451057"/>
                <a:gd name="connsiteY6" fmla="*/ 187368 h 191739"/>
                <a:gd name="connsiteX7" fmla="*/ 57605 w 451057"/>
                <a:gd name="connsiteY7" fmla="*/ 184639 h 191739"/>
                <a:gd name="connsiteX8" fmla="*/ 49376 w 451057"/>
                <a:gd name="connsiteY8" fmla="*/ 180268 h 191739"/>
                <a:gd name="connsiteX9" fmla="*/ 41695 w 451057"/>
                <a:gd name="connsiteY9" fmla="*/ 175898 h 191739"/>
                <a:gd name="connsiteX10" fmla="*/ 34564 w 451057"/>
                <a:gd name="connsiteY10" fmla="*/ 169888 h 191739"/>
                <a:gd name="connsiteX11" fmla="*/ 27981 w 451057"/>
                <a:gd name="connsiteY11" fmla="*/ 163880 h 191739"/>
                <a:gd name="connsiteX12" fmla="*/ 21396 w 451057"/>
                <a:gd name="connsiteY12" fmla="*/ 157325 h 191739"/>
                <a:gd name="connsiteX13" fmla="*/ 15911 w 451057"/>
                <a:gd name="connsiteY13" fmla="*/ 149676 h 191739"/>
                <a:gd name="connsiteX14" fmla="*/ 11521 w 451057"/>
                <a:gd name="connsiteY14" fmla="*/ 142029 h 191739"/>
                <a:gd name="connsiteX15" fmla="*/ 7680 w 451057"/>
                <a:gd name="connsiteY15" fmla="*/ 133290 h 191739"/>
                <a:gd name="connsiteX16" fmla="*/ 3841 w 451057"/>
                <a:gd name="connsiteY16" fmla="*/ 124549 h 191739"/>
                <a:gd name="connsiteX17" fmla="*/ 1646 w 451057"/>
                <a:gd name="connsiteY17" fmla="*/ 115262 h 191739"/>
                <a:gd name="connsiteX18" fmla="*/ 0 w 451057"/>
                <a:gd name="connsiteY18" fmla="*/ 105429 h 191739"/>
                <a:gd name="connsiteX19" fmla="*/ 0 w 451057"/>
                <a:gd name="connsiteY19" fmla="*/ 96143 h 191739"/>
                <a:gd name="connsiteX20" fmla="*/ 0 w 451057"/>
                <a:gd name="connsiteY20" fmla="*/ 85764 h 191739"/>
                <a:gd name="connsiteX21" fmla="*/ 1646 w 451057"/>
                <a:gd name="connsiteY21" fmla="*/ 76478 h 191739"/>
                <a:gd name="connsiteX22" fmla="*/ 3841 w 451057"/>
                <a:gd name="connsiteY22" fmla="*/ 67190 h 191739"/>
                <a:gd name="connsiteX23" fmla="*/ 7680 w 451057"/>
                <a:gd name="connsiteY23" fmla="*/ 58451 h 191739"/>
                <a:gd name="connsiteX24" fmla="*/ 11521 w 451057"/>
                <a:gd name="connsiteY24" fmla="*/ 49710 h 191739"/>
                <a:gd name="connsiteX25" fmla="*/ 15911 w 451057"/>
                <a:gd name="connsiteY25" fmla="*/ 42063 h 191739"/>
                <a:gd name="connsiteX26" fmla="*/ 21396 w 451057"/>
                <a:gd name="connsiteY26" fmla="*/ 34961 h 191739"/>
                <a:gd name="connsiteX27" fmla="*/ 27981 w 451057"/>
                <a:gd name="connsiteY27" fmla="*/ 27861 h 191739"/>
                <a:gd name="connsiteX28" fmla="*/ 34564 w 451057"/>
                <a:gd name="connsiteY28" fmla="*/ 21851 h 191739"/>
                <a:gd name="connsiteX29" fmla="*/ 41695 w 451057"/>
                <a:gd name="connsiteY29" fmla="*/ 16388 h 191739"/>
                <a:gd name="connsiteX30" fmla="*/ 49376 w 451057"/>
                <a:gd name="connsiteY30" fmla="*/ 10925 h 191739"/>
                <a:gd name="connsiteX31" fmla="*/ 57605 w 451057"/>
                <a:gd name="connsiteY31" fmla="*/ 7102 h 191739"/>
                <a:gd name="connsiteX32" fmla="*/ 66933 w 451057"/>
                <a:gd name="connsiteY32" fmla="*/ 4371 h 191739"/>
                <a:gd name="connsiteX33" fmla="*/ 75709 w 451057"/>
                <a:gd name="connsiteY33" fmla="*/ 1639 h 191739"/>
                <a:gd name="connsiteX34" fmla="*/ 84488 w 451057"/>
                <a:gd name="connsiteY34" fmla="*/ 547 h 191739"/>
                <a:gd name="connsiteX35" fmla="*/ 94364 w 451057"/>
                <a:gd name="connsiteY35" fmla="*/ 0 h 19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1057" h="191739">
                  <a:moveTo>
                    <a:pt x="94364" y="0"/>
                  </a:moveTo>
                  <a:lnTo>
                    <a:pt x="451057" y="0"/>
                  </a:lnTo>
                  <a:lnTo>
                    <a:pt x="451057" y="191739"/>
                  </a:lnTo>
                  <a:lnTo>
                    <a:pt x="94364" y="191739"/>
                  </a:lnTo>
                  <a:lnTo>
                    <a:pt x="84488" y="191194"/>
                  </a:lnTo>
                  <a:lnTo>
                    <a:pt x="75709" y="190100"/>
                  </a:lnTo>
                  <a:lnTo>
                    <a:pt x="66933" y="187368"/>
                  </a:lnTo>
                  <a:lnTo>
                    <a:pt x="57605" y="184639"/>
                  </a:lnTo>
                  <a:lnTo>
                    <a:pt x="49376" y="180268"/>
                  </a:lnTo>
                  <a:lnTo>
                    <a:pt x="41695" y="175898"/>
                  </a:lnTo>
                  <a:lnTo>
                    <a:pt x="34564" y="169888"/>
                  </a:lnTo>
                  <a:lnTo>
                    <a:pt x="27981" y="163880"/>
                  </a:lnTo>
                  <a:lnTo>
                    <a:pt x="21396" y="157325"/>
                  </a:lnTo>
                  <a:lnTo>
                    <a:pt x="15911" y="149676"/>
                  </a:lnTo>
                  <a:lnTo>
                    <a:pt x="11521" y="142029"/>
                  </a:lnTo>
                  <a:lnTo>
                    <a:pt x="7680" y="133290"/>
                  </a:lnTo>
                  <a:lnTo>
                    <a:pt x="3841" y="124549"/>
                  </a:lnTo>
                  <a:lnTo>
                    <a:pt x="1646" y="115262"/>
                  </a:lnTo>
                  <a:lnTo>
                    <a:pt x="0" y="105429"/>
                  </a:lnTo>
                  <a:lnTo>
                    <a:pt x="0" y="96143"/>
                  </a:lnTo>
                  <a:lnTo>
                    <a:pt x="0" y="85764"/>
                  </a:lnTo>
                  <a:lnTo>
                    <a:pt x="1646" y="76478"/>
                  </a:lnTo>
                  <a:lnTo>
                    <a:pt x="3841" y="67190"/>
                  </a:lnTo>
                  <a:lnTo>
                    <a:pt x="7680" y="58451"/>
                  </a:lnTo>
                  <a:lnTo>
                    <a:pt x="11521" y="49710"/>
                  </a:lnTo>
                  <a:lnTo>
                    <a:pt x="15911" y="42063"/>
                  </a:lnTo>
                  <a:lnTo>
                    <a:pt x="21396" y="34961"/>
                  </a:lnTo>
                  <a:lnTo>
                    <a:pt x="27981" y="27861"/>
                  </a:lnTo>
                  <a:lnTo>
                    <a:pt x="34564" y="21851"/>
                  </a:lnTo>
                  <a:lnTo>
                    <a:pt x="41695" y="16388"/>
                  </a:lnTo>
                  <a:lnTo>
                    <a:pt x="49376" y="10925"/>
                  </a:lnTo>
                  <a:lnTo>
                    <a:pt x="57605" y="7102"/>
                  </a:lnTo>
                  <a:lnTo>
                    <a:pt x="66933" y="4371"/>
                  </a:lnTo>
                  <a:lnTo>
                    <a:pt x="75709" y="1639"/>
                  </a:lnTo>
                  <a:lnTo>
                    <a:pt x="84488" y="547"/>
                  </a:lnTo>
                  <a:lnTo>
                    <a:pt x="943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5753303" y="5120411"/>
              <a:ext cx="303011" cy="247817"/>
            </a:xfrm>
            <a:custGeom>
              <a:avLst/>
              <a:gdLst>
                <a:gd name="connsiteX0" fmla="*/ 0 w 303011"/>
                <a:gd name="connsiteY0" fmla="*/ 0 h 247817"/>
                <a:gd name="connsiteX1" fmla="*/ 303011 w 303011"/>
                <a:gd name="connsiteY1" fmla="*/ 0 h 247817"/>
                <a:gd name="connsiteX2" fmla="*/ 303011 w 303011"/>
                <a:gd name="connsiteY2" fmla="*/ 247817 h 247817"/>
                <a:gd name="connsiteX3" fmla="*/ 289280 w 303011"/>
                <a:gd name="connsiteY3" fmla="*/ 246535 h 247817"/>
                <a:gd name="connsiteX4" fmla="*/ 272843 w 303011"/>
                <a:gd name="connsiteY4" fmla="*/ 243807 h 247817"/>
                <a:gd name="connsiteX5" fmla="*/ 255859 w 303011"/>
                <a:gd name="connsiteY5" fmla="*/ 241081 h 247817"/>
                <a:gd name="connsiteX6" fmla="*/ 239422 w 303011"/>
                <a:gd name="connsiteY6" fmla="*/ 237808 h 247817"/>
                <a:gd name="connsiteX7" fmla="*/ 224081 w 303011"/>
                <a:gd name="connsiteY7" fmla="*/ 233989 h 247817"/>
                <a:gd name="connsiteX8" fmla="*/ 208742 w 303011"/>
                <a:gd name="connsiteY8" fmla="*/ 229626 h 247817"/>
                <a:gd name="connsiteX9" fmla="*/ 193401 w 303011"/>
                <a:gd name="connsiteY9" fmla="*/ 224172 h 247817"/>
                <a:gd name="connsiteX10" fmla="*/ 178608 w 303011"/>
                <a:gd name="connsiteY10" fmla="*/ 219263 h 247817"/>
                <a:gd name="connsiteX11" fmla="*/ 164364 w 303011"/>
                <a:gd name="connsiteY11" fmla="*/ 213263 h 247817"/>
                <a:gd name="connsiteX12" fmla="*/ 150667 w 303011"/>
                <a:gd name="connsiteY12" fmla="*/ 206719 h 247817"/>
                <a:gd name="connsiteX13" fmla="*/ 136969 w 303011"/>
                <a:gd name="connsiteY13" fmla="*/ 199627 h 247817"/>
                <a:gd name="connsiteX14" fmla="*/ 124369 w 303011"/>
                <a:gd name="connsiteY14" fmla="*/ 192537 h 247817"/>
                <a:gd name="connsiteX15" fmla="*/ 111767 w 303011"/>
                <a:gd name="connsiteY15" fmla="*/ 184355 h 247817"/>
                <a:gd name="connsiteX16" fmla="*/ 100262 w 303011"/>
                <a:gd name="connsiteY16" fmla="*/ 176173 h 247817"/>
                <a:gd name="connsiteX17" fmla="*/ 88756 w 303011"/>
                <a:gd name="connsiteY17" fmla="*/ 167993 h 247817"/>
                <a:gd name="connsiteX18" fmla="*/ 77799 w 303011"/>
                <a:gd name="connsiteY18" fmla="*/ 158721 h 247817"/>
                <a:gd name="connsiteX19" fmla="*/ 67936 w 303011"/>
                <a:gd name="connsiteY19" fmla="*/ 149448 h 247817"/>
                <a:gd name="connsiteX20" fmla="*/ 58075 w 303011"/>
                <a:gd name="connsiteY20" fmla="*/ 139085 h 247817"/>
                <a:gd name="connsiteX21" fmla="*/ 49309 w 303011"/>
                <a:gd name="connsiteY21" fmla="*/ 129268 h 247817"/>
                <a:gd name="connsiteX22" fmla="*/ 41090 w 303011"/>
                <a:gd name="connsiteY22" fmla="*/ 118905 h 247817"/>
                <a:gd name="connsiteX23" fmla="*/ 33420 w 303011"/>
                <a:gd name="connsiteY23" fmla="*/ 108540 h 247817"/>
                <a:gd name="connsiteX24" fmla="*/ 26846 w 303011"/>
                <a:gd name="connsiteY24" fmla="*/ 97086 h 247817"/>
                <a:gd name="connsiteX25" fmla="*/ 20819 w 303011"/>
                <a:gd name="connsiteY25" fmla="*/ 86178 h 247817"/>
                <a:gd name="connsiteX26" fmla="*/ 15341 w 303011"/>
                <a:gd name="connsiteY26" fmla="*/ 74178 h 247817"/>
                <a:gd name="connsiteX27" fmla="*/ 10410 w 303011"/>
                <a:gd name="connsiteY27" fmla="*/ 62179 h 247817"/>
                <a:gd name="connsiteX28" fmla="*/ 7122 w 303011"/>
                <a:gd name="connsiteY28" fmla="*/ 50726 h 247817"/>
                <a:gd name="connsiteX29" fmla="*/ 3835 w 303011"/>
                <a:gd name="connsiteY29" fmla="*/ 38180 h 247817"/>
                <a:gd name="connsiteX30" fmla="*/ 1644 w 303011"/>
                <a:gd name="connsiteY30" fmla="*/ 26181 h 247817"/>
                <a:gd name="connsiteX31" fmla="*/ 547 w 303011"/>
                <a:gd name="connsiteY31" fmla="*/ 13091 h 247817"/>
                <a:gd name="connsiteX32" fmla="*/ 0 w 303011"/>
                <a:gd name="connsiteY32" fmla="*/ 0 h 24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3011" h="247817">
                  <a:moveTo>
                    <a:pt x="0" y="0"/>
                  </a:moveTo>
                  <a:lnTo>
                    <a:pt x="303011" y="0"/>
                  </a:lnTo>
                  <a:lnTo>
                    <a:pt x="303011" y="247817"/>
                  </a:lnTo>
                  <a:lnTo>
                    <a:pt x="289280" y="246535"/>
                  </a:lnTo>
                  <a:lnTo>
                    <a:pt x="272843" y="243807"/>
                  </a:lnTo>
                  <a:lnTo>
                    <a:pt x="255859" y="241081"/>
                  </a:lnTo>
                  <a:lnTo>
                    <a:pt x="239422" y="237808"/>
                  </a:lnTo>
                  <a:lnTo>
                    <a:pt x="224081" y="233989"/>
                  </a:lnTo>
                  <a:lnTo>
                    <a:pt x="208742" y="229626"/>
                  </a:lnTo>
                  <a:lnTo>
                    <a:pt x="193401" y="224172"/>
                  </a:lnTo>
                  <a:lnTo>
                    <a:pt x="178608" y="219263"/>
                  </a:lnTo>
                  <a:lnTo>
                    <a:pt x="164364" y="213263"/>
                  </a:lnTo>
                  <a:lnTo>
                    <a:pt x="150667" y="206719"/>
                  </a:lnTo>
                  <a:lnTo>
                    <a:pt x="136969" y="199627"/>
                  </a:lnTo>
                  <a:lnTo>
                    <a:pt x="124369" y="192537"/>
                  </a:lnTo>
                  <a:lnTo>
                    <a:pt x="111767" y="184355"/>
                  </a:lnTo>
                  <a:lnTo>
                    <a:pt x="100262" y="176173"/>
                  </a:lnTo>
                  <a:lnTo>
                    <a:pt x="88756" y="167993"/>
                  </a:lnTo>
                  <a:lnTo>
                    <a:pt x="77799" y="158721"/>
                  </a:lnTo>
                  <a:lnTo>
                    <a:pt x="67936" y="149448"/>
                  </a:lnTo>
                  <a:lnTo>
                    <a:pt x="58075" y="139085"/>
                  </a:lnTo>
                  <a:lnTo>
                    <a:pt x="49309" y="129268"/>
                  </a:lnTo>
                  <a:lnTo>
                    <a:pt x="41090" y="118905"/>
                  </a:lnTo>
                  <a:lnTo>
                    <a:pt x="33420" y="108540"/>
                  </a:lnTo>
                  <a:lnTo>
                    <a:pt x="26846" y="97086"/>
                  </a:lnTo>
                  <a:lnTo>
                    <a:pt x="20819" y="86178"/>
                  </a:lnTo>
                  <a:lnTo>
                    <a:pt x="15341" y="74178"/>
                  </a:lnTo>
                  <a:lnTo>
                    <a:pt x="10410" y="62179"/>
                  </a:lnTo>
                  <a:lnTo>
                    <a:pt x="7122" y="50726"/>
                  </a:lnTo>
                  <a:lnTo>
                    <a:pt x="3835" y="38180"/>
                  </a:lnTo>
                  <a:lnTo>
                    <a:pt x="1644" y="26181"/>
                  </a:lnTo>
                  <a:lnTo>
                    <a:pt x="547" y="1309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6135688" y="3849688"/>
            <a:ext cx="640228" cy="1899316"/>
            <a:chOff x="6135688" y="3468688"/>
            <a:chExt cx="640228" cy="1899316"/>
          </a:xfrm>
        </p:grpSpPr>
        <p:sp>
          <p:nvSpPr>
            <p:cNvPr id="22" name="任意多边形 21"/>
            <p:cNvSpPr/>
            <p:nvPr/>
          </p:nvSpPr>
          <p:spPr>
            <a:xfrm>
              <a:off x="6307103" y="3468688"/>
              <a:ext cx="386565" cy="361595"/>
            </a:xfrm>
            <a:custGeom>
              <a:avLst/>
              <a:gdLst>
                <a:gd name="connsiteX0" fmla="*/ 26016 w 386565"/>
                <a:gd name="connsiteY0" fmla="*/ 0 h 361595"/>
                <a:gd name="connsiteX1" fmla="*/ 316895 w 386565"/>
                <a:gd name="connsiteY1" fmla="*/ 0 h 361595"/>
                <a:gd name="connsiteX2" fmla="*/ 385472 w 386565"/>
                <a:gd name="connsiteY2" fmla="*/ 302430 h 361595"/>
                <a:gd name="connsiteX3" fmla="*/ 386565 w 386565"/>
                <a:gd name="connsiteY3" fmla="*/ 307908 h 361595"/>
                <a:gd name="connsiteX4" fmla="*/ 386565 w 386565"/>
                <a:gd name="connsiteY4" fmla="*/ 313386 h 361595"/>
                <a:gd name="connsiteX5" fmla="*/ 386018 w 386565"/>
                <a:gd name="connsiteY5" fmla="*/ 319411 h 361595"/>
                <a:gd name="connsiteX6" fmla="*/ 385472 w 386565"/>
                <a:gd name="connsiteY6" fmla="*/ 324343 h 361595"/>
                <a:gd name="connsiteX7" fmla="*/ 383831 w 386565"/>
                <a:gd name="connsiteY7" fmla="*/ 329272 h 361595"/>
                <a:gd name="connsiteX8" fmla="*/ 381645 w 386565"/>
                <a:gd name="connsiteY8" fmla="*/ 334203 h 361595"/>
                <a:gd name="connsiteX9" fmla="*/ 379457 w 386565"/>
                <a:gd name="connsiteY9" fmla="*/ 339133 h 361595"/>
                <a:gd name="connsiteX10" fmla="*/ 375630 w 386565"/>
                <a:gd name="connsiteY10" fmla="*/ 342969 h 361595"/>
                <a:gd name="connsiteX11" fmla="*/ 372349 w 386565"/>
                <a:gd name="connsiteY11" fmla="*/ 346803 h 361595"/>
                <a:gd name="connsiteX12" fmla="*/ 368522 w 386565"/>
                <a:gd name="connsiteY12" fmla="*/ 350638 h 361595"/>
                <a:gd name="connsiteX13" fmla="*/ 364695 w 386565"/>
                <a:gd name="connsiteY13" fmla="*/ 353376 h 361595"/>
                <a:gd name="connsiteX14" fmla="*/ 359773 w 386565"/>
                <a:gd name="connsiteY14" fmla="*/ 356116 h 361595"/>
                <a:gd name="connsiteX15" fmla="*/ 354852 w 386565"/>
                <a:gd name="connsiteY15" fmla="*/ 358308 h 361595"/>
                <a:gd name="connsiteX16" fmla="*/ 349385 w 386565"/>
                <a:gd name="connsiteY16" fmla="*/ 359950 h 361595"/>
                <a:gd name="connsiteX17" fmla="*/ 343917 w 386565"/>
                <a:gd name="connsiteY17" fmla="*/ 361046 h 361595"/>
                <a:gd name="connsiteX18" fmla="*/ 338450 w 386565"/>
                <a:gd name="connsiteY18" fmla="*/ 361595 h 361595"/>
                <a:gd name="connsiteX19" fmla="*/ 129037 w 386565"/>
                <a:gd name="connsiteY19" fmla="*/ 361595 h 361595"/>
                <a:gd name="connsiteX20" fmla="*/ 122476 w 386565"/>
                <a:gd name="connsiteY20" fmla="*/ 361046 h 361595"/>
                <a:gd name="connsiteX21" fmla="*/ 116461 w 386565"/>
                <a:gd name="connsiteY21" fmla="*/ 360499 h 361595"/>
                <a:gd name="connsiteX22" fmla="*/ 109900 w 386565"/>
                <a:gd name="connsiteY22" fmla="*/ 358308 h 361595"/>
                <a:gd name="connsiteX23" fmla="*/ 103885 w 386565"/>
                <a:gd name="connsiteY23" fmla="*/ 356663 h 361595"/>
                <a:gd name="connsiteX24" fmla="*/ 97872 w 386565"/>
                <a:gd name="connsiteY24" fmla="*/ 354472 h 361595"/>
                <a:gd name="connsiteX25" fmla="*/ 91857 w 386565"/>
                <a:gd name="connsiteY25" fmla="*/ 351734 h 361595"/>
                <a:gd name="connsiteX26" fmla="*/ 86937 w 386565"/>
                <a:gd name="connsiteY26" fmla="*/ 348447 h 361595"/>
                <a:gd name="connsiteX27" fmla="*/ 82015 w 386565"/>
                <a:gd name="connsiteY27" fmla="*/ 344611 h 361595"/>
                <a:gd name="connsiteX28" fmla="*/ 77642 w 386565"/>
                <a:gd name="connsiteY28" fmla="*/ 340777 h 361595"/>
                <a:gd name="connsiteX29" fmla="*/ 72720 w 386565"/>
                <a:gd name="connsiteY29" fmla="*/ 335846 h 361595"/>
                <a:gd name="connsiteX30" fmla="*/ 68893 w 386565"/>
                <a:gd name="connsiteY30" fmla="*/ 330916 h 361595"/>
                <a:gd name="connsiteX31" fmla="*/ 65066 w 386565"/>
                <a:gd name="connsiteY31" fmla="*/ 325985 h 361595"/>
                <a:gd name="connsiteX32" fmla="*/ 62332 w 386565"/>
                <a:gd name="connsiteY32" fmla="*/ 320507 h 361595"/>
                <a:gd name="connsiteX33" fmla="*/ 59599 w 386565"/>
                <a:gd name="connsiteY33" fmla="*/ 314482 h 361595"/>
                <a:gd name="connsiteX34" fmla="*/ 57411 w 386565"/>
                <a:gd name="connsiteY34" fmla="*/ 308455 h 361595"/>
                <a:gd name="connsiteX35" fmla="*/ 55770 w 386565"/>
                <a:gd name="connsiteY35" fmla="*/ 302430 h 361595"/>
                <a:gd name="connsiteX36" fmla="*/ 1094 w 386565"/>
                <a:gd name="connsiteY36" fmla="*/ 62480 h 361595"/>
                <a:gd name="connsiteX37" fmla="*/ 548 w 386565"/>
                <a:gd name="connsiteY37" fmla="*/ 56455 h 361595"/>
                <a:gd name="connsiteX38" fmla="*/ 0 w 386565"/>
                <a:gd name="connsiteY38" fmla="*/ 49881 h 361595"/>
                <a:gd name="connsiteX39" fmla="*/ 0 w 386565"/>
                <a:gd name="connsiteY39" fmla="*/ 44403 h 361595"/>
                <a:gd name="connsiteX40" fmla="*/ 1094 w 386565"/>
                <a:gd name="connsiteY40" fmla="*/ 38376 h 361595"/>
                <a:gd name="connsiteX41" fmla="*/ 2187 w 386565"/>
                <a:gd name="connsiteY41" fmla="*/ 32351 h 361595"/>
                <a:gd name="connsiteX42" fmla="*/ 3827 w 386565"/>
                <a:gd name="connsiteY42" fmla="*/ 26873 h 361595"/>
                <a:gd name="connsiteX43" fmla="*/ 6015 w 386565"/>
                <a:gd name="connsiteY43" fmla="*/ 21941 h 361595"/>
                <a:gd name="connsiteX44" fmla="*/ 9295 w 386565"/>
                <a:gd name="connsiteY44" fmla="*/ 17012 h 361595"/>
                <a:gd name="connsiteX45" fmla="*/ 12029 w 386565"/>
                <a:gd name="connsiteY45" fmla="*/ 12080 h 361595"/>
                <a:gd name="connsiteX46" fmla="*/ 16403 w 386565"/>
                <a:gd name="connsiteY46" fmla="*/ 7698 h 361595"/>
                <a:gd name="connsiteX47" fmla="*/ 20778 w 386565"/>
                <a:gd name="connsiteY47" fmla="*/ 3864 h 361595"/>
                <a:gd name="connsiteX48" fmla="*/ 25152 w 386565"/>
                <a:gd name="connsiteY48" fmla="*/ 577 h 361595"/>
                <a:gd name="connsiteX49" fmla="*/ 26016 w 386565"/>
                <a:gd name="connsiteY49" fmla="*/ 0 h 36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86565" h="361595">
                  <a:moveTo>
                    <a:pt x="26016" y="0"/>
                  </a:moveTo>
                  <a:lnTo>
                    <a:pt x="316895" y="0"/>
                  </a:lnTo>
                  <a:lnTo>
                    <a:pt x="385472" y="302430"/>
                  </a:lnTo>
                  <a:lnTo>
                    <a:pt x="386565" y="307908"/>
                  </a:lnTo>
                  <a:lnTo>
                    <a:pt x="386565" y="313386"/>
                  </a:lnTo>
                  <a:lnTo>
                    <a:pt x="386018" y="319411"/>
                  </a:lnTo>
                  <a:lnTo>
                    <a:pt x="385472" y="324343"/>
                  </a:lnTo>
                  <a:lnTo>
                    <a:pt x="383831" y="329272"/>
                  </a:lnTo>
                  <a:lnTo>
                    <a:pt x="381645" y="334203"/>
                  </a:lnTo>
                  <a:lnTo>
                    <a:pt x="379457" y="339133"/>
                  </a:lnTo>
                  <a:lnTo>
                    <a:pt x="375630" y="342969"/>
                  </a:lnTo>
                  <a:lnTo>
                    <a:pt x="372349" y="346803"/>
                  </a:lnTo>
                  <a:lnTo>
                    <a:pt x="368522" y="350638"/>
                  </a:lnTo>
                  <a:lnTo>
                    <a:pt x="364695" y="353376"/>
                  </a:lnTo>
                  <a:lnTo>
                    <a:pt x="359773" y="356116"/>
                  </a:lnTo>
                  <a:lnTo>
                    <a:pt x="354852" y="358308"/>
                  </a:lnTo>
                  <a:lnTo>
                    <a:pt x="349385" y="359950"/>
                  </a:lnTo>
                  <a:lnTo>
                    <a:pt x="343917" y="361046"/>
                  </a:lnTo>
                  <a:lnTo>
                    <a:pt x="338450" y="361595"/>
                  </a:lnTo>
                  <a:lnTo>
                    <a:pt x="129037" y="361595"/>
                  </a:lnTo>
                  <a:lnTo>
                    <a:pt x="122476" y="361046"/>
                  </a:lnTo>
                  <a:lnTo>
                    <a:pt x="116461" y="360499"/>
                  </a:lnTo>
                  <a:lnTo>
                    <a:pt x="109900" y="358308"/>
                  </a:lnTo>
                  <a:lnTo>
                    <a:pt x="103885" y="356663"/>
                  </a:lnTo>
                  <a:lnTo>
                    <a:pt x="97872" y="354472"/>
                  </a:lnTo>
                  <a:lnTo>
                    <a:pt x="91857" y="351734"/>
                  </a:lnTo>
                  <a:lnTo>
                    <a:pt x="86937" y="348447"/>
                  </a:lnTo>
                  <a:lnTo>
                    <a:pt x="82015" y="344611"/>
                  </a:lnTo>
                  <a:lnTo>
                    <a:pt x="77642" y="340777"/>
                  </a:lnTo>
                  <a:lnTo>
                    <a:pt x="72720" y="335846"/>
                  </a:lnTo>
                  <a:lnTo>
                    <a:pt x="68893" y="330916"/>
                  </a:lnTo>
                  <a:lnTo>
                    <a:pt x="65066" y="325985"/>
                  </a:lnTo>
                  <a:lnTo>
                    <a:pt x="62332" y="320507"/>
                  </a:lnTo>
                  <a:lnTo>
                    <a:pt x="59599" y="314482"/>
                  </a:lnTo>
                  <a:lnTo>
                    <a:pt x="57411" y="308455"/>
                  </a:lnTo>
                  <a:lnTo>
                    <a:pt x="55770" y="302430"/>
                  </a:lnTo>
                  <a:lnTo>
                    <a:pt x="1094" y="62480"/>
                  </a:lnTo>
                  <a:lnTo>
                    <a:pt x="548" y="56455"/>
                  </a:lnTo>
                  <a:lnTo>
                    <a:pt x="0" y="49881"/>
                  </a:lnTo>
                  <a:lnTo>
                    <a:pt x="0" y="44403"/>
                  </a:lnTo>
                  <a:lnTo>
                    <a:pt x="1094" y="38376"/>
                  </a:lnTo>
                  <a:lnTo>
                    <a:pt x="2187" y="32351"/>
                  </a:lnTo>
                  <a:lnTo>
                    <a:pt x="3827" y="26873"/>
                  </a:lnTo>
                  <a:lnTo>
                    <a:pt x="6015" y="21941"/>
                  </a:lnTo>
                  <a:lnTo>
                    <a:pt x="9295" y="17012"/>
                  </a:lnTo>
                  <a:lnTo>
                    <a:pt x="12029" y="12080"/>
                  </a:lnTo>
                  <a:lnTo>
                    <a:pt x="16403" y="7698"/>
                  </a:lnTo>
                  <a:lnTo>
                    <a:pt x="20778" y="3864"/>
                  </a:lnTo>
                  <a:lnTo>
                    <a:pt x="25152" y="577"/>
                  </a:lnTo>
                  <a:lnTo>
                    <a:pt x="26016" y="0"/>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6135689" y="3912455"/>
              <a:ext cx="640227" cy="597129"/>
            </a:xfrm>
            <a:custGeom>
              <a:avLst/>
              <a:gdLst>
                <a:gd name="connsiteX0" fmla="*/ 0 w 640227"/>
                <a:gd name="connsiteY0" fmla="*/ 0 h 597129"/>
                <a:gd name="connsiteX1" fmla="*/ 639130 w 640227"/>
                <a:gd name="connsiteY1" fmla="*/ 0 h 597129"/>
                <a:gd name="connsiteX2" fmla="*/ 640227 w 640227"/>
                <a:gd name="connsiteY2" fmla="*/ 63316 h 597129"/>
                <a:gd name="connsiteX3" fmla="*/ 640227 w 640227"/>
                <a:gd name="connsiteY3" fmla="*/ 130451 h 597129"/>
                <a:gd name="connsiteX4" fmla="*/ 640227 w 640227"/>
                <a:gd name="connsiteY4" fmla="*/ 147373 h 597129"/>
                <a:gd name="connsiteX5" fmla="*/ 639678 w 640227"/>
                <a:gd name="connsiteY5" fmla="*/ 164292 h 597129"/>
                <a:gd name="connsiteX6" fmla="*/ 638581 w 640227"/>
                <a:gd name="connsiteY6" fmla="*/ 181214 h 597129"/>
                <a:gd name="connsiteX7" fmla="*/ 637484 w 640227"/>
                <a:gd name="connsiteY7" fmla="*/ 197588 h 597129"/>
                <a:gd name="connsiteX8" fmla="*/ 635289 w 640227"/>
                <a:gd name="connsiteY8" fmla="*/ 213962 h 597129"/>
                <a:gd name="connsiteX9" fmla="*/ 633096 w 640227"/>
                <a:gd name="connsiteY9" fmla="*/ 230337 h 597129"/>
                <a:gd name="connsiteX10" fmla="*/ 630901 w 640227"/>
                <a:gd name="connsiteY10" fmla="*/ 246713 h 597129"/>
                <a:gd name="connsiteX11" fmla="*/ 627611 w 640227"/>
                <a:gd name="connsiteY11" fmla="*/ 262540 h 597129"/>
                <a:gd name="connsiteX12" fmla="*/ 624319 w 640227"/>
                <a:gd name="connsiteY12" fmla="*/ 278916 h 597129"/>
                <a:gd name="connsiteX13" fmla="*/ 620479 w 640227"/>
                <a:gd name="connsiteY13" fmla="*/ 294198 h 597129"/>
                <a:gd name="connsiteX14" fmla="*/ 616640 w 640227"/>
                <a:gd name="connsiteY14" fmla="*/ 310028 h 597129"/>
                <a:gd name="connsiteX15" fmla="*/ 612251 w 640227"/>
                <a:gd name="connsiteY15" fmla="*/ 325857 h 597129"/>
                <a:gd name="connsiteX16" fmla="*/ 607314 w 640227"/>
                <a:gd name="connsiteY16" fmla="*/ 341139 h 597129"/>
                <a:gd name="connsiteX17" fmla="*/ 602378 w 640227"/>
                <a:gd name="connsiteY17" fmla="*/ 355876 h 597129"/>
                <a:gd name="connsiteX18" fmla="*/ 596891 w 640227"/>
                <a:gd name="connsiteY18" fmla="*/ 371160 h 597129"/>
                <a:gd name="connsiteX19" fmla="*/ 591407 w 640227"/>
                <a:gd name="connsiteY19" fmla="*/ 385897 h 597129"/>
                <a:gd name="connsiteX20" fmla="*/ 584825 w 640227"/>
                <a:gd name="connsiteY20" fmla="*/ 400634 h 597129"/>
                <a:gd name="connsiteX21" fmla="*/ 578791 w 640227"/>
                <a:gd name="connsiteY21" fmla="*/ 414825 h 597129"/>
                <a:gd name="connsiteX22" fmla="*/ 571659 w 640227"/>
                <a:gd name="connsiteY22" fmla="*/ 429562 h 597129"/>
                <a:gd name="connsiteX23" fmla="*/ 564528 w 640227"/>
                <a:gd name="connsiteY23" fmla="*/ 443754 h 597129"/>
                <a:gd name="connsiteX24" fmla="*/ 557397 w 640227"/>
                <a:gd name="connsiteY24" fmla="*/ 457399 h 597129"/>
                <a:gd name="connsiteX25" fmla="*/ 549717 w 640227"/>
                <a:gd name="connsiteY25" fmla="*/ 471045 h 597129"/>
                <a:gd name="connsiteX26" fmla="*/ 541490 w 640227"/>
                <a:gd name="connsiteY26" fmla="*/ 485237 h 597129"/>
                <a:gd name="connsiteX27" fmla="*/ 533262 w 640227"/>
                <a:gd name="connsiteY27" fmla="*/ 497791 h 597129"/>
                <a:gd name="connsiteX28" fmla="*/ 524484 w 640227"/>
                <a:gd name="connsiteY28" fmla="*/ 511436 h 597129"/>
                <a:gd name="connsiteX29" fmla="*/ 515708 w 640227"/>
                <a:gd name="connsiteY29" fmla="*/ 524535 h 597129"/>
                <a:gd name="connsiteX30" fmla="*/ 505835 w 640227"/>
                <a:gd name="connsiteY30" fmla="*/ 537090 h 597129"/>
                <a:gd name="connsiteX31" fmla="*/ 497058 w 640227"/>
                <a:gd name="connsiteY31" fmla="*/ 549644 h 597129"/>
                <a:gd name="connsiteX32" fmla="*/ 486636 w 640227"/>
                <a:gd name="connsiteY32" fmla="*/ 562198 h 597129"/>
                <a:gd name="connsiteX33" fmla="*/ 476762 w 640227"/>
                <a:gd name="connsiteY33" fmla="*/ 573660 h 597129"/>
                <a:gd name="connsiteX34" fmla="*/ 466340 w 640227"/>
                <a:gd name="connsiteY34" fmla="*/ 585667 h 597129"/>
                <a:gd name="connsiteX35" fmla="*/ 455918 w 640227"/>
                <a:gd name="connsiteY35" fmla="*/ 597129 h 597129"/>
                <a:gd name="connsiteX36" fmla="*/ 0 w 640227"/>
                <a:gd name="connsiteY36" fmla="*/ 597129 h 597129"/>
                <a:gd name="connsiteX37" fmla="*/ 0 w 640227"/>
                <a:gd name="connsiteY37" fmla="*/ 0 h 59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40227" h="597129">
                  <a:moveTo>
                    <a:pt x="0" y="0"/>
                  </a:moveTo>
                  <a:lnTo>
                    <a:pt x="639130" y="0"/>
                  </a:lnTo>
                  <a:lnTo>
                    <a:pt x="640227" y="63316"/>
                  </a:lnTo>
                  <a:lnTo>
                    <a:pt x="640227" y="130451"/>
                  </a:lnTo>
                  <a:lnTo>
                    <a:pt x="640227" y="147373"/>
                  </a:lnTo>
                  <a:lnTo>
                    <a:pt x="639678" y="164292"/>
                  </a:lnTo>
                  <a:lnTo>
                    <a:pt x="638581" y="181214"/>
                  </a:lnTo>
                  <a:lnTo>
                    <a:pt x="637484" y="197588"/>
                  </a:lnTo>
                  <a:lnTo>
                    <a:pt x="635289" y="213962"/>
                  </a:lnTo>
                  <a:lnTo>
                    <a:pt x="633096" y="230337"/>
                  </a:lnTo>
                  <a:lnTo>
                    <a:pt x="630901" y="246713"/>
                  </a:lnTo>
                  <a:lnTo>
                    <a:pt x="627611" y="262540"/>
                  </a:lnTo>
                  <a:lnTo>
                    <a:pt x="624319" y="278916"/>
                  </a:lnTo>
                  <a:lnTo>
                    <a:pt x="620479" y="294198"/>
                  </a:lnTo>
                  <a:lnTo>
                    <a:pt x="616640" y="310028"/>
                  </a:lnTo>
                  <a:lnTo>
                    <a:pt x="612251" y="325857"/>
                  </a:lnTo>
                  <a:lnTo>
                    <a:pt x="607314" y="341139"/>
                  </a:lnTo>
                  <a:lnTo>
                    <a:pt x="602378" y="355876"/>
                  </a:lnTo>
                  <a:lnTo>
                    <a:pt x="596891" y="371160"/>
                  </a:lnTo>
                  <a:lnTo>
                    <a:pt x="591407" y="385897"/>
                  </a:lnTo>
                  <a:lnTo>
                    <a:pt x="584825" y="400634"/>
                  </a:lnTo>
                  <a:lnTo>
                    <a:pt x="578791" y="414825"/>
                  </a:lnTo>
                  <a:lnTo>
                    <a:pt x="571659" y="429562"/>
                  </a:lnTo>
                  <a:lnTo>
                    <a:pt x="564528" y="443754"/>
                  </a:lnTo>
                  <a:lnTo>
                    <a:pt x="557397" y="457399"/>
                  </a:lnTo>
                  <a:lnTo>
                    <a:pt x="549717" y="471045"/>
                  </a:lnTo>
                  <a:lnTo>
                    <a:pt x="541490" y="485237"/>
                  </a:lnTo>
                  <a:lnTo>
                    <a:pt x="533262" y="497791"/>
                  </a:lnTo>
                  <a:lnTo>
                    <a:pt x="524484" y="511436"/>
                  </a:lnTo>
                  <a:lnTo>
                    <a:pt x="515708" y="524535"/>
                  </a:lnTo>
                  <a:lnTo>
                    <a:pt x="505835" y="537090"/>
                  </a:lnTo>
                  <a:lnTo>
                    <a:pt x="497058" y="549644"/>
                  </a:lnTo>
                  <a:lnTo>
                    <a:pt x="486636" y="562198"/>
                  </a:lnTo>
                  <a:lnTo>
                    <a:pt x="476762" y="573660"/>
                  </a:lnTo>
                  <a:lnTo>
                    <a:pt x="466340" y="585667"/>
                  </a:lnTo>
                  <a:lnTo>
                    <a:pt x="455918" y="597129"/>
                  </a:lnTo>
                  <a:lnTo>
                    <a:pt x="0" y="597129"/>
                  </a:lnTo>
                  <a:lnTo>
                    <a:pt x="0" y="0"/>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6135688" y="4591758"/>
              <a:ext cx="451056" cy="191739"/>
            </a:xfrm>
            <a:custGeom>
              <a:avLst/>
              <a:gdLst>
                <a:gd name="connsiteX0" fmla="*/ 0 w 451056"/>
                <a:gd name="connsiteY0" fmla="*/ 0 h 191739"/>
                <a:gd name="connsiteX1" fmla="*/ 356145 w 451056"/>
                <a:gd name="connsiteY1" fmla="*/ 0 h 191739"/>
                <a:gd name="connsiteX2" fmla="*/ 366020 w 451056"/>
                <a:gd name="connsiteY2" fmla="*/ 546 h 191739"/>
                <a:gd name="connsiteX3" fmla="*/ 375345 w 451056"/>
                <a:gd name="connsiteY3" fmla="*/ 1634 h 191739"/>
                <a:gd name="connsiteX4" fmla="*/ 384124 w 451056"/>
                <a:gd name="connsiteY4" fmla="*/ 3814 h 191739"/>
                <a:gd name="connsiteX5" fmla="*/ 393451 w 451056"/>
                <a:gd name="connsiteY5" fmla="*/ 7627 h 191739"/>
                <a:gd name="connsiteX6" fmla="*/ 401131 w 451056"/>
                <a:gd name="connsiteY6" fmla="*/ 11440 h 191739"/>
                <a:gd name="connsiteX7" fmla="*/ 409360 w 451056"/>
                <a:gd name="connsiteY7" fmla="*/ 16342 h 191739"/>
                <a:gd name="connsiteX8" fmla="*/ 416492 w 451056"/>
                <a:gd name="connsiteY8" fmla="*/ 21789 h 191739"/>
                <a:gd name="connsiteX9" fmla="*/ 423076 w 451056"/>
                <a:gd name="connsiteY9" fmla="*/ 28325 h 191739"/>
                <a:gd name="connsiteX10" fmla="*/ 429661 w 451056"/>
                <a:gd name="connsiteY10" fmla="*/ 34863 h 191739"/>
                <a:gd name="connsiteX11" fmla="*/ 434598 w 451056"/>
                <a:gd name="connsiteY11" fmla="*/ 41944 h 191739"/>
                <a:gd name="connsiteX12" fmla="*/ 439536 w 451056"/>
                <a:gd name="connsiteY12" fmla="*/ 50114 h 191739"/>
                <a:gd name="connsiteX13" fmla="*/ 443375 w 451056"/>
                <a:gd name="connsiteY13" fmla="*/ 58285 h 191739"/>
                <a:gd name="connsiteX14" fmla="*/ 446668 w 451056"/>
                <a:gd name="connsiteY14" fmla="*/ 67546 h 191739"/>
                <a:gd name="connsiteX15" fmla="*/ 449410 w 451056"/>
                <a:gd name="connsiteY15" fmla="*/ 76261 h 191739"/>
                <a:gd name="connsiteX16" fmla="*/ 450507 w 451056"/>
                <a:gd name="connsiteY16" fmla="*/ 86065 h 191739"/>
                <a:gd name="connsiteX17" fmla="*/ 451056 w 451056"/>
                <a:gd name="connsiteY17" fmla="*/ 95871 h 191739"/>
                <a:gd name="connsiteX18" fmla="*/ 450507 w 451056"/>
                <a:gd name="connsiteY18" fmla="*/ 105675 h 191739"/>
                <a:gd name="connsiteX19" fmla="*/ 449410 w 451056"/>
                <a:gd name="connsiteY19" fmla="*/ 114935 h 191739"/>
                <a:gd name="connsiteX20" fmla="*/ 446668 w 451056"/>
                <a:gd name="connsiteY20" fmla="*/ 124195 h 191739"/>
                <a:gd name="connsiteX21" fmla="*/ 443375 w 451056"/>
                <a:gd name="connsiteY21" fmla="*/ 132911 h 191739"/>
                <a:gd name="connsiteX22" fmla="*/ 439536 w 451056"/>
                <a:gd name="connsiteY22" fmla="*/ 141082 h 191739"/>
                <a:gd name="connsiteX23" fmla="*/ 434598 w 451056"/>
                <a:gd name="connsiteY23" fmla="*/ 149252 h 191739"/>
                <a:gd name="connsiteX24" fmla="*/ 429661 w 451056"/>
                <a:gd name="connsiteY24" fmla="*/ 156879 h 191739"/>
                <a:gd name="connsiteX25" fmla="*/ 423076 w 451056"/>
                <a:gd name="connsiteY25" fmla="*/ 163414 h 191739"/>
                <a:gd name="connsiteX26" fmla="*/ 416492 w 451056"/>
                <a:gd name="connsiteY26" fmla="*/ 169950 h 191739"/>
                <a:gd name="connsiteX27" fmla="*/ 409360 w 451056"/>
                <a:gd name="connsiteY27" fmla="*/ 175398 h 191739"/>
                <a:gd name="connsiteX28" fmla="*/ 401131 w 451056"/>
                <a:gd name="connsiteY28" fmla="*/ 179756 h 191739"/>
                <a:gd name="connsiteX29" fmla="*/ 393451 w 451056"/>
                <a:gd name="connsiteY29" fmla="*/ 183569 h 191739"/>
                <a:gd name="connsiteX30" fmla="*/ 384124 w 451056"/>
                <a:gd name="connsiteY30" fmla="*/ 187382 h 191739"/>
                <a:gd name="connsiteX31" fmla="*/ 375345 w 451056"/>
                <a:gd name="connsiteY31" fmla="*/ 189560 h 191739"/>
                <a:gd name="connsiteX32" fmla="*/ 366020 w 451056"/>
                <a:gd name="connsiteY32" fmla="*/ 191196 h 191739"/>
                <a:gd name="connsiteX33" fmla="*/ 356145 w 451056"/>
                <a:gd name="connsiteY33" fmla="*/ 191739 h 191739"/>
                <a:gd name="connsiteX34" fmla="*/ 0 w 451056"/>
                <a:gd name="connsiteY34" fmla="*/ 191739 h 191739"/>
                <a:gd name="connsiteX35" fmla="*/ 0 w 451056"/>
                <a:gd name="connsiteY35" fmla="*/ 0 h 19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1056" h="191739">
                  <a:moveTo>
                    <a:pt x="0" y="0"/>
                  </a:moveTo>
                  <a:lnTo>
                    <a:pt x="356145" y="0"/>
                  </a:lnTo>
                  <a:lnTo>
                    <a:pt x="366020" y="546"/>
                  </a:lnTo>
                  <a:lnTo>
                    <a:pt x="375345" y="1634"/>
                  </a:lnTo>
                  <a:lnTo>
                    <a:pt x="384124" y="3814"/>
                  </a:lnTo>
                  <a:lnTo>
                    <a:pt x="393451" y="7627"/>
                  </a:lnTo>
                  <a:lnTo>
                    <a:pt x="401131" y="11440"/>
                  </a:lnTo>
                  <a:lnTo>
                    <a:pt x="409360" y="16342"/>
                  </a:lnTo>
                  <a:lnTo>
                    <a:pt x="416492" y="21789"/>
                  </a:lnTo>
                  <a:lnTo>
                    <a:pt x="423076" y="28325"/>
                  </a:lnTo>
                  <a:lnTo>
                    <a:pt x="429661" y="34863"/>
                  </a:lnTo>
                  <a:lnTo>
                    <a:pt x="434598" y="41944"/>
                  </a:lnTo>
                  <a:lnTo>
                    <a:pt x="439536" y="50114"/>
                  </a:lnTo>
                  <a:lnTo>
                    <a:pt x="443375" y="58285"/>
                  </a:lnTo>
                  <a:lnTo>
                    <a:pt x="446668" y="67546"/>
                  </a:lnTo>
                  <a:lnTo>
                    <a:pt x="449410" y="76261"/>
                  </a:lnTo>
                  <a:lnTo>
                    <a:pt x="450507" y="86065"/>
                  </a:lnTo>
                  <a:lnTo>
                    <a:pt x="451056" y="95871"/>
                  </a:lnTo>
                  <a:lnTo>
                    <a:pt x="450507" y="105675"/>
                  </a:lnTo>
                  <a:lnTo>
                    <a:pt x="449410" y="114935"/>
                  </a:lnTo>
                  <a:lnTo>
                    <a:pt x="446668" y="124195"/>
                  </a:lnTo>
                  <a:lnTo>
                    <a:pt x="443375" y="132911"/>
                  </a:lnTo>
                  <a:lnTo>
                    <a:pt x="439536" y="141082"/>
                  </a:lnTo>
                  <a:lnTo>
                    <a:pt x="434598" y="149252"/>
                  </a:lnTo>
                  <a:lnTo>
                    <a:pt x="429661" y="156879"/>
                  </a:lnTo>
                  <a:lnTo>
                    <a:pt x="423076" y="163414"/>
                  </a:lnTo>
                  <a:lnTo>
                    <a:pt x="416492" y="169950"/>
                  </a:lnTo>
                  <a:lnTo>
                    <a:pt x="409360" y="175398"/>
                  </a:lnTo>
                  <a:lnTo>
                    <a:pt x="401131" y="179756"/>
                  </a:lnTo>
                  <a:lnTo>
                    <a:pt x="393451" y="183569"/>
                  </a:lnTo>
                  <a:lnTo>
                    <a:pt x="384124" y="187382"/>
                  </a:lnTo>
                  <a:lnTo>
                    <a:pt x="375345" y="189560"/>
                  </a:lnTo>
                  <a:lnTo>
                    <a:pt x="366020" y="191196"/>
                  </a:lnTo>
                  <a:lnTo>
                    <a:pt x="356145" y="191739"/>
                  </a:lnTo>
                  <a:lnTo>
                    <a:pt x="0" y="191739"/>
                  </a:lnTo>
                  <a:lnTo>
                    <a:pt x="0" y="0"/>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6135688" y="4846498"/>
              <a:ext cx="451056" cy="191739"/>
            </a:xfrm>
            <a:custGeom>
              <a:avLst/>
              <a:gdLst>
                <a:gd name="connsiteX0" fmla="*/ 0 w 451056"/>
                <a:gd name="connsiteY0" fmla="*/ 0 h 191739"/>
                <a:gd name="connsiteX1" fmla="*/ 356145 w 451056"/>
                <a:gd name="connsiteY1" fmla="*/ 0 h 191739"/>
                <a:gd name="connsiteX2" fmla="*/ 366020 w 451056"/>
                <a:gd name="connsiteY2" fmla="*/ 547 h 191739"/>
                <a:gd name="connsiteX3" fmla="*/ 375345 w 451056"/>
                <a:gd name="connsiteY3" fmla="*/ 1639 h 191739"/>
                <a:gd name="connsiteX4" fmla="*/ 384124 w 451056"/>
                <a:gd name="connsiteY4" fmla="*/ 4371 h 191739"/>
                <a:gd name="connsiteX5" fmla="*/ 393451 w 451056"/>
                <a:gd name="connsiteY5" fmla="*/ 7102 h 191739"/>
                <a:gd name="connsiteX6" fmla="*/ 401131 w 451056"/>
                <a:gd name="connsiteY6" fmla="*/ 10925 h 191739"/>
                <a:gd name="connsiteX7" fmla="*/ 409360 w 451056"/>
                <a:gd name="connsiteY7" fmla="*/ 16388 h 191739"/>
                <a:gd name="connsiteX8" fmla="*/ 416492 w 451056"/>
                <a:gd name="connsiteY8" fmla="*/ 21851 h 191739"/>
                <a:gd name="connsiteX9" fmla="*/ 423076 w 451056"/>
                <a:gd name="connsiteY9" fmla="*/ 27861 h 191739"/>
                <a:gd name="connsiteX10" fmla="*/ 429661 w 451056"/>
                <a:gd name="connsiteY10" fmla="*/ 34961 h 191739"/>
                <a:gd name="connsiteX11" fmla="*/ 434598 w 451056"/>
                <a:gd name="connsiteY11" fmla="*/ 42063 h 191739"/>
                <a:gd name="connsiteX12" fmla="*/ 439536 w 451056"/>
                <a:gd name="connsiteY12" fmla="*/ 49710 h 191739"/>
                <a:gd name="connsiteX13" fmla="*/ 443375 w 451056"/>
                <a:gd name="connsiteY13" fmla="*/ 58451 h 191739"/>
                <a:gd name="connsiteX14" fmla="*/ 446668 w 451056"/>
                <a:gd name="connsiteY14" fmla="*/ 67190 h 191739"/>
                <a:gd name="connsiteX15" fmla="*/ 449410 w 451056"/>
                <a:gd name="connsiteY15" fmla="*/ 76478 h 191739"/>
                <a:gd name="connsiteX16" fmla="*/ 450507 w 451056"/>
                <a:gd name="connsiteY16" fmla="*/ 85764 h 191739"/>
                <a:gd name="connsiteX17" fmla="*/ 451056 w 451056"/>
                <a:gd name="connsiteY17" fmla="*/ 96143 h 191739"/>
                <a:gd name="connsiteX18" fmla="*/ 450507 w 451056"/>
                <a:gd name="connsiteY18" fmla="*/ 105429 h 191739"/>
                <a:gd name="connsiteX19" fmla="*/ 449410 w 451056"/>
                <a:gd name="connsiteY19" fmla="*/ 115262 h 191739"/>
                <a:gd name="connsiteX20" fmla="*/ 446668 w 451056"/>
                <a:gd name="connsiteY20" fmla="*/ 124549 h 191739"/>
                <a:gd name="connsiteX21" fmla="*/ 443375 w 451056"/>
                <a:gd name="connsiteY21" fmla="*/ 133290 h 191739"/>
                <a:gd name="connsiteX22" fmla="*/ 439536 w 451056"/>
                <a:gd name="connsiteY22" fmla="*/ 142029 h 191739"/>
                <a:gd name="connsiteX23" fmla="*/ 434598 w 451056"/>
                <a:gd name="connsiteY23" fmla="*/ 149676 h 191739"/>
                <a:gd name="connsiteX24" fmla="*/ 429661 w 451056"/>
                <a:gd name="connsiteY24" fmla="*/ 157325 h 191739"/>
                <a:gd name="connsiteX25" fmla="*/ 423076 w 451056"/>
                <a:gd name="connsiteY25" fmla="*/ 163880 h 191739"/>
                <a:gd name="connsiteX26" fmla="*/ 416492 w 451056"/>
                <a:gd name="connsiteY26" fmla="*/ 169888 h 191739"/>
                <a:gd name="connsiteX27" fmla="*/ 409360 w 451056"/>
                <a:gd name="connsiteY27" fmla="*/ 175898 h 191739"/>
                <a:gd name="connsiteX28" fmla="*/ 401131 w 451056"/>
                <a:gd name="connsiteY28" fmla="*/ 180268 h 191739"/>
                <a:gd name="connsiteX29" fmla="*/ 393451 w 451056"/>
                <a:gd name="connsiteY29" fmla="*/ 184639 h 191739"/>
                <a:gd name="connsiteX30" fmla="*/ 384124 w 451056"/>
                <a:gd name="connsiteY30" fmla="*/ 187368 h 191739"/>
                <a:gd name="connsiteX31" fmla="*/ 375345 w 451056"/>
                <a:gd name="connsiteY31" fmla="*/ 190100 h 191739"/>
                <a:gd name="connsiteX32" fmla="*/ 366020 w 451056"/>
                <a:gd name="connsiteY32" fmla="*/ 191194 h 191739"/>
                <a:gd name="connsiteX33" fmla="*/ 356145 w 451056"/>
                <a:gd name="connsiteY33" fmla="*/ 191739 h 191739"/>
                <a:gd name="connsiteX34" fmla="*/ 0 w 451056"/>
                <a:gd name="connsiteY34" fmla="*/ 191739 h 191739"/>
                <a:gd name="connsiteX35" fmla="*/ 0 w 451056"/>
                <a:gd name="connsiteY35" fmla="*/ 0 h 19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1056" h="191739">
                  <a:moveTo>
                    <a:pt x="0" y="0"/>
                  </a:moveTo>
                  <a:lnTo>
                    <a:pt x="356145" y="0"/>
                  </a:lnTo>
                  <a:lnTo>
                    <a:pt x="366020" y="547"/>
                  </a:lnTo>
                  <a:lnTo>
                    <a:pt x="375345" y="1639"/>
                  </a:lnTo>
                  <a:lnTo>
                    <a:pt x="384124" y="4371"/>
                  </a:lnTo>
                  <a:lnTo>
                    <a:pt x="393451" y="7102"/>
                  </a:lnTo>
                  <a:lnTo>
                    <a:pt x="401131" y="10925"/>
                  </a:lnTo>
                  <a:lnTo>
                    <a:pt x="409360" y="16388"/>
                  </a:lnTo>
                  <a:lnTo>
                    <a:pt x="416492" y="21851"/>
                  </a:lnTo>
                  <a:lnTo>
                    <a:pt x="423076" y="27861"/>
                  </a:lnTo>
                  <a:lnTo>
                    <a:pt x="429661" y="34961"/>
                  </a:lnTo>
                  <a:lnTo>
                    <a:pt x="434598" y="42063"/>
                  </a:lnTo>
                  <a:lnTo>
                    <a:pt x="439536" y="49710"/>
                  </a:lnTo>
                  <a:lnTo>
                    <a:pt x="443375" y="58451"/>
                  </a:lnTo>
                  <a:lnTo>
                    <a:pt x="446668" y="67190"/>
                  </a:lnTo>
                  <a:lnTo>
                    <a:pt x="449410" y="76478"/>
                  </a:lnTo>
                  <a:lnTo>
                    <a:pt x="450507" y="85764"/>
                  </a:lnTo>
                  <a:lnTo>
                    <a:pt x="451056" y="96143"/>
                  </a:lnTo>
                  <a:lnTo>
                    <a:pt x="450507" y="105429"/>
                  </a:lnTo>
                  <a:lnTo>
                    <a:pt x="449410" y="115262"/>
                  </a:lnTo>
                  <a:lnTo>
                    <a:pt x="446668" y="124549"/>
                  </a:lnTo>
                  <a:lnTo>
                    <a:pt x="443375" y="133290"/>
                  </a:lnTo>
                  <a:lnTo>
                    <a:pt x="439536" y="142029"/>
                  </a:lnTo>
                  <a:lnTo>
                    <a:pt x="434598" y="149676"/>
                  </a:lnTo>
                  <a:lnTo>
                    <a:pt x="429661" y="157325"/>
                  </a:lnTo>
                  <a:lnTo>
                    <a:pt x="423076" y="163880"/>
                  </a:lnTo>
                  <a:lnTo>
                    <a:pt x="416492" y="169888"/>
                  </a:lnTo>
                  <a:lnTo>
                    <a:pt x="409360" y="175898"/>
                  </a:lnTo>
                  <a:lnTo>
                    <a:pt x="401131" y="180268"/>
                  </a:lnTo>
                  <a:lnTo>
                    <a:pt x="393451" y="184639"/>
                  </a:lnTo>
                  <a:lnTo>
                    <a:pt x="384124" y="187368"/>
                  </a:lnTo>
                  <a:lnTo>
                    <a:pt x="375345" y="190100"/>
                  </a:lnTo>
                  <a:lnTo>
                    <a:pt x="366020" y="191194"/>
                  </a:lnTo>
                  <a:lnTo>
                    <a:pt x="356145" y="191739"/>
                  </a:lnTo>
                  <a:lnTo>
                    <a:pt x="0" y="191739"/>
                  </a:lnTo>
                  <a:lnTo>
                    <a:pt x="0" y="0"/>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6135688" y="5120410"/>
              <a:ext cx="300270" cy="247594"/>
            </a:xfrm>
            <a:custGeom>
              <a:avLst/>
              <a:gdLst>
                <a:gd name="connsiteX0" fmla="*/ 0 w 300270"/>
                <a:gd name="connsiteY0" fmla="*/ 0 h 247594"/>
                <a:gd name="connsiteX1" fmla="*/ 300270 w 300270"/>
                <a:gd name="connsiteY1" fmla="*/ 0 h 247594"/>
                <a:gd name="connsiteX2" fmla="*/ 300270 w 300270"/>
                <a:gd name="connsiteY2" fmla="*/ 13091 h 247594"/>
                <a:gd name="connsiteX3" fmla="*/ 298626 w 300270"/>
                <a:gd name="connsiteY3" fmla="*/ 26181 h 247594"/>
                <a:gd name="connsiteX4" fmla="*/ 296434 w 300270"/>
                <a:gd name="connsiteY4" fmla="*/ 38180 h 247594"/>
                <a:gd name="connsiteX5" fmla="*/ 293695 w 300270"/>
                <a:gd name="connsiteY5" fmla="*/ 50726 h 247594"/>
                <a:gd name="connsiteX6" fmla="*/ 289860 w 300270"/>
                <a:gd name="connsiteY6" fmla="*/ 62179 h 247594"/>
                <a:gd name="connsiteX7" fmla="*/ 285477 w 300270"/>
                <a:gd name="connsiteY7" fmla="*/ 74178 h 247594"/>
                <a:gd name="connsiteX8" fmla="*/ 279999 w 300270"/>
                <a:gd name="connsiteY8" fmla="*/ 86178 h 247594"/>
                <a:gd name="connsiteX9" fmla="*/ 273971 w 300270"/>
                <a:gd name="connsiteY9" fmla="*/ 97086 h 247594"/>
                <a:gd name="connsiteX10" fmla="*/ 267397 w 300270"/>
                <a:gd name="connsiteY10" fmla="*/ 108540 h 247594"/>
                <a:gd name="connsiteX11" fmla="*/ 259180 w 300270"/>
                <a:gd name="connsiteY11" fmla="*/ 118905 h 247594"/>
                <a:gd name="connsiteX12" fmla="*/ 251508 w 300270"/>
                <a:gd name="connsiteY12" fmla="*/ 129268 h 247594"/>
                <a:gd name="connsiteX13" fmla="*/ 242195 w 300270"/>
                <a:gd name="connsiteY13" fmla="*/ 139085 h 247594"/>
                <a:gd name="connsiteX14" fmla="*/ 232881 w 300270"/>
                <a:gd name="connsiteY14" fmla="*/ 149448 h 247594"/>
                <a:gd name="connsiteX15" fmla="*/ 222471 w 300270"/>
                <a:gd name="connsiteY15" fmla="*/ 158721 h 247594"/>
                <a:gd name="connsiteX16" fmla="*/ 212061 w 300270"/>
                <a:gd name="connsiteY16" fmla="*/ 167993 h 247594"/>
                <a:gd name="connsiteX17" fmla="*/ 200556 w 300270"/>
                <a:gd name="connsiteY17" fmla="*/ 176173 h 247594"/>
                <a:gd name="connsiteX18" fmla="*/ 189050 w 300270"/>
                <a:gd name="connsiteY18" fmla="*/ 184355 h 247594"/>
                <a:gd name="connsiteX19" fmla="*/ 176449 w 300270"/>
                <a:gd name="connsiteY19" fmla="*/ 192537 h 247594"/>
                <a:gd name="connsiteX20" fmla="*/ 163848 w 300270"/>
                <a:gd name="connsiteY20" fmla="*/ 199627 h 247594"/>
                <a:gd name="connsiteX21" fmla="*/ 150152 w 300270"/>
                <a:gd name="connsiteY21" fmla="*/ 206719 h 247594"/>
                <a:gd name="connsiteX22" fmla="*/ 135906 w 300270"/>
                <a:gd name="connsiteY22" fmla="*/ 213263 h 247594"/>
                <a:gd name="connsiteX23" fmla="*/ 121662 w 300270"/>
                <a:gd name="connsiteY23" fmla="*/ 219263 h 247594"/>
                <a:gd name="connsiteX24" fmla="*/ 107418 w 300270"/>
                <a:gd name="connsiteY24" fmla="*/ 224172 h 247594"/>
                <a:gd name="connsiteX25" fmla="*/ 92077 w 300270"/>
                <a:gd name="connsiteY25" fmla="*/ 229626 h 247594"/>
                <a:gd name="connsiteX26" fmla="*/ 76189 w 300270"/>
                <a:gd name="connsiteY26" fmla="*/ 233989 h 247594"/>
                <a:gd name="connsiteX27" fmla="*/ 60299 w 300270"/>
                <a:gd name="connsiteY27" fmla="*/ 237808 h 247594"/>
                <a:gd name="connsiteX28" fmla="*/ 44410 w 300270"/>
                <a:gd name="connsiteY28" fmla="*/ 241081 h 247594"/>
                <a:gd name="connsiteX29" fmla="*/ 27975 w 300270"/>
                <a:gd name="connsiteY29" fmla="*/ 243807 h 247594"/>
                <a:gd name="connsiteX30" fmla="*/ 10990 w 300270"/>
                <a:gd name="connsiteY30" fmla="*/ 246535 h 247594"/>
                <a:gd name="connsiteX31" fmla="*/ 0 w 300270"/>
                <a:gd name="connsiteY31" fmla="*/ 247594 h 247594"/>
                <a:gd name="connsiteX32" fmla="*/ 0 w 300270"/>
                <a:gd name="connsiteY32" fmla="*/ 0 h 24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270" h="247594">
                  <a:moveTo>
                    <a:pt x="0" y="0"/>
                  </a:moveTo>
                  <a:lnTo>
                    <a:pt x="300270" y="0"/>
                  </a:lnTo>
                  <a:lnTo>
                    <a:pt x="300270" y="13091"/>
                  </a:lnTo>
                  <a:lnTo>
                    <a:pt x="298626" y="26181"/>
                  </a:lnTo>
                  <a:lnTo>
                    <a:pt x="296434" y="38180"/>
                  </a:lnTo>
                  <a:lnTo>
                    <a:pt x="293695" y="50726"/>
                  </a:lnTo>
                  <a:lnTo>
                    <a:pt x="289860" y="62179"/>
                  </a:lnTo>
                  <a:lnTo>
                    <a:pt x="285477" y="74178"/>
                  </a:lnTo>
                  <a:lnTo>
                    <a:pt x="279999" y="86178"/>
                  </a:lnTo>
                  <a:lnTo>
                    <a:pt x="273971" y="97086"/>
                  </a:lnTo>
                  <a:lnTo>
                    <a:pt x="267397" y="108540"/>
                  </a:lnTo>
                  <a:lnTo>
                    <a:pt x="259180" y="118905"/>
                  </a:lnTo>
                  <a:lnTo>
                    <a:pt x="251508" y="129268"/>
                  </a:lnTo>
                  <a:lnTo>
                    <a:pt x="242195" y="139085"/>
                  </a:lnTo>
                  <a:lnTo>
                    <a:pt x="232881" y="149448"/>
                  </a:lnTo>
                  <a:lnTo>
                    <a:pt x="222471" y="158721"/>
                  </a:lnTo>
                  <a:lnTo>
                    <a:pt x="212061" y="167993"/>
                  </a:lnTo>
                  <a:lnTo>
                    <a:pt x="200556" y="176173"/>
                  </a:lnTo>
                  <a:lnTo>
                    <a:pt x="189050" y="184355"/>
                  </a:lnTo>
                  <a:lnTo>
                    <a:pt x="176449" y="192537"/>
                  </a:lnTo>
                  <a:lnTo>
                    <a:pt x="163848" y="199627"/>
                  </a:lnTo>
                  <a:lnTo>
                    <a:pt x="150152" y="206719"/>
                  </a:lnTo>
                  <a:lnTo>
                    <a:pt x="135906" y="213263"/>
                  </a:lnTo>
                  <a:lnTo>
                    <a:pt x="121662" y="219263"/>
                  </a:lnTo>
                  <a:lnTo>
                    <a:pt x="107418" y="224172"/>
                  </a:lnTo>
                  <a:lnTo>
                    <a:pt x="92077" y="229626"/>
                  </a:lnTo>
                  <a:lnTo>
                    <a:pt x="76189" y="233989"/>
                  </a:lnTo>
                  <a:lnTo>
                    <a:pt x="60299" y="237808"/>
                  </a:lnTo>
                  <a:lnTo>
                    <a:pt x="44410" y="241081"/>
                  </a:lnTo>
                  <a:lnTo>
                    <a:pt x="27975" y="243807"/>
                  </a:lnTo>
                  <a:lnTo>
                    <a:pt x="10990" y="246535"/>
                  </a:lnTo>
                  <a:lnTo>
                    <a:pt x="0" y="247594"/>
                  </a:lnTo>
                  <a:lnTo>
                    <a:pt x="0" y="0"/>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1" name="文本框 50"/>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grpSp>
        <p:nvGrpSpPr>
          <p:cNvPr id="5" name="组合 4"/>
          <p:cNvGrpSpPr/>
          <p:nvPr/>
        </p:nvGrpSpPr>
        <p:grpSpPr>
          <a:xfrm>
            <a:off x="945552" y="2182146"/>
            <a:ext cx="3626848" cy="1265321"/>
            <a:chOff x="1513275" y="2182146"/>
            <a:chExt cx="3626848" cy="1265321"/>
          </a:xfrm>
        </p:grpSpPr>
        <p:sp>
          <p:nvSpPr>
            <p:cNvPr id="77" name="KSO_Shape"/>
            <p:cNvSpPr>
              <a:spLocks/>
            </p:cNvSpPr>
            <p:nvPr/>
          </p:nvSpPr>
          <p:spPr bwMode="auto">
            <a:xfrm>
              <a:off x="2100127" y="2182146"/>
              <a:ext cx="529946" cy="404380"/>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rgbClr val="FFC00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6" name="文本框 45"/>
            <p:cNvSpPr txBox="1"/>
            <p:nvPr/>
          </p:nvSpPr>
          <p:spPr>
            <a:xfrm>
              <a:off x="1513275" y="2285408"/>
              <a:ext cx="3626848" cy="307777"/>
            </a:xfrm>
            <a:prstGeom prst="rect">
              <a:avLst/>
            </a:prstGeom>
            <a:noFill/>
          </p:spPr>
          <p:txBody>
            <a:bodyPr wrap="square" rtlCol="0">
              <a:spAutoFit/>
            </a:bodyPr>
            <a:lstStyle/>
            <a:p>
              <a:pPr algn="ctr"/>
              <a:r>
                <a:rPr lang="en-US" altLang="zh-CN" sz="1400" dirty="0">
                  <a:solidFill>
                    <a:srgbClr val="3A3A3A"/>
                  </a:solidFill>
                  <a:latin typeface="Calibri Light" panose="020F0302020204030204" pitchFamily="34" charset="0"/>
                </a:rPr>
                <a:t>YOUR TE</a:t>
              </a:r>
              <a:r>
                <a:rPr lang="en-US" altLang="zh-CN" sz="1400" dirty="0">
                  <a:solidFill>
                    <a:srgbClr val="FFC001"/>
                  </a:solidFill>
                  <a:latin typeface="Calibri Light" panose="020F0302020204030204" pitchFamily="34" charset="0"/>
                </a:rPr>
                <a:t>XT</a:t>
              </a:r>
              <a:r>
                <a:rPr lang="en-US" altLang="zh-CN" sz="1400" dirty="0">
                  <a:solidFill>
                    <a:srgbClr val="3A3A3A"/>
                  </a:solidFill>
                  <a:latin typeface="Calibri Light" panose="020F0302020204030204" pitchFamily="34" charset="0"/>
                </a:rPr>
                <a:t> HERE</a:t>
              </a:r>
              <a:endParaRPr lang="zh-CN" altLang="en-US" sz="1400" dirty="0">
                <a:solidFill>
                  <a:srgbClr val="3A3A3A"/>
                </a:solidFill>
                <a:latin typeface="Calibri Light" panose="020F0302020204030204" pitchFamily="34" charset="0"/>
              </a:endParaRPr>
            </a:p>
          </p:txBody>
        </p:sp>
        <p:sp>
          <p:nvSpPr>
            <p:cNvPr id="2" name="矩形 1"/>
            <p:cNvSpPr/>
            <p:nvPr/>
          </p:nvSpPr>
          <p:spPr>
            <a:xfrm>
              <a:off x="2002161" y="2574920"/>
              <a:ext cx="2997958" cy="872547"/>
            </a:xfrm>
            <a:prstGeom prst="rect">
              <a:avLst/>
            </a:prstGeom>
          </p:spPr>
          <p:txBody>
            <a:bodyPr wrap="square">
              <a:spAutoFit/>
            </a:bodyPr>
            <a:lstStyle/>
            <a:p>
              <a:pPr lvl="0" algn="just">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a:t>
              </a:r>
              <a:endParaRPr lang="zh-CN" altLang="en-US" sz="1300" dirty="0">
                <a:solidFill>
                  <a:srgbClr val="3A3A3A"/>
                </a:solidFill>
                <a:latin typeface="Calibri Light" panose="020F0302020204030204" pitchFamily="34" charset="0"/>
              </a:endParaRPr>
            </a:p>
          </p:txBody>
        </p:sp>
      </p:grpSp>
      <p:grpSp>
        <p:nvGrpSpPr>
          <p:cNvPr id="3" name="组合 2"/>
          <p:cNvGrpSpPr/>
          <p:nvPr/>
        </p:nvGrpSpPr>
        <p:grpSpPr>
          <a:xfrm>
            <a:off x="7588722" y="2168364"/>
            <a:ext cx="3626848" cy="1279103"/>
            <a:chOff x="6845218" y="2168364"/>
            <a:chExt cx="3626848" cy="1279103"/>
          </a:xfrm>
        </p:grpSpPr>
        <p:sp>
          <p:nvSpPr>
            <p:cNvPr id="78" name="KSO_Shape"/>
            <p:cNvSpPr>
              <a:spLocks/>
            </p:cNvSpPr>
            <p:nvPr/>
          </p:nvSpPr>
          <p:spPr bwMode="auto">
            <a:xfrm>
              <a:off x="9392236" y="2168364"/>
              <a:ext cx="630660" cy="418162"/>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rgbClr val="FFC001"/>
            </a:solidFill>
            <a:ln>
              <a:noFill/>
            </a:ln>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7" name="文本框 46"/>
            <p:cNvSpPr txBox="1"/>
            <p:nvPr/>
          </p:nvSpPr>
          <p:spPr>
            <a:xfrm>
              <a:off x="6845218" y="2178040"/>
              <a:ext cx="3626848" cy="307777"/>
            </a:xfrm>
            <a:prstGeom prst="rect">
              <a:avLst/>
            </a:prstGeom>
            <a:noFill/>
          </p:spPr>
          <p:txBody>
            <a:bodyPr wrap="square" rtlCol="0">
              <a:spAutoFit/>
            </a:bodyPr>
            <a:lstStyle/>
            <a:p>
              <a:pPr algn="ctr"/>
              <a:r>
                <a:rPr lang="en-US" altLang="zh-CN" sz="1400" dirty="0">
                  <a:solidFill>
                    <a:srgbClr val="3A3A3A"/>
                  </a:solidFill>
                  <a:latin typeface="Calibri Light" panose="020F0302020204030204" pitchFamily="34" charset="0"/>
                </a:rPr>
                <a:t>YOUR TE</a:t>
              </a:r>
              <a:r>
                <a:rPr lang="en-US" altLang="zh-CN" sz="1400" dirty="0">
                  <a:solidFill>
                    <a:srgbClr val="FFC001"/>
                  </a:solidFill>
                  <a:latin typeface="Calibri Light" panose="020F0302020204030204" pitchFamily="34" charset="0"/>
                </a:rPr>
                <a:t>XT</a:t>
              </a:r>
              <a:r>
                <a:rPr lang="en-US" altLang="zh-CN" sz="1400" dirty="0">
                  <a:solidFill>
                    <a:srgbClr val="3A3A3A"/>
                  </a:solidFill>
                  <a:latin typeface="Calibri Light" panose="020F0302020204030204" pitchFamily="34" charset="0"/>
                </a:rPr>
                <a:t> HERE</a:t>
              </a:r>
              <a:endParaRPr lang="zh-CN" altLang="en-US" sz="1400" dirty="0">
                <a:solidFill>
                  <a:srgbClr val="3A3A3A"/>
                </a:solidFill>
                <a:latin typeface="Calibri Light" panose="020F0302020204030204" pitchFamily="34" charset="0"/>
              </a:endParaRPr>
            </a:p>
          </p:txBody>
        </p:sp>
        <p:sp>
          <p:nvSpPr>
            <p:cNvPr id="52" name="矩形 51"/>
            <p:cNvSpPr/>
            <p:nvPr/>
          </p:nvSpPr>
          <p:spPr>
            <a:xfrm>
              <a:off x="6959600" y="2574920"/>
              <a:ext cx="3182781" cy="872547"/>
            </a:xfrm>
            <a:prstGeom prst="rect">
              <a:avLst/>
            </a:prstGeom>
          </p:spPr>
          <p:txBody>
            <a:bodyPr wrap="square">
              <a:spAutoFit/>
            </a:bodyPr>
            <a:lstStyle/>
            <a:p>
              <a:pPr lvl="0" algn="r">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a:t>
              </a:r>
              <a:endParaRPr lang="zh-CN" altLang="en-US" sz="1300" dirty="0">
                <a:solidFill>
                  <a:srgbClr val="3A3A3A"/>
                </a:solidFill>
                <a:latin typeface="Calibri Light" panose="020F0302020204030204" pitchFamily="34" charset="0"/>
              </a:endParaRPr>
            </a:p>
          </p:txBody>
        </p:sp>
      </p:grpSp>
      <p:grpSp>
        <p:nvGrpSpPr>
          <p:cNvPr id="4" name="组合 3"/>
          <p:cNvGrpSpPr/>
          <p:nvPr/>
        </p:nvGrpSpPr>
        <p:grpSpPr>
          <a:xfrm>
            <a:off x="7588722" y="4219632"/>
            <a:ext cx="3626848" cy="1254723"/>
            <a:chOff x="6914520" y="4219632"/>
            <a:chExt cx="3626848" cy="1254723"/>
          </a:xfrm>
        </p:grpSpPr>
        <p:sp>
          <p:nvSpPr>
            <p:cNvPr id="79" name="KSO_Shape"/>
            <p:cNvSpPr>
              <a:spLocks/>
            </p:cNvSpPr>
            <p:nvPr/>
          </p:nvSpPr>
          <p:spPr bwMode="auto">
            <a:xfrm>
              <a:off x="9497932" y="4272902"/>
              <a:ext cx="524964" cy="328906"/>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FFC001"/>
            </a:solidFill>
            <a:ln>
              <a:noFill/>
            </a:ln>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8" name="文本框 47"/>
            <p:cNvSpPr txBox="1"/>
            <p:nvPr/>
          </p:nvSpPr>
          <p:spPr>
            <a:xfrm>
              <a:off x="6914520" y="4219632"/>
              <a:ext cx="3626848" cy="307777"/>
            </a:xfrm>
            <a:prstGeom prst="rect">
              <a:avLst/>
            </a:prstGeom>
            <a:noFill/>
          </p:spPr>
          <p:txBody>
            <a:bodyPr wrap="square" rtlCol="0">
              <a:spAutoFit/>
            </a:bodyPr>
            <a:lstStyle/>
            <a:p>
              <a:pPr algn="ctr"/>
              <a:r>
                <a:rPr lang="en-US" altLang="zh-CN" sz="1400" dirty="0">
                  <a:solidFill>
                    <a:srgbClr val="3A3A3A"/>
                  </a:solidFill>
                  <a:latin typeface="Calibri Light" panose="020F0302020204030204" pitchFamily="34" charset="0"/>
                </a:rPr>
                <a:t>YOUR TE</a:t>
              </a:r>
              <a:r>
                <a:rPr lang="en-US" altLang="zh-CN" sz="1400" dirty="0">
                  <a:solidFill>
                    <a:srgbClr val="FFC001"/>
                  </a:solidFill>
                  <a:latin typeface="Calibri Light" panose="020F0302020204030204" pitchFamily="34" charset="0"/>
                </a:rPr>
                <a:t>XT</a:t>
              </a:r>
              <a:r>
                <a:rPr lang="en-US" altLang="zh-CN" sz="1400" dirty="0">
                  <a:solidFill>
                    <a:srgbClr val="3A3A3A"/>
                  </a:solidFill>
                  <a:latin typeface="Calibri Light" panose="020F0302020204030204" pitchFamily="34" charset="0"/>
                </a:rPr>
                <a:t> HERE</a:t>
              </a:r>
              <a:endParaRPr lang="zh-CN" altLang="en-US" sz="1400" dirty="0">
                <a:solidFill>
                  <a:srgbClr val="3A3A3A"/>
                </a:solidFill>
                <a:latin typeface="Calibri Light" panose="020F0302020204030204" pitchFamily="34" charset="0"/>
              </a:endParaRPr>
            </a:p>
          </p:txBody>
        </p:sp>
        <p:sp>
          <p:nvSpPr>
            <p:cNvPr id="54" name="矩形 53"/>
            <p:cNvSpPr/>
            <p:nvPr/>
          </p:nvSpPr>
          <p:spPr>
            <a:xfrm>
              <a:off x="6959600" y="4601808"/>
              <a:ext cx="3182781" cy="872547"/>
            </a:xfrm>
            <a:prstGeom prst="rect">
              <a:avLst/>
            </a:prstGeom>
          </p:spPr>
          <p:txBody>
            <a:bodyPr wrap="square">
              <a:spAutoFit/>
            </a:bodyPr>
            <a:lstStyle/>
            <a:p>
              <a:pPr lvl="0" algn="r">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a:t>
              </a:r>
              <a:endParaRPr lang="zh-CN" altLang="en-US" sz="1300" dirty="0">
                <a:solidFill>
                  <a:srgbClr val="3A3A3A"/>
                </a:solidFill>
                <a:latin typeface="Calibri Light" panose="020F0302020204030204" pitchFamily="34" charset="0"/>
              </a:endParaRPr>
            </a:p>
          </p:txBody>
        </p:sp>
      </p:grpSp>
      <p:grpSp>
        <p:nvGrpSpPr>
          <p:cNvPr id="6" name="组合 5"/>
          <p:cNvGrpSpPr/>
          <p:nvPr/>
        </p:nvGrpSpPr>
        <p:grpSpPr>
          <a:xfrm>
            <a:off x="945552" y="4272902"/>
            <a:ext cx="3626848" cy="1201453"/>
            <a:chOff x="1513275" y="4272902"/>
            <a:chExt cx="3626848" cy="1201453"/>
          </a:xfrm>
        </p:grpSpPr>
        <p:sp>
          <p:nvSpPr>
            <p:cNvPr id="80" name="KSO_Shape"/>
            <p:cNvSpPr/>
            <p:nvPr/>
          </p:nvSpPr>
          <p:spPr>
            <a:xfrm>
              <a:off x="2145839" y="4272902"/>
              <a:ext cx="438522" cy="328906"/>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49" name="文本框 48"/>
            <p:cNvSpPr txBox="1"/>
            <p:nvPr/>
          </p:nvSpPr>
          <p:spPr>
            <a:xfrm>
              <a:off x="1513275" y="4327000"/>
              <a:ext cx="3626848" cy="307777"/>
            </a:xfrm>
            <a:prstGeom prst="rect">
              <a:avLst/>
            </a:prstGeom>
            <a:noFill/>
          </p:spPr>
          <p:txBody>
            <a:bodyPr wrap="square" rtlCol="0">
              <a:spAutoFit/>
            </a:bodyPr>
            <a:lstStyle/>
            <a:p>
              <a:pPr algn="ctr"/>
              <a:r>
                <a:rPr lang="en-US" altLang="zh-CN" sz="1400" dirty="0">
                  <a:solidFill>
                    <a:srgbClr val="3A3A3A"/>
                  </a:solidFill>
                  <a:latin typeface="Calibri Light" panose="020F0302020204030204" pitchFamily="34" charset="0"/>
                </a:rPr>
                <a:t>YOUR TE</a:t>
              </a:r>
              <a:r>
                <a:rPr lang="en-US" altLang="zh-CN" sz="1400" dirty="0">
                  <a:solidFill>
                    <a:srgbClr val="FFC001"/>
                  </a:solidFill>
                  <a:latin typeface="Calibri Light" panose="020F0302020204030204" pitchFamily="34" charset="0"/>
                </a:rPr>
                <a:t>XT</a:t>
              </a:r>
              <a:r>
                <a:rPr lang="en-US" altLang="zh-CN" sz="1400" dirty="0">
                  <a:solidFill>
                    <a:srgbClr val="3A3A3A"/>
                  </a:solidFill>
                  <a:latin typeface="Calibri Light" panose="020F0302020204030204" pitchFamily="34" charset="0"/>
                </a:rPr>
                <a:t> HERE</a:t>
              </a:r>
              <a:endParaRPr lang="zh-CN" altLang="en-US" sz="1400" dirty="0">
                <a:solidFill>
                  <a:srgbClr val="3A3A3A"/>
                </a:solidFill>
                <a:latin typeface="Calibri Light" panose="020F0302020204030204" pitchFamily="34" charset="0"/>
              </a:endParaRPr>
            </a:p>
          </p:txBody>
        </p:sp>
        <p:sp>
          <p:nvSpPr>
            <p:cNvPr id="56" name="矩形 55"/>
            <p:cNvSpPr/>
            <p:nvPr/>
          </p:nvSpPr>
          <p:spPr>
            <a:xfrm>
              <a:off x="2002161" y="4601808"/>
              <a:ext cx="2997958" cy="872547"/>
            </a:xfrm>
            <a:prstGeom prst="rect">
              <a:avLst/>
            </a:prstGeom>
          </p:spPr>
          <p:txBody>
            <a:bodyPr wrap="square">
              <a:spAutoFit/>
            </a:bodyPr>
            <a:lstStyle/>
            <a:p>
              <a:pPr lvl="0" algn="just">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a:t>
              </a:r>
              <a:endParaRPr lang="zh-CN" altLang="en-US" sz="1300" dirty="0">
                <a:solidFill>
                  <a:srgbClr val="3A3A3A"/>
                </a:solidFill>
                <a:latin typeface="Calibri Light" panose="020F0302020204030204" pitchFamily="34" charset="0"/>
              </a:endParaRPr>
            </a:p>
          </p:txBody>
        </p:sp>
      </p:grpSp>
    </p:spTree>
    <p:extLst>
      <p:ext uri="{BB962C8B-B14F-4D97-AF65-F5344CB8AC3E}">
        <p14:creationId xmlns:p14="http://schemas.microsoft.com/office/powerpoint/2010/main" val="3124901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42"/>
          <p:cNvSpPr/>
          <p:nvPr/>
        </p:nvSpPr>
        <p:spPr>
          <a:xfrm>
            <a:off x="4737586" y="1"/>
            <a:ext cx="7454414" cy="5383231"/>
          </a:xfrm>
          <a:custGeom>
            <a:avLst/>
            <a:gdLst>
              <a:gd name="connsiteX0" fmla="*/ 2468500 w 7454414"/>
              <a:gd name="connsiteY0" fmla="*/ 0 h 5383231"/>
              <a:gd name="connsiteX1" fmla="*/ 7454414 w 7454414"/>
              <a:gd name="connsiteY1" fmla="*/ 0 h 5383231"/>
              <a:gd name="connsiteX2" fmla="*/ 7454414 w 7454414"/>
              <a:gd name="connsiteY2" fmla="*/ 2213609 h 5383231"/>
              <a:gd name="connsiteX3" fmla="*/ 7454413 w 7454414"/>
              <a:gd name="connsiteY3" fmla="*/ 2213609 h 5383231"/>
              <a:gd name="connsiteX4" fmla="*/ 7454413 w 7454414"/>
              <a:gd name="connsiteY4" fmla="*/ 5383231 h 5383231"/>
              <a:gd name="connsiteX5" fmla="*/ 0 w 7454414"/>
              <a:gd name="connsiteY5" fmla="*/ 4451224 h 5383231"/>
              <a:gd name="connsiteX6" fmla="*/ 1403986 w 7454414"/>
              <a:gd name="connsiteY6" fmla="*/ 1916112 h 5383231"/>
              <a:gd name="connsiteX7" fmla="*/ 1407327 w 7454414"/>
              <a:gd name="connsiteY7" fmla="*/ 1916112 h 538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54414" h="5383231">
                <a:moveTo>
                  <a:pt x="2468500" y="0"/>
                </a:moveTo>
                <a:lnTo>
                  <a:pt x="7454414" y="0"/>
                </a:lnTo>
                <a:lnTo>
                  <a:pt x="7454414" y="2213609"/>
                </a:lnTo>
                <a:lnTo>
                  <a:pt x="7454413" y="2213609"/>
                </a:lnTo>
                <a:lnTo>
                  <a:pt x="7454413" y="5383231"/>
                </a:lnTo>
                <a:lnTo>
                  <a:pt x="0" y="4451224"/>
                </a:lnTo>
                <a:lnTo>
                  <a:pt x="1403986" y="1916112"/>
                </a:lnTo>
                <a:lnTo>
                  <a:pt x="1407327" y="1916112"/>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任意多边形 23"/>
          <p:cNvSpPr/>
          <p:nvPr/>
        </p:nvSpPr>
        <p:spPr>
          <a:xfrm>
            <a:off x="0" y="2287147"/>
            <a:ext cx="5851550" cy="4570853"/>
          </a:xfrm>
          <a:custGeom>
            <a:avLst/>
            <a:gdLst>
              <a:gd name="connsiteX0" fmla="*/ 0 w 6163318"/>
              <a:gd name="connsiteY0" fmla="*/ 0 h 4941887"/>
              <a:gd name="connsiteX1" fmla="*/ 6163318 w 6163318"/>
              <a:gd name="connsiteY1" fmla="*/ 0 h 4941887"/>
              <a:gd name="connsiteX2" fmla="*/ 3435248 w 6163318"/>
              <a:gd name="connsiteY2" fmla="*/ 4941887 h 4941887"/>
              <a:gd name="connsiteX3" fmla="*/ 0 w 6163318"/>
              <a:gd name="connsiteY3" fmla="*/ 4941887 h 4941887"/>
            </a:gdLst>
            <a:ahLst/>
            <a:cxnLst>
              <a:cxn ang="0">
                <a:pos x="connsiteX0" y="connsiteY0"/>
              </a:cxn>
              <a:cxn ang="0">
                <a:pos x="connsiteX1" y="connsiteY1"/>
              </a:cxn>
              <a:cxn ang="0">
                <a:pos x="connsiteX2" y="connsiteY2"/>
              </a:cxn>
              <a:cxn ang="0">
                <a:pos x="connsiteX3" y="connsiteY3"/>
              </a:cxn>
            </a:cxnLst>
            <a:rect l="l" t="t" r="r" b="b"/>
            <a:pathLst>
              <a:path w="6163318" h="4941887">
                <a:moveTo>
                  <a:pt x="0" y="0"/>
                </a:moveTo>
                <a:lnTo>
                  <a:pt x="6163318" y="0"/>
                </a:lnTo>
                <a:lnTo>
                  <a:pt x="3435248" y="4941887"/>
                </a:lnTo>
                <a:lnTo>
                  <a:pt x="0" y="4941887"/>
                </a:lnTo>
                <a:close/>
              </a:path>
            </a:pathLst>
          </a:custGeom>
          <a:blipFill>
            <a:blip r:embed="rId3">
              <a:extLst>
                <a:ext uri="{BEBA8EAE-BF5A-486C-A8C5-ECC9F3942E4B}">
                  <a14:imgProps xmlns:a14="http://schemas.microsoft.com/office/drawing/2010/main">
                    <a14:imgLayer r:embed="rId4">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文本框 27"/>
          <p:cNvSpPr txBox="1"/>
          <p:nvPr/>
        </p:nvSpPr>
        <p:spPr>
          <a:xfrm>
            <a:off x="6813060" y="2102705"/>
            <a:ext cx="3626848"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a:ln>
                  <a:noFill/>
                </a:ln>
                <a:solidFill>
                  <a:schemeClr val="bg1"/>
                </a:solidFill>
                <a:effectLst/>
                <a:uLnTx/>
                <a:uFillTx/>
                <a:latin typeface="Calibri Light" panose="020F0302020204030204" pitchFamily="34" charset="0"/>
              </a:rPr>
              <a:t>YOUR TEXT HERE</a:t>
            </a:r>
            <a:endParaRPr kumimoji="0" lang="zh-CN" altLang="en-US" sz="2800" i="0" u="none" strike="noStrike" kern="0" cap="none" spc="0" normalizeH="0" baseline="0" noProof="0" dirty="0">
              <a:ln>
                <a:noFill/>
              </a:ln>
              <a:solidFill>
                <a:schemeClr val="bg1"/>
              </a:solidFill>
              <a:effectLst/>
              <a:uLnTx/>
              <a:uFillTx/>
              <a:latin typeface="Calibri Light" panose="020F0302020204030204" pitchFamily="34" charset="0"/>
            </a:endParaRPr>
          </a:p>
        </p:txBody>
      </p:sp>
      <p:sp>
        <p:nvSpPr>
          <p:cNvPr id="29" name="文本框 28"/>
          <p:cNvSpPr txBox="1"/>
          <p:nvPr/>
        </p:nvSpPr>
        <p:spPr>
          <a:xfrm>
            <a:off x="6469730" y="2625925"/>
            <a:ext cx="5074570" cy="932563"/>
          </a:xfrm>
          <a:prstGeom prst="rect">
            <a:avLst/>
          </a:prstGeom>
          <a:noFill/>
        </p:spPr>
        <p:txBody>
          <a:bodyPr wrap="square" rtlCol="0">
            <a:spAutoFit/>
          </a:bodyPr>
          <a:lstStyle/>
          <a:p>
            <a:pPr algn="just">
              <a:lnSpc>
                <a:spcPct val="130000"/>
              </a:lnSpc>
            </a:pPr>
            <a:r>
              <a:rPr lang="en-US" altLang="zh-CN" sz="1400" dirty="0">
                <a:solidFill>
                  <a:schemeClr val="bg1"/>
                </a:solidFill>
                <a:latin typeface="Calibri Light" panose="020F0302020204030204" pitchFamily="34" charset="0"/>
              </a:rPr>
              <a:t>Do one thing at a time, and do well. Never forget to say “thanks”. Keep on going never give up Whatever is worth doing is worth doing well. Believe in yourself.</a:t>
            </a:r>
            <a:endParaRPr lang="zh-CN" altLang="en-US" sz="1400" dirty="0">
              <a:solidFill>
                <a:schemeClr val="bg1"/>
              </a:solidFill>
              <a:latin typeface="Calibri Light" panose="020F0302020204030204" pitchFamily="34" charset="0"/>
            </a:endParaRPr>
          </a:p>
        </p:txBody>
      </p:sp>
      <p:sp>
        <p:nvSpPr>
          <p:cNvPr id="32" name="KSO_Shape"/>
          <p:cNvSpPr>
            <a:spLocks/>
          </p:cNvSpPr>
          <p:nvPr/>
        </p:nvSpPr>
        <p:spPr bwMode="auto">
          <a:xfrm>
            <a:off x="6573926" y="1942978"/>
            <a:ext cx="668870" cy="632144"/>
          </a:xfrm>
          <a:custGeom>
            <a:avLst/>
            <a:gdLst>
              <a:gd name="T0" fmla="*/ 1197133 w 1928813"/>
              <a:gd name="T1" fmla="*/ 740567 h 1412875"/>
              <a:gd name="T2" fmla="*/ 1236336 w 1928813"/>
              <a:gd name="T3" fmla="*/ 765368 h 1412875"/>
              <a:gd name="T4" fmla="*/ 1216264 w 1928813"/>
              <a:gd name="T5" fmla="*/ 799272 h 1412875"/>
              <a:gd name="T6" fmla="*/ 1105552 w 1928813"/>
              <a:gd name="T7" fmla="*/ 845421 h 1412875"/>
              <a:gd name="T8" fmla="*/ 876287 w 1928813"/>
              <a:gd name="T9" fmla="*/ 908521 h 1412875"/>
              <a:gd name="T10" fmla="*/ 866565 w 1928813"/>
              <a:gd name="T11" fmla="*/ 925160 h 1412875"/>
              <a:gd name="T12" fmla="*/ 1011462 w 1928813"/>
              <a:gd name="T13" fmla="*/ 952158 h 1412875"/>
              <a:gd name="T14" fmla="*/ 1178629 w 1928813"/>
              <a:gd name="T15" fmla="*/ 958437 h 1412875"/>
              <a:gd name="T16" fmla="*/ 1485047 w 1928813"/>
              <a:gd name="T17" fmla="*/ 829410 h 1412875"/>
              <a:gd name="T18" fmla="*/ 1666012 w 1928813"/>
              <a:gd name="T19" fmla="*/ 772274 h 1412875"/>
              <a:gd name="T20" fmla="*/ 1752261 w 1928813"/>
              <a:gd name="T21" fmla="*/ 772274 h 1412875"/>
              <a:gd name="T22" fmla="*/ 1779861 w 1928813"/>
              <a:gd name="T23" fmla="*/ 801470 h 1412875"/>
              <a:gd name="T24" fmla="*/ 1544383 w 1928813"/>
              <a:gd name="T25" fmla="*/ 1003014 h 1412875"/>
              <a:gd name="T26" fmla="*/ 1794288 w 1928813"/>
              <a:gd name="T27" fmla="*/ 892196 h 1412875"/>
              <a:gd name="T28" fmla="*/ 1863287 w 1928813"/>
              <a:gd name="T29" fmla="*/ 893452 h 1412875"/>
              <a:gd name="T30" fmla="*/ 1899040 w 1928813"/>
              <a:gd name="T31" fmla="*/ 917311 h 1412875"/>
              <a:gd name="T32" fmla="*/ 1900923 w 1928813"/>
              <a:gd name="T33" fmla="*/ 948391 h 1412875"/>
              <a:gd name="T34" fmla="*/ 1805265 w 1928813"/>
              <a:gd name="T35" fmla="*/ 1006154 h 1412875"/>
              <a:gd name="T36" fmla="*/ 1199328 w 1928813"/>
              <a:gd name="T37" fmla="*/ 1336412 h 1412875"/>
              <a:gd name="T38" fmla="*/ 1037181 w 1928813"/>
              <a:gd name="T39" fmla="*/ 1391036 h 1412875"/>
              <a:gd name="T40" fmla="*/ 917374 w 1928813"/>
              <a:gd name="T41" fmla="*/ 1389152 h 1412875"/>
              <a:gd name="T42" fmla="*/ 440339 w 1928813"/>
              <a:gd name="T43" fmla="*/ 1286182 h 1412875"/>
              <a:gd name="T44" fmla="*/ 218915 w 1928813"/>
              <a:gd name="T45" fmla="*/ 1268916 h 1412875"/>
              <a:gd name="T46" fmla="*/ 105381 w 1928813"/>
              <a:gd name="T47" fmla="*/ 970994 h 1412875"/>
              <a:gd name="T48" fmla="*/ 235538 w 1928813"/>
              <a:gd name="T49" fmla="*/ 960634 h 1412875"/>
              <a:gd name="T50" fmla="*/ 328686 w 1928813"/>
              <a:gd name="T51" fmla="*/ 907580 h 1412875"/>
              <a:gd name="T52" fmla="*/ 523765 w 1928813"/>
              <a:gd name="T53" fmla="*/ 801784 h 1412875"/>
              <a:gd name="T54" fmla="*/ 733585 w 1928813"/>
              <a:gd name="T55" fmla="*/ 760345 h 1412875"/>
              <a:gd name="T56" fmla="*/ 1072307 w 1928813"/>
              <a:gd name="T57" fmla="*/ 731463 h 1412875"/>
              <a:gd name="T58" fmla="*/ 1427018 w 1928813"/>
              <a:gd name="T59" fmla="*/ 561219 h 1412875"/>
              <a:gd name="T60" fmla="*/ 1446437 w 1928813"/>
              <a:gd name="T61" fmla="*/ 513169 h 1412875"/>
              <a:gd name="T62" fmla="*/ 1406031 w 1928813"/>
              <a:gd name="T63" fmla="*/ 477994 h 1412875"/>
              <a:gd name="T64" fmla="*/ 1289513 w 1928813"/>
              <a:gd name="T65" fmla="*/ 211360 h 1412875"/>
              <a:gd name="T66" fmla="*/ 1271659 w 1928813"/>
              <a:gd name="T67" fmla="*/ 252187 h 1412875"/>
              <a:gd name="T68" fmla="*/ 1305174 w 1928813"/>
              <a:gd name="T69" fmla="*/ 283279 h 1412875"/>
              <a:gd name="T70" fmla="*/ 1387238 w 1928813"/>
              <a:gd name="T71" fmla="*/ 68778 h 1412875"/>
              <a:gd name="T72" fmla="*/ 1491541 w 1928813"/>
              <a:gd name="T73" fmla="*/ 90763 h 1412875"/>
              <a:gd name="T74" fmla="*/ 1568907 w 1928813"/>
              <a:gd name="T75" fmla="*/ 152004 h 1412875"/>
              <a:gd name="T76" fmla="*/ 1602422 w 1928813"/>
              <a:gd name="T77" fmla="*/ 256270 h 1412875"/>
              <a:gd name="T78" fmla="*/ 1422320 w 1928813"/>
              <a:gd name="T79" fmla="*/ 223608 h 1412875"/>
              <a:gd name="T80" fmla="*/ 1396635 w 1928813"/>
              <a:gd name="T81" fmla="*/ 305577 h 1412875"/>
              <a:gd name="T82" fmla="*/ 1543223 w 1928813"/>
              <a:gd name="T83" fmla="*/ 358025 h 1412875"/>
              <a:gd name="T84" fmla="*/ 1609313 w 1928813"/>
              <a:gd name="T85" fmla="*/ 423662 h 1412875"/>
              <a:gd name="T86" fmla="*/ 1625914 w 1928813"/>
              <a:gd name="T87" fmla="*/ 504374 h 1412875"/>
              <a:gd name="T88" fmla="*/ 1608686 w 1928813"/>
              <a:gd name="T89" fmla="*/ 592310 h 1412875"/>
              <a:gd name="T90" fmla="*/ 1544476 w 1928813"/>
              <a:gd name="T91" fmla="*/ 667998 h 1412875"/>
              <a:gd name="T92" fmla="*/ 1424198 w 1928813"/>
              <a:gd name="T93" fmla="*/ 709453 h 1412875"/>
              <a:gd name="T94" fmla="*/ 1268840 w 1928813"/>
              <a:gd name="T95" fmla="*/ 707568 h 1412875"/>
              <a:gd name="T96" fmla="*/ 1154201 w 1928813"/>
              <a:gd name="T97" fmla="*/ 659204 h 1412875"/>
              <a:gd name="T98" fmla="*/ 1093123 w 1928813"/>
              <a:gd name="T99" fmla="*/ 574723 h 1412875"/>
              <a:gd name="T100" fmla="*/ 1260697 w 1928813"/>
              <a:gd name="T101" fmla="*/ 498722 h 1412875"/>
              <a:gd name="T102" fmla="*/ 1278237 w 1928813"/>
              <a:gd name="T103" fmla="*/ 553368 h 1412875"/>
              <a:gd name="T104" fmla="*/ 1315198 w 1928813"/>
              <a:gd name="T105" fmla="*/ 574095 h 1412875"/>
              <a:gd name="T106" fmla="*/ 1240337 w 1928813"/>
              <a:gd name="T107" fmla="*/ 427431 h 1412875"/>
              <a:gd name="T108" fmla="*/ 1149190 w 1928813"/>
              <a:gd name="T109" fmla="*/ 380950 h 1412875"/>
              <a:gd name="T110" fmla="*/ 1109723 w 1928813"/>
              <a:gd name="T111" fmla="*/ 325676 h 1412875"/>
              <a:gd name="T112" fmla="*/ 1104086 w 1928813"/>
              <a:gd name="T113" fmla="*/ 232402 h 1412875"/>
              <a:gd name="T114" fmla="*/ 1152948 w 1928813"/>
              <a:gd name="T115" fmla="*/ 136615 h 1412875"/>
              <a:gd name="T116" fmla="*/ 1240337 w 1928813"/>
              <a:gd name="T117" fmla="*/ 83540 h 1412875"/>
              <a:gd name="T118" fmla="*/ 1331798 w 1928813"/>
              <a:gd name="T119" fmla="*/ 0 h 141287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28813" h="1412875">
                <a:moveTo>
                  <a:pt x="1085711" y="739775"/>
                </a:moveTo>
                <a:lnTo>
                  <a:pt x="1111116" y="739775"/>
                </a:lnTo>
                <a:lnTo>
                  <a:pt x="1134932" y="740093"/>
                </a:lnTo>
                <a:lnTo>
                  <a:pt x="1157161" y="741363"/>
                </a:lnTo>
                <a:lnTo>
                  <a:pt x="1167640" y="741998"/>
                </a:lnTo>
                <a:lnTo>
                  <a:pt x="1177484" y="742950"/>
                </a:lnTo>
                <a:lnTo>
                  <a:pt x="1187011" y="744220"/>
                </a:lnTo>
                <a:lnTo>
                  <a:pt x="1195902" y="745808"/>
                </a:lnTo>
                <a:lnTo>
                  <a:pt x="1204159" y="747078"/>
                </a:lnTo>
                <a:lnTo>
                  <a:pt x="1212097" y="748983"/>
                </a:lnTo>
                <a:lnTo>
                  <a:pt x="1219401" y="750570"/>
                </a:lnTo>
                <a:lnTo>
                  <a:pt x="1225752" y="753110"/>
                </a:lnTo>
                <a:lnTo>
                  <a:pt x="1231786" y="755333"/>
                </a:lnTo>
                <a:lnTo>
                  <a:pt x="1236549" y="757555"/>
                </a:lnTo>
                <a:lnTo>
                  <a:pt x="1241312" y="760730"/>
                </a:lnTo>
                <a:lnTo>
                  <a:pt x="1245123" y="763588"/>
                </a:lnTo>
                <a:lnTo>
                  <a:pt x="1247981" y="767080"/>
                </a:lnTo>
                <a:lnTo>
                  <a:pt x="1249251" y="768668"/>
                </a:lnTo>
                <a:lnTo>
                  <a:pt x="1250204" y="770255"/>
                </a:lnTo>
                <a:lnTo>
                  <a:pt x="1251791" y="774065"/>
                </a:lnTo>
                <a:lnTo>
                  <a:pt x="1252427" y="777558"/>
                </a:lnTo>
                <a:lnTo>
                  <a:pt x="1252427" y="781050"/>
                </a:lnTo>
                <a:lnTo>
                  <a:pt x="1252109" y="784860"/>
                </a:lnTo>
                <a:lnTo>
                  <a:pt x="1250839" y="788035"/>
                </a:lnTo>
                <a:lnTo>
                  <a:pt x="1248933" y="791845"/>
                </a:lnTo>
                <a:lnTo>
                  <a:pt x="1246393" y="795020"/>
                </a:lnTo>
                <a:lnTo>
                  <a:pt x="1243217" y="798513"/>
                </a:lnTo>
                <a:lnTo>
                  <a:pt x="1240042" y="801688"/>
                </a:lnTo>
                <a:lnTo>
                  <a:pt x="1235914" y="805180"/>
                </a:lnTo>
                <a:lnTo>
                  <a:pt x="1231468" y="808355"/>
                </a:lnTo>
                <a:lnTo>
                  <a:pt x="1226387" y="811848"/>
                </a:lnTo>
                <a:lnTo>
                  <a:pt x="1220989" y="815023"/>
                </a:lnTo>
                <a:lnTo>
                  <a:pt x="1214955" y="818515"/>
                </a:lnTo>
                <a:lnTo>
                  <a:pt x="1208922" y="821373"/>
                </a:lnTo>
                <a:lnTo>
                  <a:pt x="1202253" y="824865"/>
                </a:lnTo>
                <a:lnTo>
                  <a:pt x="1187963" y="831215"/>
                </a:lnTo>
                <a:lnTo>
                  <a:pt x="1172086" y="837248"/>
                </a:lnTo>
                <a:lnTo>
                  <a:pt x="1155255" y="843280"/>
                </a:lnTo>
                <a:lnTo>
                  <a:pt x="1137790" y="849313"/>
                </a:lnTo>
                <a:lnTo>
                  <a:pt x="1119372" y="855028"/>
                </a:lnTo>
                <a:lnTo>
                  <a:pt x="1100319" y="860425"/>
                </a:lnTo>
                <a:lnTo>
                  <a:pt x="1080948" y="865823"/>
                </a:lnTo>
                <a:lnTo>
                  <a:pt x="1061577" y="871220"/>
                </a:lnTo>
                <a:lnTo>
                  <a:pt x="1022836" y="881380"/>
                </a:lnTo>
                <a:lnTo>
                  <a:pt x="985683" y="890905"/>
                </a:lnTo>
                <a:lnTo>
                  <a:pt x="951387" y="900113"/>
                </a:lnTo>
                <a:lnTo>
                  <a:pt x="921219" y="908050"/>
                </a:lnTo>
                <a:lnTo>
                  <a:pt x="908200" y="911860"/>
                </a:lnTo>
                <a:lnTo>
                  <a:pt x="897085" y="915670"/>
                </a:lnTo>
                <a:lnTo>
                  <a:pt x="887241" y="918845"/>
                </a:lnTo>
                <a:lnTo>
                  <a:pt x="879938" y="922338"/>
                </a:lnTo>
                <a:lnTo>
                  <a:pt x="876762" y="923925"/>
                </a:lnTo>
                <a:lnTo>
                  <a:pt x="874539" y="925195"/>
                </a:lnTo>
                <a:lnTo>
                  <a:pt x="872634" y="927100"/>
                </a:lnTo>
                <a:lnTo>
                  <a:pt x="871681" y="928370"/>
                </a:lnTo>
                <a:lnTo>
                  <a:pt x="871046" y="929640"/>
                </a:lnTo>
                <a:lnTo>
                  <a:pt x="871046" y="930910"/>
                </a:lnTo>
                <a:lnTo>
                  <a:pt x="871681" y="932498"/>
                </a:lnTo>
                <a:lnTo>
                  <a:pt x="873269" y="933450"/>
                </a:lnTo>
                <a:lnTo>
                  <a:pt x="877397" y="935673"/>
                </a:lnTo>
                <a:lnTo>
                  <a:pt x="882160" y="937895"/>
                </a:lnTo>
                <a:lnTo>
                  <a:pt x="888511" y="940435"/>
                </a:lnTo>
                <a:lnTo>
                  <a:pt x="895498" y="942658"/>
                </a:lnTo>
                <a:lnTo>
                  <a:pt x="903436" y="944563"/>
                </a:lnTo>
                <a:lnTo>
                  <a:pt x="912010" y="946785"/>
                </a:lnTo>
                <a:lnTo>
                  <a:pt x="931063" y="950278"/>
                </a:lnTo>
                <a:lnTo>
                  <a:pt x="952339" y="954088"/>
                </a:lnTo>
                <a:lnTo>
                  <a:pt x="975521" y="957263"/>
                </a:lnTo>
                <a:lnTo>
                  <a:pt x="999655" y="960438"/>
                </a:lnTo>
                <a:lnTo>
                  <a:pt x="1024106" y="962978"/>
                </a:lnTo>
                <a:lnTo>
                  <a:pt x="1048875" y="965518"/>
                </a:lnTo>
                <a:lnTo>
                  <a:pt x="1073009" y="967423"/>
                </a:lnTo>
                <a:lnTo>
                  <a:pt x="1096191" y="969328"/>
                </a:lnTo>
                <a:lnTo>
                  <a:pt x="1117467" y="970915"/>
                </a:lnTo>
                <a:lnTo>
                  <a:pt x="1153033" y="972820"/>
                </a:lnTo>
                <a:lnTo>
                  <a:pt x="1166052" y="973138"/>
                </a:lnTo>
                <a:lnTo>
                  <a:pt x="1175579" y="973455"/>
                </a:lnTo>
                <a:lnTo>
                  <a:pt x="1180025" y="972820"/>
                </a:lnTo>
                <a:lnTo>
                  <a:pt x="1185741" y="971550"/>
                </a:lnTo>
                <a:lnTo>
                  <a:pt x="1193362" y="969328"/>
                </a:lnTo>
                <a:lnTo>
                  <a:pt x="1202253" y="966470"/>
                </a:lnTo>
                <a:lnTo>
                  <a:pt x="1212415" y="962343"/>
                </a:lnTo>
                <a:lnTo>
                  <a:pt x="1223529" y="958215"/>
                </a:lnTo>
                <a:lnTo>
                  <a:pt x="1249569" y="947420"/>
                </a:lnTo>
                <a:lnTo>
                  <a:pt x="1279736" y="934403"/>
                </a:lnTo>
                <a:lnTo>
                  <a:pt x="1312761" y="920115"/>
                </a:lnTo>
                <a:lnTo>
                  <a:pt x="1386434" y="888048"/>
                </a:lnTo>
                <a:lnTo>
                  <a:pt x="1425175" y="871220"/>
                </a:lnTo>
                <a:lnTo>
                  <a:pt x="1464551" y="854393"/>
                </a:lnTo>
                <a:lnTo>
                  <a:pt x="1503610" y="838835"/>
                </a:lnTo>
                <a:lnTo>
                  <a:pt x="1542034" y="823913"/>
                </a:lnTo>
                <a:lnTo>
                  <a:pt x="1560770" y="816928"/>
                </a:lnTo>
                <a:lnTo>
                  <a:pt x="1578553" y="810578"/>
                </a:lnTo>
                <a:lnTo>
                  <a:pt x="1596336" y="804545"/>
                </a:lnTo>
                <a:lnTo>
                  <a:pt x="1613483" y="798830"/>
                </a:lnTo>
                <a:lnTo>
                  <a:pt x="1629679" y="793750"/>
                </a:lnTo>
                <a:lnTo>
                  <a:pt x="1645556" y="789623"/>
                </a:lnTo>
                <a:lnTo>
                  <a:pt x="1660164" y="786130"/>
                </a:lnTo>
                <a:lnTo>
                  <a:pt x="1673819" y="783273"/>
                </a:lnTo>
                <a:lnTo>
                  <a:pt x="1686838" y="781050"/>
                </a:lnTo>
                <a:lnTo>
                  <a:pt x="1698905" y="779463"/>
                </a:lnTo>
                <a:lnTo>
                  <a:pt x="1710019" y="778193"/>
                </a:lnTo>
                <a:lnTo>
                  <a:pt x="1720499" y="776923"/>
                </a:lnTo>
                <a:lnTo>
                  <a:pt x="1730343" y="776605"/>
                </a:lnTo>
                <a:lnTo>
                  <a:pt x="1739234" y="776288"/>
                </a:lnTo>
                <a:lnTo>
                  <a:pt x="1747808" y="776605"/>
                </a:lnTo>
                <a:lnTo>
                  <a:pt x="1755112" y="777558"/>
                </a:lnTo>
                <a:lnTo>
                  <a:pt x="1762098" y="778193"/>
                </a:lnTo>
                <a:lnTo>
                  <a:pt x="1768449" y="779463"/>
                </a:lnTo>
                <a:lnTo>
                  <a:pt x="1774165" y="781050"/>
                </a:lnTo>
                <a:lnTo>
                  <a:pt x="1779563" y="782638"/>
                </a:lnTo>
                <a:lnTo>
                  <a:pt x="1783692" y="785178"/>
                </a:lnTo>
                <a:lnTo>
                  <a:pt x="1787820" y="787400"/>
                </a:lnTo>
                <a:lnTo>
                  <a:pt x="1791313" y="789940"/>
                </a:lnTo>
                <a:lnTo>
                  <a:pt x="1794488" y="792798"/>
                </a:lnTo>
                <a:lnTo>
                  <a:pt x="1796711" y="795973"/>
                </a:lnTo>
                <a:lnTo>
                  <a:pt x="1798934" y="799465"/>
                </a:lnTo>
                <a:lnTo>
                  <a:pt x="1800522" y="802640"/>
                </a:lnTo>
                <a:lnTo>
                  <a:pt x="1801475" y="806450"/>
                </a:lnTo>
                <a:lnTo>
                  <a:pt x="1802110" y="810578"/>
                </a:lnTo>
                <a:lnTo>
                  <a:pt x="1802427" y="814388"/>
                </a:lnTo>
                <a:lnTo>
                  <a:pt x="1802427" y="818833"/>
                </a:lnTo>
                <a:lnTo>
                  <a:pt x="1802110" y="822960"/>
                </a:lnTo>
                <a:lnTo>
                  <a:pt x="1801475" y="827405"/>
                </a:lnTo>
                <a:lnTo>
                  <a:pt x="1800522" y="831850"/>
                </a:lnTo>
                <a:lnTo>
                  <a:pt x="1799252" y="836613"/>
                </a:lnTo>
                <a:lnTo>
                  <a:pt x="1797664" y="841058"/>
                </a:lnTo>
                <a:lnTo>
                  <a:pt x="1793853" y="850583"/>
                </a:lnTo>
                <a:lnTo>
                  <a:pt x="1792177" y="854173"/>
                </a:lnTo>
                <a:lnTo>
                  <a:pt x="1563688" y="1014412"/>
                </a:lnTo>
                <a:lnTo>
                  <a:pt x="1716974" y="935228"/>
                </a:lnTo>
                <a:lnTo>
                  <a:pt x="1725262" y="931228"/>
                </a:lnTo>
                <a:lnTo>
                  <a:pt x="1739869" y="924878"/>
                </a:lnTo>
                <a:lnTo>
                  <a:pt x="1749078" y="921703"/>
                </a:lnTo>
                <a:lnTo>
                  <a:pt x="1758923" y="917893"/>
                </a:lnTo>
                <a:lnTo>
                  <a:pt x="1769402" y="914718"/>
                </a:lnTo>
                <a:lnTo>
                  <a:pt x="1780834" y="910908"/>
                </a:lnTo>
                <a:lnTo>
                  <a:pt x="1792583" y="907733"/>
                </a:lnTo>
                <a:lnTo>
                  <a:pt x="1804650" y="904875"/>
                </a:lnTo>
                <a:lnTo>
                  <a:pt x="1816717" y="902335"/>
                </a:lnTo>
                <a:lnTo>
                  <a:pt x="1829101" y="900748"/>
                </a:lnTo>
                <a:lnTo>
                  <a:pt x="1841486" y="899160"/>
                </a:lnTo>
                <a:lnTo>
                  <a:pt x="1847520" y="898843"/>
                </a:lnTo>
                <a:lnTo>
                  <a:pt x="1853553" y="898843"/>
                </a:lnTo>
                <a:lnTo>
                  <a:pt x="1859587" y="898843"/>
                </a:lnTo>
                <a:lnTo>
                  <a:pt x="1865303" y="899160"/>
                </a:lnTo>
                <a:lnTo>
                  <a:pt x="1871019" y="900113"/>
                </a:lnTo>
                <a:lnTo>
                  <a:pt x="1876417" y="901065"/>
                </a:lnTo>
                <a:lnTo>
                  <a:pt x="1881498" y="902335"/>
                </a:lnTo>
                <a:lnTo>
                  <a:pt x="1886579" y="903605"/>
                </a:lnTo>
                <a:lnTo>
                  <a:pt x="1891342" y="905193"/>
                </a:lnTo>
                <a:lnTo>
                  <a:pt x="1896105" y="907415"/>
                </a:lnTo>
                <a:lnTo>
                  <a:pt x="1900233" y="909320"/>
                </a:lnTo>
                <a:lnTo>
                  <a:pt x="1904361" y="911543"/>
                </a:lnTo>
                <a:lnTo>
                  <a:pt x="1908172" y="914083"/>
                </a:lnTo>
                <a:lnTo>
                  <a:pt x="1911665" y="916305"/>
                </a:lnTo>
                <a:lnTo>
                  <a:pt x="1915158" y="918845"/>
                </a:lnTo>
                <a:lnTo>
                  <a:pt x="1917699" y="922020"/>
                </a:lnTo>
                <a:lnTo>
                  <a:pt x="1920239" y="924560"/>
                </a:lnTo>
                <a:lnTo>
                  <a:pt x="1922779" y="927735"/>
                </a:lnTo>
                <a:lnTo>
                  <a:pt x="1924685" y="930593"/>
                </a:lnTo>
                <a:lnTo>
                  <a:pt x="1925955" y="934085"/>
                </a:lnTo>
                <a:lnTo>
                  <a:pt x="1927543" y="936943"/>
                </a:lnTo>
                <a:lnTo>
                  <a:pt x="1928495" y="940435"/>
                </a:lnTo>
                <a:lnTo>
                  <a:pt x="1928813" y="943293"/>
                </a:lnTo>
                <a:lnTo>
                  <a:pt x="1928813" y="946785"/>
                </a:lnTo>
                <a:lnTo>
                  <a:pt x="1928495" y="949643"/>
                </a:lnTo>
                <a:lnTo>
                  <a:pt x="1927860" y="953135"/>
                </a:lnTo>
                <a:lnTo>
                  <a:pt x="1926273" y="955993"/>
                </a:lnTo>
                <a:lnTo>
                  <a:pt x="1924685" y="959168"/>
                </a:lnTo>
                <a:lnTo>
                  <a:pt x="1922779" y="962025"/>
                </a:lnTo>
                <a:lnTo>
                  <a:pt x="1919921" y="965200"/>
                </a:lnTo>
                <a:lnTo>
                  <a:pt x="1917064" y="968058"/>
                </a:lnTo>
                <a:lnTo>
                  <a:pt x="1913571" y="970915"/>
                </a:lnTo>
                <a:lnTo>
                  <a:pt x="1909760" y="973455"/>
                </a:lnTo>
                <a:lnTo>
                  <a:pt x="1904997" y="975678"/>
                </a:lnTo>
                <a:lnTo>
                  <a:pt x="1885308" y="986155"/>
                </a:lnTo>
                <a:lnTo>
                  <a:pt x="1865303" y="996950"/>
                </a:lnTo>
                <a:lnTo>
                  <a:pt x="1845932" y="1007428"/>
                </a:lnTo>
                <a:lnTo>
                  <a:pt x="1827831" y="1017588"/>
                </a:lnTo>
                <a:lnTo>
                  <a:pt x="1800204" y="1033463"/>
                </a:lnTo>
                <a:lnTo>
                  <a:pt x="1789407" y="1039813"/>
                </a:lnTo>
                <a:lnTo>
                  <a:pt x="1853553" y="1001395"/>
                </a:lnTo>
                <a:lnTo>
                  <a:pt x="1352773" y="1283970"/>
                </a:lnTo>
                <a:lnTo>
                  <a:pt x="1342294" y="1289685"/>
                </a:lnTo>
                <a:lnTo>
                  <a:pt x="1312444" y="1304925"/>
                </a:lnTo>
                <a:lnTo>
                  <a:pt x="1291803" y="1315403"/>
                </a:lnTo>
                <a:lnTo>
                  <a:pt x="1268304" y="1326833"/>
                </a:lnTo>
                <a:lnTo>
                  <a:pt x="1242265" y="1338898"/>
                </a:lnTo>
                <a:lnTo>
                  <a:pt x="1214320" y="1351598"/>
                </a:lnTo>
                <a:lnTo>
                  <a:pt x="1184788" y="1363980"/>
                </a:lnTo>
                <a:lnTo>
                  <a:pt x="1169863" y="1370013"/>
                </a:lnTo>
                <a:lnTo>
                  <a:pt x="1154620" y="1375410"/>
                </a:lnTo>
                <a:lnTo>
                  <a:pt x="1139378" y="1381125"/>
                </a:lnTo>
                <a:lnTo>
                  <a:pt x="1124135" y="1386523"/>
                </a:lnTo>
                <a:lnTo>
                  <a:pt x="1109210" y="1391603"/>
                </a:lnTo>
                <a:lnTo>
                  <a:pt x="1093968" y="1396048"/>
                </a:lnTo>
                <a:lnTo>
                  <a:pt x="1079043" y="1400175"/>
                </a:lnTo>
                <a:lnTo>
                  <a:pt x="1064753" y="1403985"/>
                </a:lnTo>
                <a:lnTo>
                  <a:pt x="1050146" y="1406843"/>
                </a:lnTo>
                <a:lnTo>
                  <a:pt x="1036491" y="1409700"/>
                </a:lnTo>
                <a:lnTo>
                  <a:pt x="1023154" y="1411288"/>
                </a:lnTo>
                <a:lnTo>
                  <a:pt x="1010452" y="1412558"/>
                </a:lnTo>
                <a:lnTo>
                  <a:pt x="998385" y="1412875"/>
                </a:lnTo>
                <a:lnTo>
                  <a:pt x="992669" y="1412875"/>
                </a:lnTo>
                <a:lnTo>
                  <a:pt x="987270" y="1412558"/>
                </a:lnTo>
                <a:lnTo>
                  <a:pt x="975203" y="1411605"/>
                </a:lnTo>
                <a:lnTo>
                  <a:pt x="961549" y="1410018"/>
                </a:lnTo>
                <a:lnTo>
                  <a:pt x="945671" y="1407478"/>
                </a:lnTo>
                <a:lnTo>
                  <a:pt x="928841" y="1404938"/>
                </a:lnTo>
                <a:lnTo>
                  <a:pt x="910105" y="1401445"/>
                </a:lnTo>
                <a:lnTo>
                  <a:pt x="890417" y="1397635"/>
                </a:lnTo>
                <a:lnTo>
                  <a:pt x="846912" y="1388745"/>
                </a:lnTo>
                <a:lnTo>
                  <a:pt x="799914" y="1378903"/>
                </a:lnTo>
                <a:lnTo>
                  <a:pt x="749741" y="1367473"/>
                </a:lnTo>
                <a:lnTo>
                  <a:pt x="645266" y="1344295"/>
                </a:lnTo>
                <a:lnTo>
                  <a:pt x="592235" y="1332548"/>
                </a:lnTo>
                <a:lnTo>
                  <a:pt x="540792" y="1320800"/>
                </a:lnTo>
                <a:lnTo>
                  <a:pt x="491889" y="1310323"/>
                </a:lnTo>
                <a:lnTo>
                  <a:pt x="445843" y="1300798"/>
                </a:lnTo>
                <a:lnTo>
                  <a:pt x="403927" y="1293178"/>
                </a:lnTo>
                <a:lnTo>
                  <a:pt x="384873" y="1289685"/>
                </a:lnTo>
                <a:lnTo>
                  <a:pt x="367408" y="1286828"/>
                </a:lnTo>
                <a:lnTo>
                  <a:pt x="351530" y="1284605"/>
                </a:lnTo>
                <a:lnTo>
                  <a:pt x="337241" y="1283018"/>
                </a:lnTo>
                <a:lnTo>
                  <a:pt x="324539" y="1282065"/>
                </a:lnTo>
                <a:lnTo>
                  <a:pt x="313742" y="1281430"/>
                </a:lnTo>
                <a:lnTo>
                  <a:pt x="293418" y="1281748"/>
                </a:lnTo>
                <a:lnTo>
                  <a:pt x="270872" y="1282065"/>
                </a:lnTo>
                <a:lnTo>
                  <a:pt x="221652" y="1283335"/>
                </a:lnTo>
                <a:lnTo>
                  <a:pt x="169573" y="1284923"/>
                </a:lnTo>
                <a:lnTo>
                  <a:pt x="118447" y="1287463"/>
                </a:lnTo>
                <a:lnTo>
                  <a:pt x="34613" y="1290955"/>
                </a:lnTo>
                <a:lnTo>
                  <a:pt x="0" y="1293178"/>
                </a:lnTo>
                <a:lnTo>
                  <a:pt x="17783" y="975678"/>
                </a:lnTo>
                <a:lnTo>
                  <a:pt x="26992" y="976630"/>
                </a:lnTo>
                <a:lnTo>
                  <a:pt x="50808" y="979170"/>
                </a:lnTo>
                <a:lnTo>
                  <a:pt x="67321" y="980123"/>
                </a:lnTo>
                <a:lnTo>
                  <a:pt x="86057" y="981075"/>
                </a:lnTo>
                <a:lnTo>
                  <a:pt x="106698" y="982028"/>
                </a:lnTo>
                <a:lnTo>
                  <a:pt x="128291" y="982028"/>
                </a:lnTo>
                <a:lnTo>
                  <a:pt x="151155" y="981710"/>
                </a:lnTo>
                <a:lnTo>
                  <a:pt x="162587" y="981393"/>
                </a:lnTo>
                <a:lnTo>
                  <a:pt x="173701" y="980758"/>
                </a:lnTo>
                <a:lnTo>
                  <a:pt x="185133" y="980123"/>
                </a:lnTo>
                <a:lnTo>
                  <a:pt x="196247" y="978853"/>
                </a:lnTo>
                <a:lnTo>
                  <a:pt x="207362" y="977583"/>
                </a:lnTo>
                <a:lnTo>
                  <a:pt x="218158" y="975678"/>
                </a:lnTo>
                <a:lnTo>
                  <a:pt x="228638" y="973773"/>
                </a:lnTo>
                <a:lnTo>
                  <a:pt x="238482" y="971550"/>
                </a:lnTo>
                <a:lnTo>
                  <a:pt x="248326" y="969010"/>
                </a:lnTo>
                <a:lnTo>
                  <a:pt x="257217" y="966153"/>
                </a:lnTo>
                <a:lnTo>
                  <a:pt x="265791" y="962660"/>
                </a:lnTo>
                <a:lnTo>
                  <a:pt x="273730" y="958850"/>
                </a:lnTo>
                <a:lnTo>
                  <a:pt x="281034" y="954723"/>
                </a:lnTo>
                <a:lnTo>
                  <a:pt x="284209" y="952500"/>
                </a:lnTo>
                <a:lnTo>
                  <a:pt x="287385" y="949960"/>
                </a:lnTo>
                <a:lnTo>
                  <a:pt x="300405" y="940118"/>
                </a:lnTo>
                <a:lnTo>
                  <a:pt x="315647" y="929323"/>
                </a:lnTo>
                <a:lnTo>
                  <a:pt x="332795" y="917893"/>
                </a:lnTo>
                <a:lnTo>
                  <a:pt x="351530" y="906463"/>
                </a:lnTo>
                <a:lnTo>
                  <a:pt x="370901" y="894398"/>
                </a:lnTo>
                <a:lnTo>
                  <a:pt x="391225" y="882333"/>
                </a:lnTo>
                <a:lnTo>
                  <a:pt x="412183" y="870268"/>
                </a:lnTo>
                <a:lnTo>
                  <a:pt x="433459" y="858520"/>
                </a:lnTo>
                <a:lnTo>
                  <a:pt x="454417" y="847408"/>
                </a:lnTo>
                <a:lnTo>
                  <a:pt x="474741" y="836930"/>
                </a:lnTo>
                <a:lnTo>
                  <a:pt x="494429" y="827088"/>
                </a:lnTo>
                <a:lnTo>
                  <a:pt x="513165" y="818515"/>
                </a:lnTo>
                <a:lnTo>
                  <a:pt x="530312" y="810895"/>
                </a:lnTo>
                <a:lnTo>
                  <a:pt x="545555" y="804545"/>
                </a:lnTo>
                <a:lnTo>
                  <a:pt x="558892" y="799465"/>
                </a:lnTo>
                <a:lnTo>
                  <a:pt x="564608" y="797560"/>
                </a:lnTo>
                <a:lnTo>
                  <a:pt x="569689" y="795973"/>
                </a:lnTo>
                <a:lnTo>
                  <a:pt x="576040" y="794703"/>
                </a:lnTo>
                <a:lnTo>
                  <a:pt x="585249" y="792798"/>
                </a:lnTo>
                <a:lnTo>
                  <a:pt x="611923" y="788035"/>
                </a:lnTo>
                <a:lnTo>
                  <a:pt x="648442" y="782320"/>
                </a:lnTo>
                <a:lnTo>
                  <a:pt x="692264" y="775653"/>
                </a:lnTo>
                <a:lnTo>
                  <a:pt x="742755" y="768985"/>
                </a:lnTo>
                <a:lnTo>
                  <a:pt x="797374" y="762000"/>
                </a:lnTo>
                <a:lnTo>
                  <a:pt x="855486" y="755333"/>
                </a:lnTo>
                <a:lnTo>
                  <a:pt x="885018" y="752475"/>
                </a:lnTo>
                <a:lnTo>
                  <a:pt x="914868" y="749618"/>
                </a:lnTo>
                <a:lnTo>
                  <a:pt x="944718" y="747078"/>
                </a:lnTo>
                <a:lnTo>
                  <a:pt x="974251" y="744538"/>
                </a:lnTo>
                <a:lnTo>
                  <a:pt x="1003148" y="742950"/>
                </a:lnTo>
                <a:lnTo>
                  <a:pt x="1031728" y="741363"/>
                </a:lnTo>
                <a:lnTo>
                  <a:pt x="1059355" y="740410"/>
                </a:lnTo>
                <a:lnTo>
                  <a:pt x="1085711" y="739775"/>
                </a:lnTo>
                <a:close/>
                <a:moveTo>
                  <a:pt x="1393479" y="472309"/>
                </a:moveTo>
                <a:lnTo>
                  <a:pt x="1393479" y="582842"/>
                </a:lnTo>
                <a:lnTo>
                  <a:pt x="1401091" y="581889"/>
                </a:lnTo>
                <a:lnTo>
                  <a:pt x="1408385" y="580936"/>
                </a:lnTo>
                <a:lnTo>
                  <a:pt x="1415362" y="579666"/>
                </a:lnTo>
                <a:lnTo>
                  <a:pt x="1422022" y="577760"/>
                </a:lnTo>
                <a:lnTo>
                  <a:pt x="1428365" y="575854"/>
                </a:lnTo>
                <a:lnTo>
                  <a:pt x="1434073" y="573631"/>
                </a:lnTo>
                <a:lnTo>
                  <a:pt x="1439781" y="570772"/>
                </a:lnTo>
                <a:lnTo>
                  <a:pt x="1444856" y="567596"/>
                </a:lnTo>
                <a:lnTo>
                  <a:pt x="1449296" y="564102"/>
                </a:lnTo>
                <a:lnTo>
                  <a:pt x="1453418" y="560608"/>
                </a:lnTo>
                <a:lnTo>
                  <a:pt x="1457224" y="556479"/>
                </a:lnTo>
                <a:lnTo>
                  <a:pt x="1460078" y="551715"/>
                </a:lnTo>
                <a:lnTo>
                  <a:pt x="1462298" y="546951"/>
                </a:lnTo>
                <a:lnTo>
                  <a:pt x="1464201" y="541551"/>
                </a:lnTo>
                <a:lnTo>
                  <a:pt x="1465152" y="535834"/>
                </a:lnTo>
                <a:lnTo>
                  <a:pt x="1465470" y="529799"/>
                </a:lnTo>
                <a:lnTo>
                  <a:pt x="1465152" y="524082"/>
                </a:lnTo>
                <a:lnTo>
                  <a:pt x="1464518" y="519000"/>
                </a:lnTo>
                <a:lnTo>
                  <a:pt x="1462933" y="514553"/>
                </a:lnTo>
                <a:lnTo>
                  <a:pt x="1460713" y="510106"/>
                </a:lnTo>
                <a:lnTo>
                  <a:pt x="1458175" y="505659"/>
                </a:lnTo>
                <a:lnTo>
                  <a:pt x="1454687" y="502165"/>
                </a:lnTo>
                <a:lnTo>
                  <a:pt x="1450881" y="498354"/>
                </a:lnTo>
                <a:lnTo>
                  <a:pt x="1446441" y="495178"/>
                </a:lnTo>
                <a:lnTo>
                  <a:pt x="1441367" y="492001"/>
                </a:lnTo>
                <a:lnTo>
                  <a:pt x="1435976" y="489143"/>
                </a:lnTo>
                <a:lnTo>
                  <a:pt x="1429950" y="485967"/>
                </a:lnTo>
                <a:lnTo>
                  <a:pt x="1423607" y="483426"/>
                </a:lnTo>
                <a:lnTo>
                  <a:pt x="1416630" y="480249"/>
                </a:lnTo>
                <a:lnTo>
                  <a:pt x="1409336" y="477708"/>
                </a:lnTo>
                <a:lnTo>
                  <a:pt x="1393479" y="472309"/>
                </a:lnTo>
                <a:close/>
                <a:moveTo>
                  <a:pt x="1336712" y="207092"/>
                </a:moveTo>
                <a:lnTo>
                  <a:pt x="1331003" y="207727"/>
                </a:lnTo>
                <a:lnTo>
                  <a:pt x="1325295" y="208362"/>
                </a:lnTo>
                <a:lnTo>
                  <a:pt x="1319903" y="208998"/>
                </a:lnTo>
                <a:lnTo>
                  <a:pt x="1315146" y="210268"/>
                </a:lnTo>
                <a:lnTo>
                  <a:pt x="1310389" y="212174"/>
                </a:lnTo>
                <a:lnTo>
                  <a:pt x="1305632" y="213762"/>
                </a:lnTo>
                <a:lnTo>
                  <a:pt x="1301509" y="215985"/>
                </a:lnTo>
                <a:lnTo>
                  <a:pt x="1298021" y="219162"/>
                </a:lnTo>
                <a:lnTo>
                  <a:pt x="1294532" y="222020"/>
                </a:lnTo>
                <a:lnTo>
                  <a:pt x="1291995" y="226149"/>
                </a:lnTo>
                <a:lnTo>
                  <a:pt x="1289775" y="230596"/>
                </a:lnTo>
                <a:lnTo>
                  <a:pt x="1287873" y="235043"/>
                </a:lnTo>
                <a:lnTo>
                  <a:pt x="1286921" y="240760"/>
                </a:lnTo>
                <a:lnTo>
                  <a:pt x="1286604" y="246795"/>
                </a:lnTo>
                <a:lnTo>
                  <a:pt x="1286921" y="251242"/>
                </a:lnTo>
                <a:lnTo>
                  <a:pt x="1287555" y="255053"/>
                </a:lnTo>
                <a:lnTo>
                  <a:pt x="1288824" y="259182"/>
                </a:lnTo>
                <a:lnTo>
                  <a:pt x="1290727" y="263311"/>
                </a:lnTo>
                <a:lnTo>
                  <a:pt x="1292630" y="266488"/>
                </a:lnTo>
                <a:lnTo>
                  <a:pt x="1295167" y="269982"/>
                </a:lnTo>
                <a:lnTo>
                  <a:pt x="1298655" y="273158"/>
                </a:lnTo>
                <a:lnTo>
                  <a:pt x="1302461" y="276334"/>
                </a:lnTo>
                <a:lnTo>
                  <a:pt x="1306267" y="279193"/>
                </a:lnTo>
                <a:lnTo>
                  <a:pt x="1311024" y="282051"/>
                </a:lnTo>
                <a:lnTo>
                  <a:pt x="1316098" y="284275"/>
                </a:lnTo>
                <a:lnTo>
                  <a:pt x="1321489" y="286498"/>
                </a:lnTo>
                <a:lnTo>
                  <a:pt x="1327198" y="288721"/>
                </a:lnTo>
                <a:lnTo>
                  <a:pt x="1333857" y="290627"/>
                </a:lnTo>
                <a:lnTo>
                  <a:pt x="1341152" y="292215"/>
                </a:lnTo>
                <a:lnTo>
                  <a:pt x="1348446" y="293803"/>
                </a:lnTo>
                <a:lnTo>
                  <a:pt x="1348446" y="207092"/>
                </a:lnTo>
                <a:lnTo>
                  <a:pt x="1336712" y="207092"/>
                </a:lnTo>
                <a:close/>
                <a:moveTo>
                  <a:pt x="1348446" y="0"/>
                </a:moveTo>
                <a:lnTo>
                  <a:pt x="1393479" y="0"/>
                </a:lnTo>
                <a:lnTo>
                  <a:pt x="1393479" y="69560"/>
                </a:lnTo>
                <a:lnTo>
                  <a:pt x="1404579" y="69560"/>
                </a:lnTo>
                <a:lnTo>
                  <a:pt x="1415996" y="70195"/>
                </a:lnTo>
                <a:lnTo>
                  <a:pt x="1427096" y="71148"/>
                </a:lnTo>
                <a:lnTo>
                  <a:pt x="1438196" y="72419"/>
                </a:lnTo>
                <a:lnTo>
                  <a:pt x="1448978" y="74007"/>
                </a:lnTo>
                <a:lnTo>
                  <a:pt x="1459761" y="76230"/>
                </a:lnTo>
                <a:lnTo>
                  <a:pt x="1470544" y="78454"/>
                </a:lnTo>
                <a:lnTo>
                  <a:pt x="1480375" y="80995"/>
                </a:lnTo>
                <a:lnTo>
                  <a:pt x="1490841" y="84489"/>
                </a:lnTo>
                <a:lnTo>
                  <a:pt x="1500355" y="87665"/>
                </a:lnTo>
                <a:lnTo>
                  <a:pt x="1510186" y="91794"/>
                </a:lnTo>
                <a:lnTo>
                  <a:pt x="1519383" y="96241"/>
                </a:lnTo>
                <a:lnTo>
                  <a:pt x="1528580" y="100687"/>
                </a:lnTo>
                <a:lnTo>
                  <a:pt x="1537143" y="106087"/>
                </a:lnTo>
                <a:lnTo>
                  <a:pt x="1545705" y="111487"/>
                </a:lnTo>
                <a:lnTo>
                  <a:pt x="1553951" y="117522"/>
                </a:lnTo>
                <a:lnTo>
                  <a:pt x="1561562" y="123874"/>
                </a:lnTo>
                <a:lnTo>
                  <a:pt x="1568856" y="130862"/>
                </a:lnTo>
                <a:lnTo>
                  <a:pt x="1575833" y="137850"/>
                </a:lnTo>
                <a:lnTo>
                  <a:pt x="1582176" y="145473"/>
                </a:lnTo>
                <a:lnTo>
                  <a:pt x="1588519" y="153731"/>
                </a:lnTo>
                <a:lnTo>
                  <a:pt x="1594227" y="162307"/>
                </a:lnTo>
                <a:lnTo>
                  <a:pt x="1599302" y="171200"/>
                </a:lnTo>
                <a:lnTo>
                  <a:pt x="1604059" y="180729"/>
                </a:lnTo>
                <a:lnTo>
                  <a:pt x="1608181" y="190258"/>
                </a:lnTo>
                <a:lnTo>
                  <a:pt x="1612304" y="200739"/>
                </a:lnTo>
                <a:lnTo>
                  <a:pt x="1615159" y="211539"/>
                </a:lnTo>
                <a:lnTo>
                  <a:pt x="1618013" y="222655"/>
                </a:lnTo>
                <a:lnTo>
                  <a:pt x="1620233" y="234408"/>
                </a:lnTo>
                <a:lnTo>
                  <a:pt x="1621501" y="246477"/>
                </a:lnTo>
                <a:lnTo>
                  <a:pt x="1622453" y="259182"/>
                </a:lnTo>
                <a:lnTo>
                  <a:pt x="1622770" y="272205"/>
                </a:lnTo>
                <a:lnTo>
                  <a:pt x="1457224" y="272205"/>
                </a:lnTo>
                <a:lnTo>
                  <a:pt x="1455955" y="264264"/>
                </a:lnTo>
                <a:lnTo>
                  <a:pt x="1454687" y="256959"/>
                </a:lnTo>
                <a:lnTo>
                  <a:pt x="1453418" y="250289"/>
                </a:lnTo>
                <a:lnTo>
                  <a:pt x="1451516" y="244254"/>
                </a:lnTo>
                <a:lnTo>
                  <a:pt x="1448978" y="238854"/>
                </a:lnTo>
                <a:lnTo>
                  <a:pt x="1446758" y="234090"/>
                </a:lnTo>
                <a:lnTo>
                  <a:pt x="1443904" y="229643"/>
                </a:lnTo>
                <a:lnTo>
                  <a:pt x="1440099" y="226149"/>
                </a:lnTo>
                <a:lnTo>
                  <a:pt x="1436293" y="222655"/>
                </a:lnTo>
                <a:lnTo>
                  <a:pt x="1431853" y="219797"/>
                </a:lnTo>
                <a:lnTo>
                  <a:pt x="1427096" y="216938"/>
                </a:lnTo>
                <a:lnTo>
                  <a:pt x="1421387" y="214715"/>
                </a:lnTo>
                <a:lnTo>
                  <a:pt x="1415362" y="212809"/>
                </a:lnTo>
                <a:lnTo>
                  <a:pt x="1408702" y="210586"/>
                </a:lnTo>
                <a:lnTo>
                  <a:pt x="1401408" y="208680"/>
                </a:lnTo>
                <a:lnTo>
                  <a:pt x="1393479" y="207092"/>
                </a:lnTo>
                <a:lnTo>
                  <a:pt x="1393479" y="304285"/>
                </a:lnTo>
                <a:lnTo>
                  <a:pt x="1414093" y="309049"/>
                </a:lnTo>
                <a:lnTo>
                  <a:pt x="1433439" y="313496"/>
                </a:lnTo>
                <a:lnTo>
                  <a:pt x="1451833" y="318578"/>
                </a:lnTo>
                <a:lnTo>
                  <a:pt x="1468641" y="323660"/>
                </a:lnTo>
                <a:lnTo>
                  <a:pt x="1485132" y="328742"/>
                </a:lnTo>
                <a:lnTo>
                  <a:pt x="1500355" y="334142"/>
                </a:lnTo>
                <a:lnTo>
                  <a:pt x="1514626" y="339224"/>
                </a:lnTo>
                <a:lnTo>
                  <a:pt x="1527946" y="344623"/>
                </a:lnTo>
                <a:lnTo>
                  <a:pt x="1540314" y="350341"/>
                </a:lnTo>
                <a:lnTo>
                  <a:pt x="1551731" y="356058"/>
                </a:lnTo>
                <a:lnTo>
                  <a:pt x="1562514" y="362093"/>
                </a:lnTo>
                <a:lnTo>
                  <a:pt x="1572345" y="368128"/>
                </a:lnTo>
                <a:lnTo>
                  <a:pt x="1581542" y="374163"/>
                </a:lnTo>
                <a:lnTo>
                  <a:pt x="1589787" y="380515"/>
                </a:lnTo>
                <a:lnTo>
                  <a:pt x="1597082" y="386868"/>
                </a:lnTo>
                <a:lnTo>
                  <a:pt x="1604059" y="393538"/>
                </a:lnTo>
                <a:lnTo>
                  <a:pt x="1610401" y="400208"/>
                </a:lnTo>
                <a:lnTo>
                  <a:pt x="1616110" y="407196"/>
                </a:lnTo>
                <a:lnTo>
                  <a:pt x="1621184" y="414183"/>
                </a:lnTo>
                <a:lnTo>
                  <a:pt x="1625624" y="421171"/>
                </a:lnTo>
                <a:lnTo>
                  <a:pt x="1629430" y="428476"/>
                </a:lnTo>
                <a:lnTo>
                  <a:pt x="1632918" y="435782"/>
                </a:lnTo>
                <a:lnTo>
                  <a:pt x="1635772" y="443722"/>
                </a:lnTo>
                <a:lnTo>
                  <a:pt x="1638627" y="451345"/>
                </a:lnTo>
                <a:lnTo>
                  <a:pt x="1640529" y="459286"/>
                </a:lnTo>
                <a:lnTo>
                  <a:pt x="1642115" y="467227"/>
                </a:lnTo>
                <a:lnTo>
                  <a:pt x="1643701" y="475803"/>
                </a:lnTo>
                <a:lnTo>
                  <a:pt x="1644652" y="484061"/>
                </a:lnTo>
                <a:lnTo>
                  <a:pt x="1645287" y="492637"/>
                </a:lnTo>
                <a:lnTo>
                  <a:pt x="1645921" y="501530"/>
                </a:lnTo>
                <a:lnTo>
                  <a:pt x="1646238" y="510106"/>
                </a:lnTo>
                <a:lnTo>
                  <a:pt x="1646238" y="519000"/>
                </a:lnTo>
                <a:lnTo>
                  <a:pt x="1645921" y="528211"/>
                </a:lnTo>
                <a:lnTo>
                  <a:pt x="1645604" y="536787"/>
                </a:lnTo>
                <a:lnTo>
                  <a:pt x="1644652" y="545998"/>
                </a:lnTo>
                <a:lnTo>
                  <a:pt x="1643067" y="554891"/>
                </a:lnTo>
                <a:lnTo>
                  <a:pt x="1640847" y="563785"/>
                </a:lnTo>
                <a:lnTo>
                  <a:pt x="1638627" y="572678"/>
                </a:lnTo>
                <a:lnTo>
                  <a:pt x="1635772" y="581572"/>
                </a:lnTo>
                <a:lnTo>
                  <a:pt x="1632601" y="590148"/>
                </a:lnTo>
                <a:lnTo>
                  <a:pt x="1628795" y="599041"/>
                </a:lnTo>
                <a:lnTo>
                  <a:pt x="1624990" y="607617"/>
                </a:lnTo>
                <a:lnTo>
                  <a:pt x="1619916" y="615875"/>
                </a:lnTo>
                <a:lnTo>
                  <a:pt x="1614841" y="624133"/>
                </a:lnTo>
                <a:lnTo>
                  <a:pt x="1609133" y="632074"/>
                </a:lnTo>
                <a:lnTo>
                  <a:pt x="1602790" y="640015"/>
                </a:lnTo>
                <a:lnTo>
                  <a:pt x="1596130" y="647638"/>
                </a:lnTo>
                <a:lnTo>
                  <a:pt x="1588836" y="654943"/>
                </a:lnTo>
                <a:lnTo>
                  <a:pt x="1581225" y="662248"/>
                </a:lnTo>
                <a:lnTo>
                  <a:pt x="1572979" y="668919"/>
                </a:lnTo>
                <a:lnTo>
                  <a:pt x="1563782" y="675589"/>
                </a:lnTo>
                <a:lnTo>
                  <a:pt x="1554585" y="681624"/>
                </a:lnTo>
                <a:lnTo>
                  <a:pt x="1544120" y="687023"/>
                </a:lnTo>
                <a:lnTo>
                  <a:pt x="1533971" y="692423"/>
                </a:lnTo>
                <a:lnTo>
                  <a:pt x="1522554" y="697505"/>
                </a:lnTo>
                <a:lnTo>
                  <a:pt x="1510820" y="702269"/>
                </a:lnTo>
                <a:lnTo>
                  <a:pt x="1498135" y="706081"/>
                </a:lnTo>
                <a:lnTo>
                  <a:pt x="1485132" y="709892"/>
                </a:lnTo>
                <a:lnTo>
                  <a:pt x="1471495" y="712751"/>
                </a:lnTo>
                <a:lnTo>
                  <a:pt x="1457224" y="715609"/>
                </a:lnTo>
                <a:lnTo>
                  <a:pt x="1442001" y="717515"/>
                </a:lnTo>
                <a:lnTo>
                  <a:pt x="1426779" y="718786"/>
                </a:lnTo>
                <a:lnTo>
                  <a:pt x="1410288" y="720056"/>
                </a:lnTo>
                <a:lnTo>
                  <a:pt x="1393479" y="720374"/>
                </a:lnTo>
                <a:lnTo>
                  <a:pt x="1393479" y="806450"/>
                </a:lnTo>
                <a:lnTo>
                  <a:pt x="1348446" y="806450"/>
                </a:lnTo>
                <a:lnTo>
                  <a:pt x="1348446" y="720374"/>
                </a:lnTo>
                <a:lnTo>
                  <a:pt x="1331320" y="720056"/>
                </a:lnTo>
                <a:lnTo>
                  <a:pt x="1315464" y="718786"/>
                </a:lnTo>
                <a:lnTo>
                  <a:pt x="1299607" y="717515"/>
                </a:lnTo>
                <a:lnTo>
                  <a:pt x="1284701" y="715609"/>
                </a:lnTo>
                <a:lnTo>
                  <a:pt x="1270747" y="712751"/>
                </a:lnTo>
                <a:lnTo>
                  <a:pt x="1257110" y="709575"/>
                </a:lnTo>
                <a:lnTo>
                  <a:pt x="1243473" y="705763"/>
                </a:lnTo>
                <a:lnTo>
                  <a:pt x="1231422" y="701634"/>
                </a:lnTo>
                <a:lnTo>
                  <a:pt x="1219371" y="696870"/>
                </a:lnTo>
                <a:lnTo>
                  <a:pt x="1208271" y="691788"/>
                </a:lnTo>
                <a:lnTo>
                  <a:pt x="1197488" y="686070"/>
                </a:lnTo>
                <a:lnTo>
                  <a:pt x="1187340" y="680035"/>
                </a:lnTo>
                <a:lnTo>
                  <a:pt x="1177509" y="673683"/>
                </a:lnTo>
                <a:lnTo>
                  <a:pt x="1168629" y="666695"/>
                </a:lnTo>
                <a:lnTo>
                  <a:pt x="1160066" y="659707"/>
                </a:lnTo>
                <a:lnTo>
                  <a:pt x="1152138" y="652084"/>
                </a:lnTo>
                <a:lnTo>
                  <a:pt x="1144844" y="644144"/>
                </a:lnTo>
                <a:lnTo>
                  <a:pt x="1137866" y="636203"/>
                </a:lnTo>
                <a:lnTo>
                  <a:pt x="1131524" y="627310"/>
                </a:lnTo>
                <a:lnTo>
                  <a:pt x="1125498" y="618734"/>
                </a:lnTo>
                <a:lnTo>
                  <a:pt x="1120107" y="609523"/>
                </a:lnTo>
                <a:lnTo>
                  <a:pt x="1115033" y="600312"/>
                </a:lnTo>
                <a:lnTo>
                  <a:pt x="1110910" y="591100"/>
                </a:lnTo>
                <a:lnTo>
                  <a:pt x="1106787" y="581254"/>
                </a:lnTo>
                <a:lnTo>
                  <a:pt x="1103299" y="571090"/>
                </a:lnTo>
                <a:lnTo>
                  <a:pt x="1100127" y="561244"/>
                </a:lnTo>
                <a:lnTo>
                  <a:pt x="1097590" y="550762"/>
                </a:lnTo>
                <a:lnTo>
                  <a:pt x="1095053" y="540598"/>
                </a:lnTo>
                <a:lnTo>
                  <a:pt x="1093150" y="530116"/>
                </a:lnTo>
                <a:lnTo>
                  <a:pt x="1091882" y="519635"/>
                </a:lnTo>
                <a:lnTo>
                  <a:pt x="1090930" y="509153"/>
                </a:lnTo>
                <a:lnTo>
                  <a:pt x="1090613" y="498354"/>
                </a:lnTo>
                <a:lnTo>
                  <a:pt x="1276456" y="498354"/>
                </a:lnTo>
                <a:lnTo>
                  <a:pt x="1276456" y="504389"/>
                </a:lnTo>
                <a:lnTo>
                  <a:pt x="1276773" y="510424"/>
                </a:lnTo>
                <a:lnTo>
                  <a:pt x="1277407" y="517094"/>
                </a:lnTo>
                <a:lnTo>
                  <a:pt x="1278358" y="523764"/>
                </a:lnTo>
                <a:lnTo>
                  <a:pt x="1279944" y="530434"/>
                </a:lnTo>
                <a:lnTo>
                  <a:pt x="1281847" y="537104"/>
                </a:lnTo>
                <a:lnTo>
                  <a:pt x="1284701" y="543774"/>
                </a:lnTo>
                <a:lnTo>
                  <a:pt x="1287873" y="550444"/>
                </a:lnTo>
                <a:lnTo>
                  <a:pt x="1290093" y="553621"/>
                </a:lnTo>
                <a:lnTo>
                  <a:pt x="1291995" y="556479"/>
                </a:lnTo>
                <a:lnTo>
                  <a:pt x="1294215" y="559656"/>
                </a:lnTo>
                <a:lnTo>
                  <a:pt x="1297070" y="562197"/>
                </a:lnTo>
                <a:lnTo>
                  <a:pt x="1299607" y="564738"/>
                </a:lnTo>
                <a:lnTo>
                  <a:pt x="1302778" y="567596"/>
                </a:lnTo>
                <a:lnTo>
                  <a:pt x="1305949" y="569820"/>
                </a:lnTo>
                <a:lnTo>
                  <a:pt x="1309755" y="572043"/>
                </a:lnTo>
                <a:lnTo>
                  <a:pt x="1313244" y="574266"/>
                </a:lnTo>
                <a:lnTo>
                  <a:pt x="1317683" y="575854"/>
                </a:lnTo>
                <a:lnTo>
                  <a:pt x="1322123" y="577443"/>
                </a:lnTo>
                <a:lnTo>
                  <a:pt x="1326563" y="579348"/>
                </a:lnTo>
                <a:lnTo>
                  <a:pt x="1331638" y="580619"/>
                </a:lnTo>
                <a:lnTo>
                  <a:pt x="1336712" y="581572"/>
                </a:lnTo>
                <a:lnTo>
                  <a:pt x="1342420" y="582207"/>
                </a:lnTo>
                <a:lnTo>
                  <a:pt x="1348446" y="582842"/>
                </a:lnTo>
                <a:lnTo>
                  <a:pt x="1348446" y="459921"/>
                </a:lnTo>
                <a:lnTo>
                  <a:pt x="1330686" y="454839"/>
                </a:lnTo>
                <a:lnTo>
                  <a:pt x="1312292" y="450393"/>
                </a:lnTo>
                <a:lnTo>
                  <a:pt x="1293264" y="444993"/>
                </a:lnTo>
                <a:lnTo>
                  <a:pt x="1283750" y="441499"/>
                </a:lnTo>
                <a:lnTo>
                  <a:pt x="1273601" y="438323"/>
                </a:lnTo>
                <a:lnTo>
                  <a:pt x="1255842" y="432288"/>
                </a:lnTo>
                <a:lnTo>
                  <a:pt x="1239351" y="425935"/>
                </a:lnTo>
                <a:lnTo>
                  <a:pt x="1223494" y="419265"/>
                </a:lnTo>
                <a:lnTo>
                  <a:pt x="1208588" y="412595"/>
                </a:lnTo>
                <a:lnTo>
                  <a:pt x="1201294" y="408784"/>
                </a:lnTo>
                <a:lnTo>
                  <a:pt x="1194317" y="405290"/>
                </a:lnTo>
                <a:lnTo>
                  <a:pt x="1187657" y="401478"/>
                </a:lnTo>
                <a:lnTo>
                  <a:pt x="1181314" y="397984"/>
                </a:lnTo>
                <a:lnTo>
                  <a:pt x="1175289" y="393538"/>
                </a:lnTo>
                <a:lnTo>
                  <a:pt x="1169263" y="389409"/>
                </a:lnTo>
                <a:lnTo>
                  <a:pt x="1163555" y="385279"/>
                </a:lnTo>
                <a:lnTo>
                  <a:pt x="1158163" y="380515"/>
                </a:lnTo>
                <a:lnTo>
                  <a:pt x="1153089" y="375751"/>
                </a:lnTo>
                <a:lnTo>
                  <a:pt x="1148649" y="370669"/>
                </a:lnTo>
                <a:lnTo>
                  <a:pt x="1143892" y="365904"/>
                </a:lnTo>
                <a:lnTo>
                  <a:pt x="1139769" y="360187"/>
                </a:lnTo>
                <a:lnTo>
                  <a:pt x="1135964" y="354470"/>
                </a:lnTo>
                <a:lnTo>
                  <a:pt x="1132158" y="348753"/>
                </a:lnTo>
                <a:lnTo>
                  <a:pt x="1128987" y="342400"/>
                </a:lnTo>
                <a:lnTo>
                  <a:pt x="1126132" y="336048"/>
                </a:lnTo>
                <a:lnTo>
                  <a:pt x="1123595" y="329377"/>
                </a:lnTo>
                <a:lnTo>
                  <a:pt x="1121058" y="322390"/>
                </a:lnTo>
                <a:lnTo>
                  <a:pt x="1119155" y="315084"/>
                </a:lnTo>
                <a:lnTo>
                  <a:pt x="1117570" y="307144"/>
                </a:lnTo>
                <a:lnTo>
                  <a:pt x="1116301" y="299203"/>
                </a:lnTo>
                <a:lnTo>
                  <a:pt x="1115667" y="290945"/>
                </a:lnTo>
                <a:lnTo>
                  <a:pt x="1114715" y="282369"/>
                </a:lnTo>
                <a:lnTo>
                  <a:pt x="1114398" y="272840"/>
                </a:lnTo>
                <a:lnTo>
                  <a:pt x="1114715" y="259818"/>
                </a:lnTo>
                <a:lnTo>
                  <a:pt x="1116301" y="247113"/>
                </a:lnTo>
                <a:lnTo>
                  <a:pt x="1117887" y="235043"/>
                </a:lnTo>
                <a:lnTo>
                  <a:pt x="1120107" y="223291"/>
                </a:lnTo>
                <a:lnTo>
                  <a:pt x="1123278" y="212174"/>
                </a:lnTo>
                <a:lnTo>
                  <a:pt x="1126767" y="201375"/>
                </a:lnTo>
                <a:lnTo>
                  <a:pt x="1131207" y="190893"/>
                </a:lnTo>
                <a:lnTo>
                  <a:pt x="1135964" y="181047"/>
                </a:lnTo>
                <a:lnTo>
                  <a:pt x="1141355" y="171518"/>
                </a:lnTo>
                <a:lnTo>
                  <a:pt x="1146746" y="162624"/>
                </a:lnTo>
                <a:lnTo>
                  <a:pt x="1153089" y="154048"/>
                </a:lnTo>
                <a:lnTo>
                  <a:pt x="1159749" y="145790"/>
                </a:lnTo>
                <a:lnTo>
                  <a:pt x="1167360" y="138167"/>
                </a:lnTo>
                <a:lnTo>
                  <a:pt x="1174654" y="130862"/>
                </a:lnTo>
                <a:lnTo>
                  <a:pt x="1182583" y="124192"/>
                </a:lnTo>
                <a:lnTo>
                  <a:pt x="1190828" y="117839"/>
                </a:lnTo>
                <a:lnTo>
                  <a:pt x="1199391" y="111804"/>
                </a:lnTo>
                <a:lnTo>
                  <a:pt x="1208271" y="106087"/>
                </a:lnTo>
                <a:lnTo>
                  <a:pt x="1217151" y="100687"/>
                </a:lnTo>
                <a:lnTo>
                  <a:pt x="1226665" y="96241"/>
                </a:lnTo>
                <a:lnTo>
                  <a:pt x="1236179" y="91794"/>
                </a:lnTo>
                <a:lnTo>
                  <a:pt x="1246010" y="87665"/>
                </a:lnTo>
                <a:lnTo>
                  <a:pt x="1255842" y="84489"/>
                </a:lnTo>
                <a:lnTo>
                  <a:pt x="1265990" y="80995"/>
                </a:lnTo>
                <a:lnTo>
                  <a:pt x="1276456" y="78454"/>
                </a:lnTo>
                <a:lnTo>
                  <a:pt x="1286287" y="76230"/>
                </a:lnTo>
                <a:lnTo>
                  <a:pt x="1296752" y="74007"/>
                </a:lnTo>
                <a:lnTo>
                  <a:pt x="1306901" y="72419"/>
                </a:lnTo>
                <a:lnTo>
                  <a:pt x="1317683" y="71148"/>
                </a:lnTo>
                <a:lnTo>
                  <a:pt x="1328149" y="70195"/>
                </a:lnTo>
                <a:lnTo>
                  <a:pt x="1337980" y="69560"/>
                </a:lnTo>
                <a:lnTo>
                  <a:pt x="1348446" y="69560"/>
                </a:lnTo>
                <a:lnTo>
                  <a:pt x="1348446" y="0"/>
                </a:lnTo>
                <a:close/>
              </a:path>
            </a:pathLst>
          </a:custGeom>
          <a:solidFill>
            <a:srgbClr val="FFC00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39" name="组合 38"/>
          <p:cNvGrpSpPr/>
          <p:nvPr/>
        </p:nvGrpSpPr>
        <p:grpSpPr>
          <a:xfrm>
            <a:off x="6573926" y="3692306"/>
            <a:ext cx="1925354" cy="45719"/>
            <a:chOff x="980429" y="4605462"/>
            <a:chExt cx="1925354" cy="45719"/>
          </a:xfrm>
        </p:grpSpPr>
        <p:sp>
          <p:nvSpPr>
            <p:cNvPr id="5" name="矩形 4"/>
            <p:cNvSpPr/>
            <p:nvPr/>
          </p:nvSpPr>
          <p:spPr>
            <a:xfrm>
              <a:off x="980429" y="4605462"/>
              <a:ext cx="483222" cy="45719"/>
            </a:xfrm>
            <a:prstGeom prst="rect">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459884" y="4605462"/>
              <a:ext cx="483222" cy="45719"/>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1943106" y="4605462"/>
              <a:ext cx="483222" cy="45719"/>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422561" y="4605462"/>
              <a:ext cx="483222" cy="4571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4149912" y="5906452"/>
            <a:ext cx="6118038" cy="652486"/>
          </a:xfrm>
          <a:prstGeom prst="rect">
            <a:avLst/>
          </a:prstGeom>
          <a:noFill/>
        </p:spPr>
        <p:txBody>
          <a:bodyPr wrap="square" rtlCol="0">
            <a:spAutoFit/>
          </a:bodyPr>
          <a:lstStyle/>
          <a:p>
            <a:pPr algn="just">
              <a:lnSpc>
                <a:spcPct val="130000"/>
              </a:lnSpc>
            </a:pPr>
            <a:r>
              <a:rPr lang="en-US" altLang="zh-CN" sz="1400" dirty="0">
                <a:solidFill>
                  <a:srgbClr val="3A3A3A"/>
                </a:solidFill>
                <a:latin typeface="Calibri Light" panose="020F0302020204030204" pitchFamily="34" charset="0"/>
              </a:rPr>
              <a:t>Whatever is worth doing is worth doing well. Believe in yourself. Believe in yourself. Action speak louder than words.</a:t>
            </a:r>
            <a:endParaRPr lang="zh-CN" altLang="en-US" sz="1400" b="1" dirty="0">
              <a:solidFill>
                <a:srgbClr val="3A3A3A"/>
              </a:solidFill>
              <a:latin typeface="Calibri Light" panose="020F0302020204030204" pitchFamily="34" charset="0"/>
            </a:endParaRPr>
          </a:p>
        </p:txBody>
      </p:sp>
      <p:cxnSp>
        <p:nvCxnSpPr>
          <p:cNvPr id="3" name="直接连接符 2"/>
          <p:cNvCxnSpPr/>
          <p:nvPr/>
        </p:nvCxnSpPr>
        <p:spPr>
          <a:xfrm flipH="1">
            <a:off x="3790991" y="1855129"/>
            <a:ext cx="2075474" cy="3765792"/>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330363" y="5580080"/>
            <a:ext cx="2302246" cy="461665"/>
          </a:xfrm>
          <a:prstGeom prst="rect">
            <a:avLst/>
          </a:prstGeom>
          <a:noFill/>
        </p:spPr>
        <p:txBody>
          <a:bodyPr wrap="square" rtlCol="0">
            <a:spAutoFit/>
          </a:bodyPr>
          <a:lstStyle/>
          <a:p>
            <a:pPr algn="ctr"/>
            <a:r>
              <a:rPr lang="en-US" altLang="zh-CN" sz="2400" dirty="0">
                <a:solidFill>
                  <a:srgbClr val="3A3A3A"/>
                </a:solidFill>
                <a:latin typeface="Calibri Light" panose="020F0302020204030204" pitchFamily="34" charset="0"/>
              </a:rPr>
              <a:t>YOUR</a:t>
            </a:r>
            <a:r>
              <a:rPr lang="en-US" altLang="zh-CN" sz="2400" dirty="0">
                <a:solidFill>
                  <a:srgbClr val="FFC001"/>
                </a:solidFill>
                <a:latin typeface="Calibri Light" panose="020F0302020204030204" pitchFamily="34" charset="0"/>
              </a:rPr>
              <a:t> TEXT </a:t>
            </a:r>
            <a:r>
              <a:rPr lang="en-US" altLang="zh-CN" sz="2400" dirty="0">
                <a:solidFill>
                  <a:srgbClr val="3A3A3A"/>
                </a:solidFill>
                <a:latin typeface="Calibri Light" panose="020F0302020204030204" pitchFamily="34" charset="0"/>
              </a:rPr>
              <a:t>HERE</a:t>
            </a:r>
            <a:endParaRPr lang="zh-CN" altLang="en-US" sz="2400" dirty="0">
              <a:solidFill>
                <a:srgbClr val="3A3A3A"/>
              </a:solidFill>
              <a:latin typeface="Calibri Light" panose="020F0302020204030204" pitchFamily="34" charset="0"/>
            </a:endParaRPr>
          </a:p>
        </p:txBody>
      </p:sp>
      <p:sp>
        <p:nvSpPr>
          <p:cNvPr id="46" name="文本框 45"/>
          <p:cNvSpPr txBox="1"/>
          <p:nvPr/>
        </p:nvSpPr>
        <p:spPr>
          <a:xfrm>
            <a:off x="4581524" y="4776847"/>
            <a:ext cx="1252266" cy="1015663"/>
          </a:xfrm>
          <a:prstGeom prst="rect">
            <a:avLst/>
          </a:prstGeom>
          <a:noFill/>
        </p:spPr>
        <p:txBody>
          <a:bodyPr wrap="none" rtlCol="0">
            <a:spAutoFit/>
          </a:bodyPr>
          <a:lstStyle/>
          <a:p>
            <a:r>
              <a:rPr lang="en-US" altLang="zh-CN" sz="6000" dirty="0"/>
              <a:t>85</a:t>
            </a:r>
            <a:r>
              <a:rPr lang="en-US" altLang="zh-CN" sz="3600" dirty="0"/>
              <a:t>%</a:t>
            </a:r>
            <a:endParaRPr lang="zh-CN" altLang="en-US" sz="6000" dirty="0"/>
          </a:p>
        </p:txBody>
      </p:sp>
      <p:cxnSp>
        <p:nvCxnSpPr>
          <p:cNvPr id="47" name="直接连接符 46"/>
          <p:cNvCxnSpPr/>
          <p:nvPr/>
        </p:nvCxnSpPr>
        <p:spPr>
          <a:xfrm flipH="1">
            <a:off x="3907187" y="4795249"/>
            <a:ext cx="949531" cy="1722854"/>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9" name="文本框 48"/>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897125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017486" y="3429000"/>
            <a:ext cx="8157029" cy="0"/>
          </a:xfrm>
          <a:prstGeom prst="line">
            <a:avLst/>
          </a:prstGeom>
          <a:ln w="104775">
            <a:solidFill>
              <a:srgbClr val="565656"/>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529795" y="3283857"/>
            <a:ext cx="290286" cy="290286"/>
          </a:xfrm>
          <a:prstGeom prst="ellipse">
            <a:avLst/>
          </a:prstGeom>
          <a:solidFill>
            <a:schemeClr val="bg1"/>
          </a:solidFill>
          <a:ln>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430293" y="3283857"/>
            <a:ext cx="290286" cy="290286"/>
          </a:xfrm>
          <a:prstGeom prst="ellipse">
            <a:avLst/>
          </a:prstGeom>
          <a:solidFill>
            <a:schemeClr val="bg1"/>
          </a:solidFill>
          <a:ln>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915933" y="3283857"/>
            <a:ext cx="290286" cy="290286"/>
          </a:xfrm>
          <a:prstGeom prst="ellipse">
            <a:avLst/>
          </a:prstGeom>
          <a:solidFill>
            <a:schemeClr val="bg1"/>
          </a:solidFill>
          <a:ln>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7463745" y="3283857"/>
            <a:ext cx="290286" cy="290286"/>
          </a:xfrm>
          <a:prstGeom prst="ellipse">
            <a:avLst/>
          </a:prstGeom>
          <a:solidFill>
            <a:schemeClr val="bg1"/>
          </a:solidFill>
          <a:ln>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366500" y="3283857"/>
            <a:ext cx="290286" cy="290286"/>
          </a:xfrm>
          <a:prstGeom prst="ellipse">
            <a:avLst/>
          </a:prstGeom>
          <a:solidFill>
            <a:schemeClr val="bg1"/>
          </a:solidFill>
          <a:ln>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532966" y="3886918"/>
            <a:ext cx="3626848" cy="369332"/>
          </a:xfrm>
          <a:prstGeom prst="rect">
            <a:avLst/>
          </a:prstGeom>
          <a:noFill/>
        </p:spPr>
        <p:txBody>
          <a:bodyPr wrap="square" rtlCol="0">
            <a:spAutoFit/>
          </a:bodyPr>
          <a:lstStyle/>
          <a:p>
            <a:pPr algn="ctr"/>
            <a:r>
              <a:rPr lang="en-US" altLang="zh-CN" dirty="0">
                <a:solidFill>
                  <a:srgbClr val="FFC001"/>
                </a:solidFill>
                <a:latin typeface="Calibri Light" panose="020F0302020204030204" pitchFamily="34" charset="0"/>
              </a:rPr>
              <a:t>YOUR TEXT HERE</a:t>
            </a:r>
            <a:endParaRPr lang="zh-CN" altLang="en-US" dirty="0">
              <a:solidFill>
                <a:srgbClr val="FFC001"/>
              </a:solidFill>
              <a:latin typeface="Calibri Light" panose="020F0302020204030204" pitchFamily="34" charset="0"/>
            </a:endParaRPr>
          </a:p>
        </p:txBody>
      </p:sp>
      <p:sp>
        <p:nvSpPr>
          <p:cNvPr id="39" name="文本框 38"/>
          <p:cNvSpPr txBox="1"/>
          <p:nvPr/>
        </p:nvSpPr>
        <p:spPr>
          <a:xfrm>
            <a:off x="1500657" y="4218179"/>
            <a:ext cx="2417182" cy="692497"/>
          </a:xfrm>
          <a:prstGeom prst="rect">
            <a:avLst/>
          </a:prstGeom>
          <a:noFill/>
        </p:spPr>
        <p:txBody>
          <a:bodyPr wrap="square" rtlCol="0">
            <a:spAutoFit/>
          </a:bodyPr>
          <a:lstStyle/>
          <a:p>
            <a:pPr algn="just"/>
            <a:r>
              <a:rPr lang="en-US" altLang="zh-CN" sz="1300" dirty="0"/>
              <a:t>True mastery of any skill takes a lifetime. Sweat is the lubricant of success</a:t>
            </a:r>
            <a:endParaRPr lang="zh-CN" altLang="en-US" sz="1300" b="1" dirty="0">
              <a:solidFill>
                <a:srgbClr val="3A3A3A"/>
              </a:solidFill>
            </a:endParaRPr>
          </a:p>
        </p:txBody>
      </p:sp>
      <p:sp>
        <p:nvSpPr>
          <p:cNvPr id="40" name="文本框 39"/>
          <p:cNvSpPr txBox="1"/>
          <p:nvPr/>
        </p:nvSpPr>
        <p:spPr>
          <a:xfrm>
            <a:off x="2406831" y="1844443"/>
            <a:ext cx="3626848" cy="369332"/>
          </a:xfrm>
          <a:prstGeom prst="rect">
            <a:avLst/>
          </a:prstGeom>
          <a:noFill/>
        </p:spPr>
        <p:txBody>
          <a:bodyPr wrap="square" rtlCol="0">
            <a:spAutoFit/>
          </a:bodyPr>
          <a:lstStyle/>
          <a:p>
            <a:pPr algn="ctr"/>
            <a:r>
              <a:rPr lang="en-US" altLang="zh-CN" dirty="0">
                <a:solidFill>
                  <a:srgbClr val="FFC001"/>
                </a:solidFill>
                <a:latin typeface="Calibri Light" panose="020F0302020204030204" pitchFamily="34" charset="0"/>
              </a:rPr>
              <a:t>YOUR TEXT HERE</a:t>
            </a:r>
            <a:endParaRPr lang="zh-CN" altLang="en-US" dirty="0">
              <a:solidFill>
                <a:srgbClr val="FFC001"/>
              </a:solidFill>
              <a:latin typeface="Calibri Light" panose="020F0302020204030204" pitchFamily="34" charset="0"/>
            </a:endParaRPr>
          </a:p>
        </p:txBody>
      </p:sp>
      <p:sp>
        <p:nvSpPr>
          <p:cNvPr id="41" name="文本框 40"/>
          <p:cNvSpPr txBox="1"/>
          <p:nvPr/>
        </p:nvSpPr>
        <p:spPr>
          <a:xfrm>
            <a:off x="3374522" y="2175704"/>
            <a:ext cx="2417182" cy="692497"/>
          </a:xfrm>
          <a:prstGeom prst="rect">
            <a:avLst/>
          </a:prstGeom>
          <a:noFill/>
        </p:spPr>
        <p:txBody>
          <a:bodyPr wrap="square" rtlCol="0">
            <a:spAutoFit/>
          </a:bodyPr>
          <a:lstStyle/>
          <a:p>
            <a:pPr algn="just"/>
            <a:r>
              <a:rPr lang="en-US" altLang="zh-CN" sz="1300" dirty="0"/>
              <a:t>True mastery of any skill takes a lifetime. Sweat is the lubricant of success</a:t>
            </a:r>
            <a:endParaRPr lang="zh-CN" altLang="en-US" sz="1300" b="1" dirty="0">
              <a:solidFill>
                <a:srgbClr val="3A3A3A"/>
              </a:solidFill>
            </a:endParaRPr>
          </a:p>
        </p:txBody>
      </p:sp>
      <p:sp>
        <p:nvSpPr>
          <p:cNvPr id="42" name="文本框 41"/>
          <p:cNvSpPr txBox="1"/>
          <p:nvPr/>
        </p:nvSpPr>
        <p:spPr>
          <a:xfrm>
            <a:off x="3952149" y="3886918"/>
            <a:ext cx="3626848" cy="369332"/>
          </a:xfrm>
          <a:prstGeom prst="rect">
            <a:avLst/>
          </a:prstGeom>
          <a:noFill/>
        </p:spPr>
        <p:txBody>
          <a:bodyPr wrap="square" rtlCol="0">
            <a:spAutoFit/>
          </a:bodyPr>
          <a:lstStyle/>
          <a:p>
            <a:pPr algn="ctr"/>
            <a:r>
              <a:rPr lang="en-US" altLang="zh-CN" dirty="0">
                <a:solidFill>
                  <a:srgbClr val="FFC001"/>
                </a:solidFill>
                <a:latin typeface="Calibri Light" panose="020F0302020204030204" pitchFamily="34" charset="0"/>
              </a:rPr>
              <a:t>YOUR TEXT HERE</a:t>
            </a:r>
            <a:endParaRPr lang="zh-CN" altLang="en-US" dirty="0">
              <a:solidFill>
                <a:srgbClr val="FFC001"/>
              </a:solidFill>
              <a:latin typeface="Calibri Light" panose="020F0302020204030204" pitchFamily="34" charset="0"/>
            </a:endParaRPr>
          </a:p>
        </p:txBody>
      </p:sp>
      <p:sp>
        <p:nvSpPr>
          <p:cNvPr id="43" name="文本框 42"/>
          <p:cNvSpPr txBox="1"/>
          <p:nvPr/>
        </p:nvSpPr>
        <p:spPr>
          <a:xfrm>
            <a:off x="4919840" y="4218179"/>
            <a:ext cx="2417182" cy="692497"/>
          </a:xfrm>
          <a:prstGeom prst="rect">
            <a:avLst/>
          </a:prstGeom>
          <a:noFill/>
        </p:spPr>
        <p:txBody>
          <a:bodyPr wrap="square" rtlCol="0">
            <a:spAutoFit/>
          </a:bodyPr>
          <a:lstStyle/>
          <a:p>
            <a:pPr algn="just"/>
            <a:r>
              <a:rPr lang="en-US" altLang="zh-CN" sz="1300" dirty="0"/>
              <a:t>True mastery of any skill takes a lifetime. Sweat is the lubricant of success</a:t>
            </a:r>
            <a:endParaRPr lang="zh-CN" altLang="en-US" sz="1300" b="1" dirty="0">
              <a:solidFill>
                <a:srgbClr val="3A3A3A"/>
              </a:solidFill>
            </a:endParaRPr>
          </a:p>
        </p:txBody>
      </p:sp>
      <p:sp>
        <p:nvSpPr>
          <p:cNvPr id="44" name="文本框 43"/>
          <p:cNvSpPr txBox="1"/>
          <p:nvPr/>
        </p:nvSpPr>
        <p:spPr>
          <a:xfrm>
            <a:off x="5432606" y="1820880"/>
            <a:ext cx="3626848" cy="369332"/>
          </a:xfrm>
          <a:prstGeom prst="rect">
            <a:avLst/>
          </a:prstGeom>
          <a:noFill/>
        </p:spPr>
        <p:txBody>
          <a:bodyPr wrap="square" rtlCol="0">
            <a:spAutoFit/>
          </a:bodyPr>
          <a:lstStyle/>
          <a:p>
            <a:pPr algn="ctr"/>
            <a:r>
              <a:rPr lang="en-US" altLang="zh-CN" dirty="0">
                <a:solidFill>
                  <a:srgbClr val="FFC001"/>
                </a:solidFill>
                <a:latin typeface="Calibri Light" panose="020F0302020204030204" pitchFamily="34" charset="0"/>
              </a:rPr>
              <a:t>YOUR TEXT HERE</a:t>
            </a:r>
            <a:endParaRPr lang="zh-CN" altLang="en-US" dirty="0">
              <a:solidFill>
                <a:srgbClr val="FFC001"/>
              </a:solidFill>
              <a:latin typeface="Calibri Light" panose="020F0302020204030204" pitchFamily="34" charset="0"/>
            </a:endParaRPr>
          </a:p>
        </p:txBody>
      </p:sp>
      <p:sp>
        <p:nvSpPr>
          <p:cNvPr id="45" name="文本框 44"/>
          <p:cNvSpPr txBox="1"/>
          <p:nvPr/>
        </p:nvSpPr>
        <p:spPr>
          <a:xfrm>
            <a:off x="6400297" y="2152141"/>
            <a:ext cx="2417182" cy="692497"/>
          </a:xfrm>
          <a:prstGeom prst="rect">
            <a:avLst/>
          </a:prstGeom>
          <a:noFill/>
        </p:spPr>
        <p:txBody>
          <a:bodyPr wrap="square" rtlCol="0">
            <a:spAutoFit/>
          </a:bodyPr>
          <a:lstStyle/>
          <a:p>
            <a:pPr algn="just"/>
            <a:r>
              <a:rPr lang="en-US" altLang="zh-CN" sz="1300" dirty="0"/>
              <a:t>True mastery of any skill takes a lifetime. Sweat is the lubricant of success</a:t>
            </a:r>
            <a:endParaRPr lang="zh-CN" altLang="en-US" sz="1300" b="1" dirty="0">
              <a:solidFill>
                <a:srgbClr val="3A3A3A"/>
              </a:solidFill>
            </a:endParaRPr>
          </a:p>
        </p:txBody>
      </p:sp>
      <p:sp>
        <p:nvSpPr>
          <p:cNvPr id="46" name="文本框 45"/>
          <p:cNvSpPr txBox="1"/>
          <p:nvPr/>
        </p:nvSpPr>
        <p:spPr>
          <a:xfrm>
            <a:off x="7309369" y="3912939"/>
            <a:ext cx="3626848" cy="369332"/>
          </a:xfrm>
          <a:prstGeom prst="rect">
            <a:avLst/>
          </a:prstGeom>
          <a:noFill/>
        </p:spPr>
        <p:txBody>
          <a:bodyPr wrap="square" rtlCol="0">
            <a:spAutoFit/>
          </a:bodyPr>
          <a:lstStyle/>
          <a:p>
            <a:pPr algn="ctr"/>
            <a:r>
              <a:rPr lang="en-US" altLang="zh-CN" dirty="0">
                <a:solidFill>
                  <a:srgbClr val="FFC001"/>
                </a:solidFill>
                <a:latin typeface="Calibri Light" panose="020F0302020204030204" pitchFamily="34" charset="0"/>
              </a:rPr>
              <a:t>YOUR TEXT HERE</a:t>
            </a:r>
            <a:endParaRPr lang="zh-CN" altLang="en-US" dirty="0">
              <a:solidFill>
                <a:srgbClr val="FFC001"/>
              </a:solidFill>
              <a:latin typeface="Calibri Light" panose="020F0302020204030204" pitchFamily="34" charset="0"/>
            </a:endParaRPr>
          </a:p>
        </p:txBody>
      </p:sp>
      <p:sp>
        <p:nvSpPr>
          <p:cNvPr id="47" name="文本框 46"/>
          <p:cNvSpPr txBox="1"/>
          <p:nvPr/>
        </p:nvSpPr>
        <p:spPr>
          <a:xfrm>
            <a:off x="8277060" y="4244200"/>
            <a:ext cx="2417182" cy="692497"/>
          </a:xfrm>
          <a:prstGeom prst="rect">
            <a:avLst/>
          </a:prstGeom>
          <a:noFill/>
        </p:spPr>
        <p:txBody>
          <a:bodyPr wrap="square" rtlCol="0">
            <a:spAutoFit/>
          </a:bodyPr>
          <a:lstStyle/>
          <a:p>
            <a:pPr algn="just"/>
            <a:r>
              <a:rPr lang="en-US" altLang="zh-CN" sz="1300" dirty="0"/>
              <a:t>True mastery of any skill takes a lifetime. Sweat is the lubricant of success</a:t>
            </a:r>
            <a:endParaRPr lang="zh-CN" altLang="en-US" sz="1300" b="1" dirty="0">
              <a:solidFill>
                <a:srgbClr val="3A3A3A"/>
              </a:solidFill>
            </a:endParaRPr>
          </a:p>
        </p:txBody>
      </p:sp>
      <p:sp>
        <p:nvSpPr>
          <p:cNvPr id="2" name="文本框 1"/>
          <p:cNvSpPr txBox="1"/>
          <p:nvPr/>
        </p:nvSpPr>
        <p:spPr>
          <a:xfrm>
            <a:off x="2361409" y="2922101"/>
            <a:ext cx="671979" cy="369332"/>
          </a:xfrm>
          <a:prstGeom prst="rect">
            <a:avLst/>
          </a:prstGeom>
          <a:noFill/>
        </p:spPr>
        <p:txBody>
          <a:bodyPr wrap="none" rtlCol="0">
            <a:spAutoFit/>
          </a:bodyPr>
          <a:lstStyle/>
          <a:p>
            <a:r>
              <a:rPr lang="en-US" altLang="zh-CN" dirty="0"/>
              <a:t>2012</a:t>
            </a:r>
            <a:endParaRPr lang="zh-CN" altLang="en-US" dirty="0"/>
          </a:p>
        </p:txBody>
      </p:sp>
      <p:sp>
        <p:nvSpPr>
          <p:cNvPr id="22" name="文本框 21"/>
          <p:cNvSpPr txBox="1"/>
          <p:nvPr/>
        </p:nvSpPr>
        <p:spPr>
          <a:xfrm>
            <a:off x="4240757" y="3503193"/>
            <a:ext cx="671979" cy="369332"/>
          </a:xfrm>
          <a:prstGeom prst="rect">
            <a:avLst/>
          </a:prstGeom>
          <a:noFill/>
        </p:spPr>
        <p:txBody>
          <a:bodyPr wrap="none" rtlCol="0">
            <a:spAutoFit/>
          </a:bodyPr>
          <a:lstStyle/>
          <a:p>
            <a:r>
              <a:rPr lang="en-US" altLang="zh-CN" dirty="0"/>
              <a:t>2013</a:t>
            </a:r>
            <a:endParaRPr lang="zh-CN" altLang="en-US" dirty="0"/>
          </a:p>
        </p:txBody>
      </p:sp>
      <p:sp>
        <p:nvSpPr>
          <p:cNvPr id="23" name="文本框 22"/>
          <p:cNvSpPr txBox="1"/>
          <p:nvPr/>
        </p:nvSpPr>
        <p:spPr>
          <a:xfrm>
            <a:off x="7275059" y="3545443"/>
            <a:ext cx="671979" cy="369332"/>
          </a:xfrm>
          <a:prstGeom prst="rect">
            <a:avLst/>
          </a:prstGeom>
          <a:noFill/>
        </p:spPr>
        <p:txBody>
          <a:bodyPr wrap="none" rtlCol="0">
            <a:spAutoFit/>
          </a:bodyPr>
          <a:lstStyle/>
          <a:p>
            <a:r>
              <a:rPr lang="en-US" altLang="zh-CN" dirty="0"/>
              <a:t>2015</a:t>
            </a:r>
            <a:endParaRPr lang="zh-CN" altLang="en-US" dirty="0"/>
          </a:p>
        </p:txBody>
      </p:sp>
      <p:sp>
        <p:nvSpPr>
          <p:cNvPr id="24" name="文本框 23"/>
          <p:cNvSpPr txBox="1"/>
          <p:nvPr/>
        </p:nvSpPr>
        <p:spPr>
          <a:xfrm>
            <a:off x="9232659" y="2933224"/>
            <a:ext cx="671979" cy="369332"/>
          </a:xfrm>
          <a:prstGeom prst="rect">
            <a:avLst/>
          </a:prstGeom>
          <a:noFill/>
        </p:spPr>
        <p:txBody>
          <a:bodyPr wrap="none" rtlCol="0">
            <a:spAutoFit/>
          </a:bodyPr>
          <a:lstStyle/>
          <a:p>
            <a:r>
              <a:rPr lang="en-US" altLang="zh-CN" dirty="0"/>
              <a:t>2016</a:t>
            </a:r>
            <a:endParaRPr lang="zh-CN" altLang="en-US" dirty="0"/>
          </a:p>
        </p:txBody>
      </p:sp>
      <p:sp>
        <p:nvSpPr>
          <p:cNvPr id="25" name="文本框 24"/>
          <p:cNvSpPr txBox="1"/>
          <p:nvPr/>
        </p:nvSpPr>
        <p:spPr>
          <a:xfrm>
            <a:off x="5733747" y="2933224"/>
            <a:ext cx="671979" cy="369332"/>
          </a:xfrm>
          <a:prstGeom prst="rect">
            <a:avLst/>
          </a:prstGeom>
          <a:noFill/>
        </p:spPr>
        <p:txBody>
          <a:bodyPr wrap="none" rtlCol="0">
            <a:spAutoFit/>
          </a:bodyPr>
          <a:lstStyle/>
          <a:p>
            <a:r>
              <a:rPr lang="en-US" altLang="zh-CN" dirty="0"/>
              <a:t>2014</a:t>
            </a:r>
            <a:endParaRPr lang="zh-CN" altLang="en-US" dirty="0"/>
          </a:p>
        </p:txBody>
      </p:sp>
      <p:cxnSp>
        <p:nvCxnSpPr>
          <p:cNvPr id="7" name="直接连接符 6"/>
          <p:cNvCxnSpPr/>
          <p:nvPr/>
        </p:nvCxnSpPr>
        <p:spPr>
          <a:xfrm>
            <a:off x="3033388" y="3291433"/>
            <a:ext cx="884451"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175003" y="3291433"/>
            <a:ext cx="533568"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073209" y="3559957"/>
            <a:ext cx="359397"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016536" y="3559957"/>
            <a:ext cx="1465942"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9" name="文本框 48"/>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cxnSp>
        <p:nvCxnSpPr>
          <p:cNvPr id="29" name="直接连接符 28"/>
          <p:cNvCxnSpPr/>
          <p:nvPr/>
        </p:nvCxnSpPr>
        <p:spPr>
          <a:xfrm>
            <a:off x="551544" y="3267438"/>
            <a:ext cx="1582056" cy="0"/>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09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922165" y="2758440"/>
            <a:ext cx="1188720" cy="118872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3855720" y="2758440"/>
            <a:ext cx="5516880" cy="115824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4175760" y="2875895"/>
            <a:ext cx="2531462" cy="923330"/>
          </a:xfrm>
          <a:prstGeom prst="rect">
            <a:avLst/>
          </a:prstGeom>
          <a:noFill/>
        </p:spPr>
        <p:txBody>
          <a:bodyPr wrap="none" rtlCol="0">
            <a:spAutoFit/>
          </a:bodyPr>
          <a:lstStyle/>
          <a:p>
            <a:r>
              <a:rPr lang="en-US" altLang="zh-CN" sz="5400" dirty="0">
                <a:solidFill>
                  <a:srgbClr val="FFC001"/>
                </a:solidFill>
                <a:latin typeface="Calibri Light" panose="020F0302020204030204" pitchFamily="34" charset="0"/>
              </a:rPr>
              <a:t>ONTENT</a:t>
            </a:r>
            <a:endParaRPr lang="zh-CN" altLang="en-US" sz="5400" dirty="0">
              <a:solidFill>
                <a:srgbClr val="FFC001"/>
              </a:solidFill>
              <a:latin typeface="Calibri Light" panose="020F0302020204030204" pitchFamily="34" charset="0"/>
            </a:endParaRPr>
          </a:p>
        </p:txBody>
      </p:sp>
      <p:sp>
        <p:nvSpPr>
          <p:cNvPr id="7" name="文本框 6"/>
          <p:cNvSpPr txBox="1"/>
          <p:nvPr/>
        </p:nvSpPr>
        <p:spPr>
          <a:xfrm>
            <a:off x="3177329" y="2891134"/>
            <a:ext cx="554960" cy="923330"/>
          </a:xfrm>
          <a:prstGeom prst="rect">
            <a:avLst/>
          </a:prstGeom>
          <a:noFill/>
        </p:spPr>
        <p:txBody>
          <a:bodyPr wrap="none" rtlCol="0">
            <a:spAutoFit/>
          </a:bodyPr>
          <a:lstStyle/>
          <a:p>
            <a:r>
              <a:rPr lang="en-US" altLang="zh-CN" sz="5400" dirty="0">
                <a:solidFill>
                  <a:srgbClr val="FFC001"/>
                </a:solidFill>
                <a:latin typeface="Calibri Light" panose="020F0302020204030204" pitchFamily="34" charset="0"/>
              </a:rPr>
              <a:t>C</a:t>
            </a:r>
            <a:endParaRPr lang="zh-CN" altLang="en-US" sz="5400" dirty="0">
              <a:solidFill>
                <a:srgbClr val="FFC001"/>
              </a:solidFill>
              <a:latin typeface="Calibri Light" panose="020F0302020204030204" pitchFamily="34" charset="0"/>
            </a:endParaRPr>
          </a:p>
        </p:txBody>
      </p:sp>
      <p:sp>
        <p:nvSpPr>
          <p:cNvPr id="9" name="文本框 8"/>
          <p:cNvSpPr txBox="1"/>
          <p:nvPr/>
        </p:nvSpPr>
        <p:spPr>
          <a:xfrm>
            <a:off x="6707222" y="3052717"/>
            <a:ext cx="2405152" cy="600164"/>
          </a:xfrm>
          <a:prstGeom prst="rect">
            <a:avLst/>
          </a:prstGeom>
          <a:noFill/>
        </p:spPr>
        <p:txBody>
          <a:bodyPr wrap="square" rtlCol="0">
            <a:spAutoFit/>
          </a:bodyPr>
          <a:lstStyle/>
          <a:p>
            <a:pPr algn="just"/>
            <a:r>
              <a:rPr lang="en-US" altLang="zh-CN" sz="1100" dirty="0">
                <a:solidFill>
                  <a:srgbClr val="3A3A3A"/>
                </a:solidFill>
                <a:latin typeface="Calibri Light" panose="020F0302020204030204" pitchFamily="34" charset="0"/>
              </a:rPr>
              <a:t>True mastery of any skill takes a lifetime. Sweat is the lubricant of success, speak louder than words.</a:t>
            </a:r>
            <a:endParaRPr lang="zh-CN" altLang="en-US" sz="1100" dirty="0">
              <a:solidFill>
                <a:srgbClr val="3A3A3A"/>
              </a:solidFill>
              <a:latin typeface="Calibri Light" panose="020F0302020204030204" pitchFamily="34" charset="0"/>
            </a:endParaRPr>
          </a:p>
        </p:txBody>
      </p:sp>
      <p:sp>
        <p:nvSpPr>
          <p:cNvPr id="10" name="文本框 9"/>
          <p:cNvSpPr txBox="1"/>
          <p:nvPr/>
        </p:nvSpPr>
        <p:spPr>
          <a:xfrm>
            <a:off x="1496281" y="1066798"/>
            <a:ext cx="721672" cy="830997"/>
          </a:xfrm>
          <a:prstGeom prst="rect">
            <a:avLst/>
          </a:prstGeom>
          <a:noFill/>
        </p:spPr>
        <p:txBody>
          <a:bodyPr wrap="none" rtlCol="0">
            <a:spAutoFit/>
          </a:bodyPr>
          <a:lstStyle/>
          <a:p>
            <a:r>
              <a:rPr lang="en-US" altLang="zh-CN" sz="4800" dirty="0">
                <a:latin typeface="Yu Gothic UI Light" panose="020B0300000000000000" pitchFamily="34" charset="-128"/>
                <a:ea typeface="Yu Gothic UI Light" panose="020B0300000000000000" pitchFamily="34" charset="-128"/>
              </a:rPr>
              <a:t>01</a:t>
            </a:r>
            <a:endParaRPr lang="zh-CN" altLang="en-US" sz="4800" dirty="0">
              <a:latin typeface="Yu Gothic UI Light" panose="020B0300000000000000" pitchFamily="34" charset="-128"/>
              <a:ea typeface="Yu Gothic UI Light" panose="020B0300000000000000" pitchFamily="34" charset="-128"/>
            </a:endParaRPr>
          </a:p>
        </p:txBody>
      </p:sp>
      <p:sp>
        <p:nvSpPr>
          <p:cNvPr id="11" name="矩形 10"/>
          <p:cNvSpPr/>
          <p:nvPr/>
        </p:nvSpPr>
        <p:spPr>
          <a:xfrm>
            <a:off x="2393331" y="1020631"/>
            <a:ext cx="2944012" cy="461665"/>
          </a:xfrm>
          <a:prstGeom prst="rect">
            <a:avLst/>
          </a:prstGeom>
        </p:spPr>
        <p:txBody>
          <a:bodyPr wrap="none">
            <a:spAutoFit/>
          </a:bodyPr>
          <a:lstStyle/>
          <a:p>
            <a:pPr lvl="0" algn="ctr"/>
            <a:r>
              <a:rPr lang="en-US" altLang="zh-CN" sz="2400" dirty="0">
                <a:solidFill>
                  <a:srgbClr val="FFC001"/>
                </a:solidFill>
                <a:latin typeface="Calibri Light" panose="020F0302020204030204" pitchFamily="34" charset="0"/>
              </a:rPr>
              <a:t>ADD YOUR TITLE HERE</a:t>
            </a:r>
            <a:endParaRPr lang="zh-CN" altLang="en-US" sz="2400" dirty="0">
              <a:solidFill>
                <a:srgbClr val="FFC001"/>
              </a:solidFill>
              <a:latin typeface="Calibri Light" panose="020F0302020204030204" pitchFamily="34" charset="0"/>
            </a:endParaRPr>
          </a:p>
        </p:txBody>
      </p:sp>
      <p:sp>
        <p:nvSpPr>
          <p:cNvPr id="12" name="文本框 11"/>
          <p:cNvSpPr txBox="1"/>
          <p:nvPr/>
        </p:nvSpPr>
        <p:spPr>
          <a:xfrm>
            <a:off x="2412441" y="1482298"/>
            <a:ext cx="2924902" cy="461665"/>
          </a:xfrm>
          <a:prstGeom prst="rect">
            <a:avLst/>
          </a:prstGeom>
          <a:noFill/>
        </p:spPr>
        <p:txBody>
          <a:bodyPr wrap="square" rtlCol="0">
            <a:spAutoFit/>
          </a:bodyPr>
          <a:lstStyle/>
          <a:p>
            <a:pPr algn="just"/>
            <a:r>
              <a:rPr lang="en-US" altLang="zh-CN" sz="1200" dirty="0">
                <a:solidFill>
                  <a:srgbClr val="3A3A3A"/>
                </a:solidFill>
                <a:latin typeface="Calibri Light" panose="020F0302020204030204" pitchFamily="34" charset="0"/>
              </a:rPr>
              <a:t>True mastery of any skill takes a lifetime. Sweat is the lubricant of success</a:t>
            </a:r>
            <a:endParaRPr lang="zh-CN" altLang="en-US" b="1" dirty="0">
              <a:solidFill>
                <a:srgbClr val="3A3A3A"/>
              </a:solidFill>
              <a:latin typeface="Calibri Light" panose="020F0302020204030204" pitchFamily="34" charset="0"/>
            </a:endParaRPr>
          </a:p>
        </p:txBody>
      </p:sp>
      <p:cxnSp>
        <p:nvCxnSpPr>
          <p:cNvPr id="14" name="直接连接符 13"/>
          <p:cNvCxnSpPr/>
          <p:nvPr/>
        </p:nvCxnSpPr>
        <p:spPr>
          <a:xfrm>
            <a:off x="2282782" y="1159132"/>
            <a:ext cx="0" cy="646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6707222" y="1609664"/>
            <a:ext cx="3841062" cy="923332"/>
            <a:chOff x="1469019" y="852991"/>
            <a:chExt cx="3841062" cy="923332"/>
          </a:xfrm>
        </p:grpSpPr>
        <p:sp>
          <p:nvSpPr>
            <p:cNvPr id="17" name="文本框 16"/>
            <p:cNvSpPr txBox="1"/>
            <p:nvPr/>
          </p:nvSpPr>
          <p:spPr>
            <a:xfrm>
              <a:off x="1469019" y="899158"/>
              <a:ext cx="829073" cy="830997"/>
            </a:xfrm>
            <a:prstGeom prst="rect">
              <a:avLst/>
            </a:prstGeom>
            <a:noFill/>
          </p:spPr>
          <p:txBody>
            <a:bodyPr wrap="none" rtlCol="0">
              <a:spAutoFit/>
            </a:bodyPr>
            <a:lstStyle/>
            <a:p>
              <a:r>
                <a:rPr lang="en-US" altLang="zh-CN" sz="4800" dirty="0">
                  <a:latin typeface="Yu Gothic UI Light" panose="020B0300000000000000" pitchFamily="34" charset="-128"/>
                  <a:ea typeface="Yu Gothic UI Light" panose="020B0300000000000000" pitchFamily="34" charset="-128"/>
                </a:rPr>
                <a:t>02</a:t>
              </a:r>
              <a:endParaRPr lang="zh-CN" altLang="en-US" sz="4800" dirty="0">
                <a:latin typeface="Yu Gothic UI Light" panose="020B0300000000000000" pitchFamily="34" charset="-128"/>
                <a:ea typeface="Yu Gothic UI Light" panose="020B0300000000000000" pitchFamily="34" charset="-128"/>
              </a:endParaRPr>
            </a:p>
          </p:txBody>
        </p:sp>
        <p:sp>
          <p:nvSpPr>
            <p:cNvPr id="18" name="矩形 17"/>
            <p:cNvSpPr/>
            <p:nvPr/>
          </p:nvSpPr>
          <p:spPr>
            <a:xfrm>
              <a:off x="2366069" y="852991"/>
              <a:ext cx="2944012" cy="461665"/>
            </a:xfrm>
            <a:prstGeom prst="rect">
              <a:avLst/>
            </a:prstGeom>
          </p:spPr>
          <p:txBody>
            <a:bodyPr wrap="none">
              <a:spAutoFit/>
            </a:bodyPr>
            <a:lstStyle/>
            <a:p>
              <a:pPr lvl="0" algn="ctr"/>
              <a:r>
                <a:rPr lang="en-US" altLang="zh-CN" sz="2400" dirty="0">
                  <a:solidFill>
                    <a:srgbClr val="FFC001"/>
                  </a:solidFill>
                  <a:latin typeface="Calibri Light" panose="020F0302020204030204" pitchFamily="34" charset="0"/>
                </a:rPr>
                <a:t>ADD YOUR TITLE HERE</a:t>
              </a:r>
              <a:endParaRPr lang="zh-CN" altLang="en-US" sz="2400" dirty="0">
                <a:solidFill>
                  <a:srgbClr val="FFC001"/>
                </a:solidFill>
                <a:latin typeface="Calibri Light" panose="020F0302020204030204" pitchFamily="34" charset="0"/>
              </a:endParaRPr>
            </a:p>
          </p:txBody>
        </p:sp>
        <p:sp>
          <p:nvSpPr>
            <p:cNvPr id="19" name="文本框 18"/>
            <p:cNvSpPr txBox="1"/>
            <p:nvPr/>
          </p:nvSpPr>
          <p:spPr>
            <a:xfrm>
              <a:off x="2385179" y="1314658"/>
              <a:ext cx="2924902" cy="461665"/>
            </a:xfrm>
            <a:prstGeom prst="rect">
              <a:avLst/>
            </a:prstGeom>
            <a:noFill/>
          </p:spPr>
          <p:txBody>
            <a:bodyPr wrap="square" rtlCol="0">
              <a:spAutoFit/>
            </a:bodyPr>
            <a:lstStyle/>
            <a:p>
              <a:pPr algn="just"/>
              <a:r>
                <a:rPr lang="en-US" altLang="zh-CN" sz="1200" dirty="0">
                  <a:solidFill>
                    <a:srgbClr val="3A3A3A"/>
                  </a:solidFill>
                  <a:latin typeface="Calibri Light" panose="020F0302020204030204" pitchFamily="34" charset="0"/>
                </a:rPr>
                <a:t>True mastery of any skill takes a lifetime. Sweat is the lubricant of success</a:t>
              </a:r>
              <a:endParaRPr lang="zh-CN" altLang="en-US" b="1" dirty="0">
                <a:solidFill>
                  <a:srgbClr val="3A3A3A"/>
                </a:solidFill>
                <a:latin typeface="Calibri Light" panose="020F0302020204030204" pitchFamily="34" charset="0"/>
              </a:endParaRPr>
            </a:p>
          </p:txBody>
        </p:sp>
        <p:cxnSp>
          <p:nvCxnSpPr>
            <p:cNvPr id="20" name="直接连接符 19"/>
            <p:cNvCxnSpPr/>
            <p:nvPr/>
          </p:nvCxnSpPr>
          <p:spPr>
            <a:xfrm>
              <a:off x="2255520" y="991492"/>
              <a:ext cx="0" cy="646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337343" y="4228152"/>
            <a:ext cx="819455" cy="830997"/>
          </a:xfrm>
          <a:prstGeom prst="rect">
            <a:avLst/>
          </a:prstGeom>
          <a:noFill/>
        </p:spPr>
        <p:txBody>
          <a:bodyPr wrap="none" rtlCol="0">
            <a:spAutoFit/>
          </a:bodyPr>
          <a:lstStyle/>
          <a:p>
            <a:r>
              <a:rPr lang="en-US" altLang="zh-CN" sz="4800" dirty="0">
                <a:latin typeface="Yu Gothic UI Light" panose="020B0300000000000000" pitchFamily="34" charset="-128"/>
                <a:ea typeface="Yu Gothic UI Light" panose="020B0300000000000000" pitchFamily="34" charset="-128"/>
              </a:rPr>
              <a:t>03</a:t>
            </a:r>
            <a:endParaRPr lang="zh-CN" altLang="en-US" sz="4800" dirty="0">
              <a:latin typeface="Yu Gothic UI Light" panose="020B0300000000000000" pitchFamily="34" charset="-128"/>
              <a:ea typeface="Yu Gothic UI Light" panose="020B0300000000000000" pitchFamily="34" charset="-128"/>
            </a:endParaRPr>
          </a:p>
        </p:txBody>
      </p:sp>
      <p:sp>
        <p:nvSpPr>
          <p:cNvPr id="28" name="矩形 27"/>
          <p:cNvSpPr/>
          <p:nvPr/>
        </p:nvSpPr>
        <p:spPr>
          <a:xfrm>
            <a:off x="2224423" y="4181985"/>
            <a:ext cx="2944012" cy="461665"/>
          </a:xfrm>
          <a:prstGeom prst="rect">
            <a:avLst/>
          </a:prstGeom>
        </p:spPr>
        <p:txBody>
          <a:bodyPr wrap="none">
            <a:spAutoFit/>
          </a:bodyPr>
          <a:lstStyle/>
          <a:p>
            <a:pPr lvl="0" algn="ctr"/>
            <a:r>
              <a:rPr lang="en-US" altLang="zh-CN" sz="2400" dirty="0">
                <a:solidFill>
                  <a:srgbClr val="FFC001"/>
                </a:solidFill>
                <a:latin typeface="Calibri Light" panose="020F0302020204030204" pitchFamily="34" charset="0"/>
              </a:rPr>
              <a:t>ADD YOUR TITLE HERE</a:t>
            </a:r>
            <a:endParaRPr lang="zh-CN" altLang="en-US" sz="2400" dirty="0">
              <a:solidFill>
                <a:srgbClr val="FFC001"/>
              </a:solidFill>
              <a:latin typeface="Calibri Light" panose="020F0302020204030204" pitchFamily="34" charset="0"/>
            </a:endParaRPr>
          </a:p>
        </p:txBody>
      </p:sp>
      <p:sp>
        <p:nvSpPr>
          <p:cNvPr id="29" name="文本框 28"/>
          <p:cNvSpPr txBox="1"/>
          <p:nvPr/>
        </p:nvSpPr>
        <p:spPr>
          <a:xfrm>
            <a:off x="2113874" y="4643652"/>
            <a:ext cx="3054561" cy="461665"/>
          </a:xfrm>
          <a:prstGeom prst="rect">
            <a:avLst/>
          </a:prstGeom>
          <a:noFill/>
        </p:spPr>
        <p:txBody>
          <a:bodyPr wrap="square" rtlCol="0">
            <a:spAutoFit/>
          </a:bodyPr>
          <a:lstStyle/>
          <a:p>
            <a:pPr algn="r"/>
            <a:r>
              <a:rPr lang="en-US" altLang="zh-CN" sz="1200" dirty="0">
                <a:solidFill>
                  <a:srgbClr val="3A3A3A"/>
                </a:solidFill>
                <a:latin typeface="Calibri Light" panose="020F0302020204030204" pitchFamily="34" charset="0"/>
              </a:rPr>
              <a:t>True mastery of any skill lifetime. Sweat is the takes a ,lubricant of success</a:t>
            </a:r>
            <a:endParaRPr lang="zh-CN" altLang="en-US" b="1" dirty="0">
              <a:solidFill>
                <a:srgbClr val="3A3A3A"/>
              </a:solidFill>
              <a:latin typeface="Calibri Light" panose="020F0302020204030204" pitchFamily="34" charset="0"/>
            </a:endParaRPr>
          </a:p>
        </p:txBody>
      </p:sp>
      <p:cxnSp>
        <p:nvCxnSpPr>
          <p:cNvPr id="30" name="直接连接符 29"/>
          <p:cNvCxnSpPr/>
          <p:nvPr/>
        </p:nvCxnSpPr>
        <p:spPr>
          <a:xfrm>
            <a:off x="5269365" y="4320486"/>
            <a:ext cx="0" cy="646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930691" y="4977173"/>
            <a:ext cx="829073" cy="830997"/>
          </a:xfrm>
          <a:prstGeom prst="rect">
            <a:avLst/>
          </a:prstGeom>
          <a:noFill/>
        </p:spPr>
        <p:txBody>
          <a:bodyPr wrap="none" rtlCol="0">
            <a:spAutoFit/>
          </a:bodyPr>
          <a:lstStyle/>
          <a:p>
            <a:r>
              <a:rPr lang="en-US" altLang="zh-CN" sz="4800" dirty="0">
                <a:latin typeface="Yu Gothic UI Light" panose="020B0300000000000000" pitchFamily="34" charset="-128"/>
                <a:ea typeface="Yu Gothic UI Light" panose="020B0300000000000000" pitchFamily="34" charset="-128"/>
              </a:rPr>
              <a:t>04</a:t>
            </a:r>
            <a:endParaRPr lang="zh-CN" altLang="en-US" sz="4800" dirty="0">
              <a:latin typeface="Yu Gothic UI Light" panose="020B0300000000000000" pitchFamily="34" charset="-128"/>
              <a:ea typeface="Yu Gothic UI Light" panose="020B0300000000000000" pitchFamily="34" charset="-128"/>
            </a:endParaRPr>
          </a:p>
        </p:txBody>
      </p:sp>
      <p:sp>
        <p:nvSpPr>
          <p:cNvPr id="32" name="矩形 31"/>
          <p:cNvSpPr/>
          <p:nvPr/>
        </p:nvSpPr>
        <p:spPr>
          <a:xfrm>
            <a:off x="6817771" y="4931006"/>
            <a:ext cx="2944012" cy="461665"/>
          </a:xfrm>
          <a:prstGeom prst="rect">
            <a:avLst/>
          </a:prstGeom>
        </p:spPr>
        <p:txBody>
          <a:bodyPr wrap="none">
            <a:spAutoFit/>
          </a:bodyPr>
          <a:lstStyle/>
          <a:p>
            <a:pPr lvl="0" algn="ctr"/>
            <a:r>
              <a:rPr lang="en-US" altLang="zh-CN" sz="2400" dirty="0">
                <a:solidFill>
                  <a:srgbClr val="FFC001"/>
                </a:solidFill>
                <a:latin typeface="Calibri Light" panose="020F0302020204030204" pitchFamily="34" charset="0"/>
              </a:rPr>
              <a:t>ADD YOUR TITLE HERE</a:t>
            </a:r>
            <a:endParaRPr lang="zh-CN" altLang="en-US" sz="2400" dirty="0">
              <a:solidFill>
                <a:srgbClr val="FFC001"/>
              </a:solidFill>
              <a:latin typeface="Calibri Light" panose="020F0302020204030204" pitchFamily="34" charset="0"/>
            </a:endParaRPr>
          </a:p>
        </p:txBody>
      </p:sp>
      <p:sp>
        <p:nvSpPr>
          <p:cNvPr id="33" name="文本框 32"/>
          <p:cNvSpPr txBox="1"/>
          <p:nvPr/>
        </p:nvSpPr>
        <p:spPr>
          <a:xfrm>
            <a:off x="6707222" y="5392673"/>
            <a:ext cx="3054561" cy="461665"/>
          </a:xfrm>
          <a:prstGeom prst="rect">
            <a:avLst/>
          </a:prstGeom>
          <a:noFill/>
        </p:spPr>
        <p:txBody>
          <a:bodyPr wrap="square" rtlCol="0">
            <a:spAutoFit/>
          </a:bodyPr>
          <a:lstStyle/>
          <a:p>
            <a:pPr algn="r"/>
            <a:r>
              <a:rPr lang="en-US" altLang="zh-CN" sz="1200" dirty="0">
                <a:solidFill>
                  <a:srgbClr val="3A3A3A"/>
                </a:solidFill>
                <a:latin typeface="Calibri Light" panose="020F0302020204030204" pitchFamily="34" charset="0"/>
              </a:rPr>
              <a:t>True mastery of any skill lifetime. Sweat is the takes a ,lubricant of success</a:t>
            </a:r>
            <a:endParaRPr lang="zh-CN" altLang="en-US" b="1" dirty="0">
              <a:solidFill>
                <a:srgbClr val="3A3A3A"/>
              </a:solidFill>
              <a:latin typeface="Calibri Light" panose="020F0302020204030204" pitchFamily="34" charset="0"/>
            </a:endParaRPr>
          </a:p>
        </p:txBody>
      </p:sp>
      <p:cxnSp>
        <p:nvCxnSpPr>
          <p:cNvPr id="34" name="直接连接符 33"/>
          <p:cNvCxnSpPr/>
          <p:nvPr/>
        </p:nvCxnSpPr>
        <p:spPr>
          <a:xfrm>
            <a:off x="9862713" y="5069507"/>
            <a:ext cx="0" cy="646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4942960" y="1982597"/>
            <a:ext cx="1730273" cy="27161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圆角矩形 39"/>
          <p:cNvSpPr/>
          <p:nvPr/>
        </p:nvSpPr>
        <p:spPr>
          <a:xfrm>
            <a:off x="6212128" y="4507844"/>
            <a:ext cx="1730273" cy="27161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951069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p:nvPr>
            <p:extLst>
              <p:ext uri="{D42A27DB-BD31-4B8C-83A1-F6EECF244321}">
                <p14:modId xmlns:p14="http://schemas.microsoft.com/office/powerpoint/2010/main" val="2054804420"/>
              </p:ext>
            </p:extLst>
          </p:nvPr>
        </p:nvGraphicFramePr>
        <p:xfrm>
          <a:off x="1032605" y="1902403"/>
          <a:ext cx="5105400" cy="3701325"/>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组合 1"/>
          <p:cNvGrpSpPr/>
          <p:nvPr/>
        </p:nvGrpSpPr>
        <p:grpSpPr>
          <a:xfrm>
            <a:off x="5860185" y="1902403"/>
            <a:ext cx="5280254" cy="3518445"/>
            <a:chOff x="5860185" y="1902403"/>
            <a:chExt cx="5280254" cy="3518445"/>
          </a:xfrm>
        </p:grpSpPr>
        <p:sp>
          <p:nvSpPr>
            <p:cNvPr id="16" name="文本框 15"/>
            <p:cNvSpPr txBox="1"/>
            <p:nvPr/>
          </p:nvSpPr>
          <p:spPr>
            <a:xfrm>
              <a:off x="5860185" y="2328916"/>
              <a:ext cx="3626848" cy="400110"/>
            </a:xfrm>
            <a:prstGeom prst="rect">
              <a:avLst/>
            </a:prstGeom>
            <a:noFill/>
          </p:spPr>
          <p:txBody>
            <a:bodyPr wrap="square" rtlCol="0">
              <a:spAutoFit/>
            </a:bodyPr>
            <a:lstStyle/>
            <a:p>
              <a:pPr algn="ctr"/>
              <a:r>
                <a:rPr lang="en-US" altLang="zh-CN" sz="2000" dirty="0">
                  <a:solidFill>
                    <a:srgbClr val="3A3A3A"/>
                  </a:solidFill>
                  <a:latin typeface="Calibri Light" panose="020F0302020204030204" pitchFamily="34" charset="0"/>
                </a:rPr>
                <a:t>YOUR TEXT HERE</a:t>
              </a:r>
              <a:endParaRPr lang="zh-CN" altLang="en-US" sz="2000" dirty="0">
                <a:solidFill>
                  <a:srgbClr val="3A3A3A"/>
                </a:solidFill>
                <a:latin typeface="Calibri Light" panose="020F0302020204030204" pitchFamily="34" charset="0"/>
              </a:endParaRPr>
            </a:p>
          </p:txBody>
        </p:sp>
        <p:sp>
          <p:nvSpPr>
            <p:cNvPr id="17" name="KSO_Shape"/>
            <p:cNvSpPr>
              <a:spLocks noChangeArrowheads="1"/>
            </p:cNvSpPr>
            <p:nvPr/>
          </p:nvSpPr>
          <p:spPr bwMode="auto">
            <a:xfrm>
              <a:off x="6806432" y="1902403"/>
              <a:ext cx="584967" cy="487473"/>
            </a:xfrm>
            <a:custGeom>
              <a:avLst/>
              <a:gdLst/>
              <a:ahLst/>
              <a:cxnLst/>
              <a:rect l="0" t="0" r="r" b="b"/>
              <a:pathLst>
                <a:path w="1450975" h="1209675">
                  <a:moveTo>
                    <a:pt x="180975" y="182562"/>
                  </a:moveTo>
                  <a:lnTo>
                    <a:pt x="1270000" y="182562"/>
                  </a:lnTo>
                  <a:lnTo>
                    <a:pt x="1270000" y="725487"/>
                  </a:lnTo>
                  <a:lnTo>
                    <a:pt x="180975" y="725487"/>
                  </a:lnTo>
                  <a:lnTo>
                    <a:pt x="180975" y="182562"/>
                  </a:lnTo>
                  <a:close/>
                  <a:moveTo>
                    <a:pt x="120672" y="120703"/>
                  </a:moveTo>
                  <a:lnTo>
                    <a:pt x="120672" y="785892"/>
                  </a:lnTo>
                  <a:lnTo>
                    <a:pt x="1330039" y="785892"/>
                  </a:lnTo>
                  <a:lnTo>
                    <a:pt x="1330039" y="120703"/>
                  </a:lnTo>
                  <a:lnTo>
                    <a:pt x="120672" y="120703"/>
                  </a:lnTo>
                  <a:close/>
                  <a:moveTo>
                    <a:pt x="114585" y="0"/>
                  </a:moveTo>
                  <a:lnTo>
                    <a:pt x="120672" y="0"/>
                  </a:lnTo>
                  <a:lnTo>
                    <a:pt x="1330039" y="0"/>
                  </a:lnTo>
                  <a:lnTo>
                    <a:pt x="1336390" y="0"/>
                  </a:lnTo>
                  <a:lnTo>
                    <a:pt x="1342476" y="529"/>
                  </a:lnTo>
                  <a:lnTo>
                    <a:pt x="1348298" y="1059"/>
                  </a:lnTo>
                  <a:lnTo>
                    <a:pt x="1354385" y="2382"/>
                  </a:lnTo>
                  <a:lnTo>
                    <a:pt x="1360207" y="3441"/>
                  </a:lnTo>
                  <a:lnTo>
                    <a:pt x="1366028" y="5294"/>
                  </a:lnTo>
                  <a:lnTo>
                    <a:pt x="1371586" y="7147"/>
                  </a:lnTo>
                  <a:lnTo>
                    <a:pt x="1376878" y="9264"/>
                  </a:lnTo>
                  <a:lnTo>
                    <a:pt x="1382436" y="11911"/>
                  </a:lnTo>
                  <a:lnTo>
                    <a:pt x="1387728" y="14558"/>
                  </a:lnTo>
                  <a:lnTo>
                    <a:pt x="1392492" y="17205"/>
                  </a:lnTo>
                  <a:lnTo>
                    <a:pt x="1397784" y="20646"/>
                  </a:lnTo>
                  <a:lnTo>
                    <a:pt x="1402283" y="24087"/>
                  </a:lnTo>
                  <a:lnTo>
                    <a:pt x="1406782" y="27529"/>
                  </a:lnTo>
                  <a:lnTo>
                    <a:pt x="1411545" y="31234"/>
                  </a:lnTo>
                  <a:lnTo>
                    <a:pt x="1415515" y="35205"/>
                  </a:lnTo>
                  <a:lnTo>
                    <a:pt x="1419749" y="39440"/>
                  </a:lnTo>
                  <a:lnTo>
                    <a:pt x="1423454" y="44205"/>
                  </a:lnTo>
                  <a:lnTo>
                    <a:pt x="1426894" y="48705"/>
                  </a:lnTo>
                  <a:lnTo>
                    <a:pt x="1430334" y="53204"/>
                  </a:lnTo>
                  <a:lnTo>
                    <a:pt x="1433510" y="58234"/>
                  </a:lnTo>
                  <a:lnTo>
                    <a:pt x="1436420" y="63263"/>
                  </a:lnTo>
                  <a:lnTo>
                    <a:pt x="1439067" y="68557"/>
                  </a:lnTo>
                  <a:lnTo>
                    <a:pt x="1441713" y="73586"/>
                  </a:lnTo>
                  <a:lnTo>
                    <a:pt x="1443830" y="79145"/>
                  </a:lnTo>
                  <a:lnTo>
                    <a:pt x="1445683" y="84968"/>
                  </a:lnTo>
                  <a:lnTo>
                    <a:pt x="1447006" y="90792"/>
                  </a:lnTo>
                  <a:lnTo>
                    <a:pt x="1448594" y="96615"/>
                  </a:lnTo>
                  <a:lnTo>
                    <a:pt x="1449652" y="102438"/>
                  </a:lnTo>
                  <a:lnTo>
                    <a:pt x="1450446" y="108527"/>
                  </a:lnTo>
                  <a:lnTo>
                    <a:pt x="1450711" y="114615"/>
                  </a:lnTo>
                  <a:lnTo>
                    <a:pt x="1450975" y="120703"/>
                  </a:lnTo>
                  <a:lnTo>
                    <a:pt x="1450975" y="785892"/>
                  </a:lnTo>
                  <a:lnTo>
                    <a:pt x="1450711" y="792245"/>
                  </a:lnTo>
                  <a:lnTo>
                    <a:pt x="1450446" y="798333"/>
                  </a:lnTo>
                  <a:lnTo>
                    <a:pt x="1449652" y="804421"/>
                  </a:lnTo>
                  <a:lnTo>
                    <a:pt x="1448594" y="810244"/>
                  </a:lnTo>
                  <a:lnTo>
                    <a:pt x="1447006" y="816068"/>
                  </a:lnTo>
                  <a:lnTo>
                    <a:pt x="1445683" y="821891"/>
                  </a:lnTo>
                  <a:lnTo>
                    <a:pt x="1443830" y="827714"/>
                  </a:lnTo>
                  <a:lnTo>
                    <a:pt x="1441713" y="833008"/>
                  </a:lnTo>
                  <a:lnTo>
                    <a:pt x="1439067" y="838302"/>
                  </a:lnTo>
                  <a:lnTo>
                    <a:pt x="1436420" y="843596"/>
                  </a:lnTo>
                  <a:lnTo>
                    <a:pt x="1433510" y="848626"/>
                  </a:lnTo>
                  <a:lnTo>
                    <a:pt x="1430334" y="853655"/>
                  </a:lnTo>
                  <a:lnTo>
                    <a:pt x="1426894" y="858155"/>
                  </a:lnTo>
                  <a:lnTo>
                    <a:pt x="1423454" y="862655"/>
                  </a:lnTo>
                  <a:lnTo>
                    <a:pt x="1419749" y="867419"/>
                  </a:lnTo>
                  <a:lnTo>
                    <a:pt x="1415515" y="871654"/>
                  </a:lnTo>
                  <a:lnTo>
                    <a:pt x="1411545" y="875625"/>
                  </a:lnTo>
                  <a:lnTo>
                    <a:pt x="1406782" y="879331"/>
                  </a:lnTo>
                  <a:lnTo>
                    <a:pt x="1402283" y="883036"/>
                  </a:lnTo>
                  <a:lnTo>
                    <a:pt x="1397784" y="886213"/>
                  </a:lnTo>
                  <a:lnTo>
                    <a:pt x="1392492" y="889389"/>
                  </a:lnTo>
                  <a:lnTo>
                    <a:pt x="1387728" y="892301"/>
                  </a:lnTo>
                  <a:lnTo>
                    <a:pt x="1382436" y="895213"/>
                  </a:lnTo>
                  <a:lnTo>
                    <a:pt x="1376878" y="897595"/>
                  </a:lnTo>
                  <a:lnTo>
                    <a:pt x="1371586" y="899713"/>
                  </a:lnTo>
                  <a:lnTo>
                    <a:pt x="1366028" y="901565"/>
                  </a:lnTo>
                  <a:lnTo>
                    <a:pt x="1360207" y="903418"/>
                  </a:lnTo>
                  <a:lnTo>
                    <a:pt x="1354385" y="904477"/>
                  </a:lnTo>
                  <a:lnTo>
                    <a:pt x="1348298" y="905536"/>
                  </a:lnTo>
                  <a:lnTo>
                    <a:pt x="1342476" y="906330"/>
                  </a:lnTo>
                  <a:lnTo>
                    <a:pt x="1336390" y="907124"/>
                  </a:lnTo>
                  <a:lnTo>
                    <a:pt x="1330039" y="907124"/>
                  </a:lnTo>
                  <a:lnTo>
                    <a:pt x="846557" y="907124"/>
                  </a:lnTo>
                  <a:lnTo>
                    <a:pt x="846557" y="1149059"/>
                  </a:lnTo>
                  <a:lnTo>
                    <a:pt x="906893" y="1149059"/>
                  </a:lnTo>
                  <a:lnTo>
                    <a:pt x="909539" y="1149059"/>
                  </a:lnTo>
                  <a:lnTo>
                    <a:pt x="912715" y="1149588"/>
                  </a:lnTo>
                  <a:lnTo>
                    <a:pt x="916155" y="1150118"/>
                  </a:lnTo>
                  <a:lnTo>
                    <a:pt x="920918" y="1150912"/>
                  </a:lnTo>
                  <a:lnTo>
                    <a:pt x="925946" y="1152235"/>
                  </a:lnTo>
                  <a:lnTo>
                    <a:pt x="931503" y="1154088"/>
                  </a:lnTo>
                  <a:lnTo>
                    <a:pt x="937061" y="1156471"/>
                  </a:lnTo>
                  <a:lnTo>
                    <a:pt x="942883" y="1159912"/>
                  </a:lnTo>
                  <a:lnTo>
                    <a:pt x="945529" y="1161765"/>
                  </a:lnTo>
                  <a:lnTo>
                    <a:pt x="948175" y="1163882"/>
                  </a:lnTo>
                  <a:lnTo>
                    <a:pt x="950821" y="1166265"/>
                  </a:lnTo>
                  <a:lnTo>
                    <a:pt x="953468" y="1168647"/>
                  </a:lnTo>
                  <a:lnTo>
                    <a:pt x="955585" y="1171559"/>
                  </a:lnTo>
                  <a:lnTo>
                    <a:pt x="957967" y="1174470"/>
                  </a:lnTo>
                  <a:lnTo>
                    <a:pt x="959819" y="1177911"/>
                  </a:lnTo>
                  <a:lnTo>
                    <a:pt x="961671" y="1181617"/>
                  </a:lnTo>
                  <a:lnTo>
                    <a:pt x="963524" y="1185588"/>
                  </a:lnTo>
                  <a:lnTo>
                    <a:pt x="964847" y="1189558"/>
                  </a:lnTo>
                  <a:lnTo>
                    <a:pt x="965905" y="1194058"/>
                  </a:lnTo>
                  <a:lnTo>
                    <a:pt x="966699" y="1198823"/>
                  </a:lnTo>
                  <a:lnTo>
                    <a:pt x="967229" y="1204117"/>
                  </a:lnTo>
                  <a:lnTo>
                    <a:pt x="967493" y="1209675"/>
                  </a:lnTo>
                  <a:lnTo>
                    <a:pt x="483482" y="1209675"/>
                  </a:lnTo>
                  <a:lnTo>
                    <a:pt x="484011" y="1206763"/>
                  </a:lnTo>
                  <a:lnTo>
                    <a:pt x="484011" y="1204117"/>
                  </a:lnTo>
                  <a:lnTo>
                    <a:pt x="484541" y="1200146"/>
                  </a:lnTo>
                  <a:lnTo>
                    <a:pt x="485334" y="1195646"/>
                  </a:lnTo>
                  <a:lnTo>
                    <a:pt x="486922" y="1190352"/>
                  </a:lnTo>
                  <a:lnTo>
                    <a:pt x="488775" y="1184793"/>
                  </a:lnTo>
                  <a:lnTo>
                    <a:pt x="491156" y="1179499"/>
                  </a:lnTo>
                  <a:lnTo>
                    <a:pt x="494332" y="1173676"/>
                  </a:lnTo>
                  <a:lnTo>
                    <a:pt x="496449" y="1170764"/>
                  </a:lnTo>
                  <a:lnTo>
                    <a:pt x="498566" y="1168117"/>
                  </a:lnTo>
                  <a:lnTo>
                    <a:pt x="500683" y="1165735"/>
                  </a:lnTo>
                  <a:lnTo>
                    <a:pt x="503329" y="1163353"/>
                  </a:lnTo>
                  <a:lnTo>
                    <a:pt x="506240" y="1160706"/>
                  </a:lnTo>
                  <a:lnTo>
                    <a:pt x="509151" y="1158588"/>
                  </a:lnTo>
                  <a:lnTo>
                    <a:pt x="512592" y="1156471"/>
                  </a:lnTo>
                  <a:lnTo>
                    <a:pt x="516296" y="1154618"/>
                  </a:lnTo>
                  <a:lnTo>
                    <a:pt x="520001" y="1153030"/>
                  </a:lnTo>
                  <a:lnTo>
                    <a:pt x="524235" y="1151706"/>
                  </a:lnTo>
                  <a:lnTo>
                    <a:pt x="528734" y="1150383"/>
                  </a:lnTo>
                  <a:lnTo>
                    <a:pt x="533497" y="1149853"/>
                  </a:lnTo>
                  <a:lnTo>
                    <a:pt x="538525" y="1149059"/>
                  </a:lnTo>
                  <a:lnTo>
                    <a:pt x="544083" y="1149059"/>
                  </a:lnTo>
                  <a:lnTo>
                    <a:pt x="604683" y="1149059"/>
                  </a:lnTo>
                  <a:lnTo>
                    <a:pt x="604683" y="907124"/>
                  </a:lnTo>
                  <a:lnTo>
                    <a:pt x="120672" y="907124"/>
                  </a:lnTo>
                  <a:lnTo>
                    <a:pt x="114585" y="907124"/>
                  </a:lnTo>
                  <a:lnTo>
                    <a:pt x="108499" y="906330"/>
                  </a:lnTo>
                  <a:lnTo>
                    <a:pt x="102412" y="905536"/>
                  </a:lnTo>
                  <a:lnTo>
                    <a:pt x="96590" y="904477"/>
                  </a:lnTo>
                  <a:lnTo>
                    <a:pt x="90769" y="903418"/>
                  </a:lnTo>
                  <a:lnTo>
                    <a:pt x="84947" y="901565"/>
                  </a:lnTo>
                  <a:lnTo>
                    <a:pt x="79389" y="899713"/>
                  </a:lnTo>
                  <a:lnTo>
                    <a:pt x="73832" y="897595"/>
                  </a:lnTo>
                  <a:lnTo>
                    <a:pt x="68539" y="895213"/>
                  </a:lnTo>
                  <a:lnTo>
                    <a:pt x="63511" y="892301"/>
                  </a:lnTo>
                  <a:lnTo>
                    <a:pt x="58219" y="889389"/>
                  </a:lnTo>
                  <a:lnTo>
                    <a:pt x="53455" y="886213"/>
                  </a:lnTo>
                  <a:lnTo>
                    <a:pt x="48427" y="883036"/>
                  </a:lnTo>
                  <a:lnTo>
                    <a:pt x="43929" y="879331"/>
                  </a:lnTo>
                  <a:lnTo>
                    <a:pt x="39695" y="875625"/>
                  </a:lnTo>
                  <a:lnTo>
                    <a:pt x="35461" y="871654"/>
                  </a:lnTo>
                  <a:lnTo>
                    <a:pt x="31491" y="867419"/>
                  </a:lnTo>
                  <a:lnTo>
                    <a:pt x="27786" y="862655"/>
                  </a:lnTo>
                  <a:lnTo>
                    <a:pt x="24081" y="858155"/>
                  </a:lnTo>
                  <a:lnTo>
                    <a:pt x="20641" y="853655"/>
                  </a:lnTo>
                  <a:lnTo>
                    <a:pt x="17466" y="848626"/>
                  </a:lnTo>
                  <a:lnTo>
                    <a:pt x="14555" y="843596"/>
                  </a:lnTo>
                  <a:lnTo>
                    <a:pt x="11908" y="838302"/>
                  </a:lnTo>
                  <a:lnTo>
                    <a:pt x="9527" y="833008"/>
                  </a:lnTo>
                  <a:lnTo>
                    <a:pt x="7410" y="827714"/>
                  </a:lnTo>
                  <a:lnTo>
                    <a:pt x="5557" y="821891"/>
                  </a:lnTo>
                  <a:lnTo>
                    <a:pt x="3705" y="816068"/>
                  </a:lnTo>
                  <a:lnTo>
                    <a:pt x="2382" y="810244"/>
                  </a:lnTo>
                  <a:lnTo>
                    <a:pt x="1323" y="804421"/>
                  </a:lnTo>
                  <a:lnTo>
                    <a:pt x="529" y="798333"/>
                  </a:lnTo>
                  <a:lnTo>
                    <a:pt x="0" y="792245"/>
                  </a:lnTo>
                  <a:lnTo>
                    <a:pt x="0" y="785892"/>
                  </a:lnTo>
                  <a:lnTo>
                    <a:pt x="0" y="120703"/>
                  </a:lnTo>
                  <a:lnTo>
                    <a:pt x="0" y="114615"/>
                  </a:lnTo>
                  <a:lnTo>
                    <a:pt x="529" y="108527"/>
                  </a:lnTo>
                  <a:lnTo>
                    <a:pt x="1323" y="102438"/>
                  </a:lnTo>
                  <a:lnTo>
                    <a:pt x="2382" y="96615"/>
                  </a:lnTo>
                  <a:lnTo>
                    <a:pt x="3705" y="90792"/>
                  </a:lnTo>
                  <a:lnTo>
                    <a:pt x="5557" y="84968"/>
                  </a:lnTo>
                  <a:lnTo>
                    <a:pt x="7410" y="79145"/>
                  </a:lnTo>
                  <a:lnTo>
                    <a:pt x="9527" y="73586"/>
                  </a:lnTo>
                  <a:lnTo>
                    <a:pt x="11908" y="68557"/>
                  </a:lnTo>
                  <a:lnTo>
                    <a:pt x="14555" y="63263"/>
                  </a:lnTo>
                  <a:lnTo>
                    <a:pt x="17466" y="58234"/>
                  </a:lnTo>
                  <a:lnTo>
                    <a:pt x="20641" y="53204"/>
                  </a:lnTo>
                  <a:lnTo>
                    <a:pt x="24081" y="48705"/>
                  </a:lnTo>
                  <a:lnTo>
                    <a:pt x="27786" y="44205"/>
                  </a:lnTo>
                  <a:lnTo>
                    <a:pt x="31491" y="39440"/>
                  </a:lnTo>
                  <a:lnTo>
                    <a:pt x="35461" y="35205"/>
                  </a:lnTo>
                  <a:lnTo>
                    <a:pt x="39695" y="31234"/>
                  </a:lnTo>
                  <a:lnTo>
                    <a:pt x="43929" y="27529"/>
                  </a:lnTo>
                  <a:lnTo>
                    <a:pt x="48427" y="24087"/>
                  </a:lnTo>
                  <a:lnTo>
                    <a:pt x="53455" y="20646"/>
                  </a:lnTo>
                  <a:lnTo>
                    <a:pt x="58219" y="17205"/>
                  </a:lnTo>
                  <a:lnTo>
                    <a:pt x="63511" y="14558"/>
                  </a:lnTo>
                  <a:lnTo>
                    <a:pt x="68539" y="11911"/>
                  </a:lnTo>
                  <a:lnTo>
                    <a:pt x="73832" y="9264"/>
                  </a:lnTo>
                  <a:lnTo>
                    <a:pt x="79389" y="7147"/>
                  </a:lnTo>
                  <a:lnTo>
                    <a:pt x="84947" y="5294"/>
                  </a:lnTo>
                  <a:lnTo>
                    <a:pt x="90769" y="3441"/>
                  </a:lnTo>
                  <a:lnTo>
                    <a:pt x="96590" y="2382"/>
                  </a:lnTo>
                  <a:lnTo>
                    <a:pt x="102412" y="1059"/>
                  </a:lnTo>
                  <a:lnTo>
                    <a:pt x="108499" y="529"/>
                  </a:lnTo>
                  <a:lnTo>
                    <a:pt x="114585" y="0"/>
                  </a:lnTo>
                  <a:close/>
                </a:path>
              </a:pathLst>
            </a:custGeom>
            <a:solidFill>
              <a:srgbClr val="FFC001"/>
            </a:solidFill>
            <a:ln>
              <a:noFill/>
            </a:ln>
            <a:extLst/>
          </p:spPr>
          <p:txBody>
            <a:bodyPr bIns="43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dirty="0">
                <a:solidFill>
                  <a:srgbClr val="FFFFFF"/>
                </a:solidFill>
                <a:latin typeface="Calibri Light" panose="020F0302020204030204" pitchFamily="34" charset="0"/>
              </a:endParaRPr>
            </a:p>
          </p:txBody>
        </p:sp>
        <p:sp>
          <p:nvSpPr>
            <p:cNvPr id="18" name="文本框 17"/>
            <p:cNvSpPr txBox="1"/>
            <p:nvPr/>
          </p:nvSpPr>
          <p:spPr>
            <a:xfrm>
              <a:off x="6745472" y="2982534"/>
              <a:ext cx="4394967" cy="612475"/>
            </a:xfrm>
            <a:prstGeom prst="rect">
              <a:avLst/>
            </a:prstGeom>
            <a:noFill/>
          </p:spPr>
          <p:txBody>
            <a:bodyPr wrap="square" rtlCol="0">
              <a:spAutoFit/>
            </a:bodyPr>
            <a:lstStyle/>
            <a:p>
              <a:pPr>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a:t>
              </a:r>
              <a:endParaRPr lang="zh-CN" altLang="en-US" sz="1300" dirty="0">
                <a:solidFill>
                  <a:srgbClr val="3A3A3A"/>
                </a:solidFill>
                <a:latin typeface="Calibri Light" panose="020F0302020204030204" pitchFamily="34" charset="0"/>
              </a:endParaRPr>
            </a:p>
          </p:txBody>
        </p:sp>
        <p:sp>
          <p:nvSpPr>
            <p:cNvPr id="21" name="KSO_Shape"/>
            <p:cNvSpPr>
              <a:spLocks/>
            </p:cNvSpPr>
            <p:nvPr/>
          </p:nvSpPr>
          <p:spPr bwMode="auto">
            <a:xfrm>
              <a:off x="6835149" y="3796025"/>
              <a:ext cx="541010" cy="405758"/>
            </a:xfrm>
            <a:custGeom>
              <a:avLst/>
              <a:gdLst/>
              <a:ahLst/>
              <a:cxnLst/>
              <a:rect l="0" t="0" r="r" b="b"/>
              <a:pathLst>
                <a:path w="1166813" h="874713">
                  <a:moveTo>
                    <a:pt x="631825" y="339725"/>
                  </a:moveTo>
                  <a:lnTo>
                    <a:pt x="639247" y="339990"/>
                  </a:lnTo>
                  <a:lnTo>
                    <a:pt x="646669" y="340520"/>
                  </a:lnTo>
                  <a:lnTo>
                    <a:pt x="654090" y="341314"/>
                  </a:lnTo>
                  <a:lnTo>
                    <a:pt x="661247" y="342638"/>
                  </a:lnTo>
                  <a:lnTo>
                    <a:pt x="668404" y="344227"/>
                  </a:lnTo>
                  <a:lnTo>
                    <a:pt x="675296" y="346081"/>
                  </a:lnTo>
                  <a:lnTo>
                    <a:pt x="681922" y="348729"/>
                  </a:lnTo>
                  <a:lnTo>
                    <a:pt x="688814" y="351377"/>
                  </a:lnTo>
                  <a:lnTo>
                    <a:pt x="695175" y="354026"/>
                  </a:lnTo>
                  <a:lnTo>
                    <a:pt x="701537" y="357204"/>
                  </a:lnTo>
                  <a:lnTo>
                    <a:pt x="707633" y="360646"/>
                  </a:lnTo>
                  <a:lnTo>
                    <a:pt x="713465" y="364619"/>
                  </a:lnTo>
                  <a:lnTo>
                    <a:pt x="719296" y="368856"/>
                  </a:lnTo>
                  <a:lnTo>
                    <a:pt x="724862" y="373093"/>
                  </a:lnTo>
                  <a:lnTo>
                    <a:pt x="730164" y="377595"/>
                  </a:lnTo>
                  <a:lnTo>
                    <a:pt x="735200" y="382362"/>
                  </a:lnTo>
                  <a:lnTo>
                    <a:pt x="739971" y="387658"/>
                  </a:lnTo>
                  <a:lnTo>
                    <a:pt x="744742" y="392955"/>
                  </a:lnTo>
                  <a:lnTo>
                    <a:pt x="748983" y="398251"/>
                  </a:lnTo>
                  <a:lnTo>
                    <a:pt x="752959" y="404077"/>
                  </a:lnTo>
                  <a:lnTo>
                    <a:pt x="756670" y="409903"/>
                  </a:lnTo>
                  <a:lnTo>
                    <a:pt x="760116" y="415994"/>
                  </a:lnTo>
                  <a:lnTo>
                    <a:pt x="763562" y="422615"/>
                  </a:lnTo>
                  <a:lnTo>
                    <a:pt x="766477" y="428971"/>
                  </a:lnTo>
                  <a:lnTo>
                    <a:pt x="769128" y="435326"/>
                  </a:lnTo>
                  <a:lnTo>
                    <a:pt x="771514" y="442477"/>
                  </a:lnTo>
                  <a:lnTo>
                    <a:pt x="773369" y="449097"/>
                  </a:lnTo>
                  <a:lnTo>
                    <a:pt x="774959" y="456247"/>
                  </a:lnTo>
                  <a:lnTo>
                    <a:pt x="776285" y="463663"/>
                  </a:lnTo>
                  <a:lnTo>
                    <a:pt x="777080" y="470813"/>
                  </a:lnTo>
                  <a:lnTo>
                    <a:pt x="777610" y="478228"/>
                  </a:lnTo>
                  <a:lnTo>
                    <a:pt x="777875" y="485643"/>
                  </a:lnTo>
                  <a:lnTo>
                    <a:pt x="777610" y="493058"/>
                  </a:lnTo>
                  <a:lnTo>
                    <a:pt x="777080" y="500738"/>
                  </a:lnTo>
                  <a:lnTo>
                    <a:pt x="776285" y="507888"/>
                  </a:lnTo>
                  <a:lnTo>
                    <a:pt x="774959" y="515303"/>
                  </a:lnTo>
                  <a:lnTo>
                    <a:pt x="773369" y="522188"/>
                  </a:lnTo>
                  <a:lnTo>
                    <a:pt x="771514" y="529074"/>
                  </a:lnTo>
                  <a:lnTo>
                    <a:pt x="769128" y="535959"/>
                  </a:lnTo>
                  <a:lnTo>
                    <a:pt x="766477" y="542580"/>
                  </a:lnTo>
                  <a:lnTo>
                    <a:pt x="763562" y="548936"/>
                  </a:lnTo>
                  <a:lnTo>
                    <a:pt x="760116" y="555291"/>
                  </a:lnTo>
                  <a:lnTo>
                    <a:pt x="756670" y="561382"/>
                  </a:lnTo>
                  <a:lnTo>
                    <a:pt x="752959" y="567208"/>
                  </a:lnTo>
                  <a:lnTo>
                    <a:pt x="748983" y="573034"/>
                  </a:lnTo>
                  <a:lnTo>
                    <a:pt x="744742" y="578596"/>
                  </a:lnTo>
                  <a:lnTo>
                    <a:pt x="739971" y="583892"/>
                  </a:lnTo>
                  <a:lnTo>
                    <a:pt x="735200" y="588659"/>
                  </a:lnTo>
                  <a:lnTo>
                    <a:pt x="730164" y="593691"/>
                  </a:lnTo>
                  <a:lnTo>
                    <a:pt x="724862" y="598458"/>
                  </a:lnTo>
                  <a:lnTo>
                    <a:pt x="719296" y="602695"/>
                  </a:lnTo>
                  <a:lnTo>
                    <a:pt x="713465" y="606667"/>
                  </a:lnTo>
                  <a:lnTo>
                    <a:pt x="707633" y="610639"/>
                  </a:lnTo>
                  <a:lnTo>
                    <a:pt x="701537" y="614082"/>
                  </a:lnTo>
                  <a:lnTo>
                    <a:pt x="695175" y="617260"/>
                  </a:lnTo>
                  <a:lnTo>
                    <a:pt x="688814" y="620173"/>
                  </a:lnTo>
                  <a:lnTo>
                    <a:pt x="681922" y="622821"/>
                  </a:lnTo>
                  <a:lnTo>
                    <a:pt x="675296" y="624940"/>
                  </a:lnTo>
                  <a:lnTo>
                    <a:pt x="668404" y="626794"/>
                  </a:lnTo>
                  <a:lnTo>
                    <a:pt x="661247" y="628912"/>
                  </a:lnTo>
                  <a:lnTo>
                    <a:pt x="654090" y="629971"/>
                  </a:lnTo>
                  <a:lnTo>
                    <a:pt x="646669" y="631031"/>
                  </a:lnTo>
                  <a:lnTo>
                    <a:pt x="639247" y="631560"/>
                  </a:lnTo>
                  <a:lnTo>
                    <a:pt x="631825" y="631825"/>
                  </a:lnTo>
                  <a:lnTo>
                    <a:pt x="624403" y="631560"/>
                  </a:lnTo>
                  <a:lnTo>
                    <a:pt x="616982" y="631031"/>
                  </a:lnTo>
                  <a:lnTo>
                    <a:pt x="609560" y="629971"/>
                  </a:lnTo>
                  <a:lnTo>
                    <a:pt x="602403" y="628912"/>
                  </a:lnTo>
                  <a:lnTo>
                    <a:pt x="595511" y="626794"/>
                  </a:lnTo>
                  <a:lnTo>
                    <a:pt x="588355" y="624940"/>
                  </a:lnTo>
                  <a:lnTo>
                    <a:pt x="581728" y="622821"/>
                  </a:lnTo>
                  <a:lnTo>
                    <a:pt x="575102" y="620173"/>
                  </a:lnTo>
                  <a:lnTo>
                    <a:pt x="568475" y="617260"/>
                  </a:lnTo>
                  <a:lnTo>
                    <a:pt x="562378" y="614082"/>
                  </a:lnTo>
                  <a:lnTo>
                    <a:pt x="556282" y="610639"/>
                  </a:lnTo>
                  <a:lnTo>
                    <a:pt x="550186" y="606667"/>
                  </a:lnTo>
                  <a:lnTo>
                    <a:pt x="544619" y="602695"/>
                  </a:lnTo>
                  <a:lnTo>
                    <a:pt x="539053" y="598458"/>
                  </a:lnTo>
                  <a:lnTo>
                    <a:pt x="533487" y="593691"/>
                  </a:lnTo>
                  <a:lnTo>
                    <a:pt x="528450" y="588659"/>
                  </a:lnTo>
                  <a:lnTo>
                    <a:pt x="523679" y="583892"/>
                  </a:lnTo>
                  <a:lnTo>
                    <a:pt x="519173" y="578596"/>
                  </a:lnTo>
                  <a:lnTo>
                    <a:pt x="514667" y="573034"/>
                  </a:lnTo>
                  <a:lnTo>
                    <a:pt x="510691" y="567208"/>
                  </a:lnTo>
                  <a:lnTo>
                    <a:pt x="506980" y="561382"/>
                  </a:lnTo>
                  <a:lnTo>
                    <a:pt x="503534" y="555291"/>
                  </a:lnTo>
                  <a:lnTo>
                    <a:pt x="500354" y="548936"/>
                  </a:lnTo>
                  <a:lnTo>
                    <a:pt x="497438" y="542580"/>
                  </a:lnTo>
                  <a:lnTo>
                    <a:pt x="494522" y="535959"/>
                  </a:lnTo>
                  <a:lnTo>
                    <a:pt x="492402" y="529074"/>
                  </a:lnTo>
                  <a:lnTo>
                    <a:pt x="490281" y="522188"/>
                  </a:lnTo>
                  <a:lnTo>
                    <a:pt x="488691" y="515303"/>
                  </a:lnTo>
                  <a:lnTo>
                    <a:pt x="487366" y="507888"/>
                  </a:lnTo>
                  <a:lnTo>
                    <a:pt x="486570" y="500738"/>
                  </a:lnTo>
                  <a:lnTo>
                    <a:pt x="486040" y="493058"/>
                  </a:lnTo>
                  <a:lnTo>
                    <a:pt x="485775" y="485643"/>
                  </a:lnTo>
                  <a:lnTo>
                    <a:pt x="486040" y="478228"/>
                  </a:lnTo>
                  <a:lnTo>
                    <a:pt x="486570" y="470813"/>
                  </a:lnTo>
                  <a:lnTo>
                    <a:pt x="487366" y="463663"/>
                  </a:lnTo>
                  <a:lnTo>
                    <a:pt x="488691" y="456247"/>
                  </a:lnTo>
                  <a:lnTo>
                    <a:pt x="490281" y="449097"/>
                  </a:lnTo>
                  <a:lnTo>
                    <a:pt x="492402" y="442477"/>
                  </a:lnTo>
                  <a:lnTo>
                    <a:pt x="494522" y="435326"/>
                  </a:lnTo>
                  <a:lnTo>
                    <a:pt x="497438" y="428971"/>
                  </a:lnTo>
                  <a:lnTo>
                    <a:pt x="500354" y="422615"/>
                  </a:lnTo>
                  <a:lnTo>
                    <a:pt x="503534" y="415994"/>
                  </a:lnTo>
                  <a:lnTo>
                    <a:pt x="506980" y="409903"/>
                  </a:lnTo>
                  <a:lnTo>
                    <a:pt x="510691" y="404077"/>
                  </a:lnTo>
                  <a:lnTo>
                    <a:pt x="514667" y="398251"/>
                  </a:lnTo>
                  <a:lnTo>
                    <a:pt x="519173" y="392955"/>
                  </a:lnTo>
                  <a:lnTo>
                    <a:pt x="523679" y="387658"/>
                  </a:lnTo>
                  <a:lnTo>
                    <a:pt x="528450" y="382362"/>
                  </a:lnTo>
                  <a:lnTo>
                    <a:pt x="533487" y="377595"/>
                  </a:lnTo>
                  <a:lnTo>
                    <a:pt x="539053" y="373093"/>
                  </a:lnTo>
                  <a:lnTo>
                    <a:pt x="544619" y="368856"/>
                  </a:lnTo>
                  <a:lnTo>
                    <a:pt x="550186" y="364619"/>
                  </a:lnTo>
                  <a:lnTo>
                    <a:pt x="556282" y="360646"/>
                  </a:lnTo>
                  <a:lnTo>
                    <a:pt x="562378" y="357204"/>
                  </a:lnTo>
                  <a:lnTo>
                    <a:pt x="568475" y="354026"/>
                  </a:lnTo>
                  <a:lnTo>
                    <a:pt x="575102" y="351377"/>
                  </a:lnTo>
                  <a:lnTo>
                    <a:pt x="581728" y="348729"/>
                  </a:lnTo>
                  <a:lnTo>
                    <a:pt x="588355" y="346081"/>
                  </a:lnTo>
                  <a:lnTo>
                    <a:pt x="595511" y="344227"/>
                  </a:lnTo>
                  <a:lnTo>
                    <a:pt x="602403" y="342638"/>
                  </a:lnTo>
                  <a:lnTo>
                    <a:pt x="609560" y="341314"/>
                  </a:lnTo>
                  <a:lnTo>
                    <a:pt x="616982" y="340520"/>
                  </a:lnTo>
                  <a:lnTo>
                    <a:pt x="624403" y="339990"/>
                  </a:lnTo>
                  <a:lnTo>
                    <a:pt x="631825" y="339725"/>
                  </a:lnTo>
                  <a:close/>
                  <a:moveTo>
                    <a:pt x="992942" y="242814"/>
                  </a:moveTo>
                  <a:lnTo>
                    <a:pt x="989237" y="243079"/>
                  </a:lnTo>
                  <a:lnTo>
                    <a:pt x="985797" y="243608"/>
                  </a:lnTo>
                  <a:lnTo>
                    <a:pt x="981827" y="244137"/>
                  </a:lnTo>
                  <a:lnTo>
                    <a:pt x="978387" y="244930"/>
                  </a:lnTo>
                  <a:lnTo>
                    <a:pt x="974947" y="245988"/>
                  </a:lnTo>
                  <a:lnTo>
                    <a:pt x="971506" y="247046"/>
                  </a:lnTo>
                  <a:lnTo>
                    <a:pt x="968331" y="248369"/>
                  </a:lnTo>
                  <a:lnTo>
                    <a:pt x="964890" y="249956"/>
                  </a:lnTo>
                  <a:lnTo>
                    <a:pt x="961714" y="251543"/>
                  </a:lnTo>
                  <a:lnTo>
                    <a:pt x="958803" y="253395"/>
                  </a:lnTo>
                  <a:lnTo>
                    <a:pt x="955892" y="255246"/>
                  </a:lnTo>
                  <a:lnTo>
                    <a:pt x="952981" y="257362"/>
                  </a:lnTo>
                  <a:lnTo>
                    <a:pt x="950335" y="259478"/>
                  </a:lnTo>
                  <a:lnTo>
                    <a:pt x="947424" y="261594"/>
                  </a:lnTo>
                  <a:lnTo>
                    <a:pt x="945042" y="264239"/>
                  </a:lnTo>
                  <a:lnTo>
                    <a:pt x="942660" y="266620"/>
                  </a:lnTo>
                  <a:lnTo>
                    <a:pt x="940278" y="269265"/>
                  </a:lnTo>
                  <a:lnTo>
                    <a:pt x="938161" y="272174"/>
                  </a:lnTo>
                  <a:lnTo>
                    <a:pt x="936044" y="275084"/>
                  </a:lnTo>
                  <a:lnTo>
                    <a:pt x="934192" y="277993"/>
                  </a:lnTo>
                  <a:lnTo>
                    <a:pt x="932604" y="280903"/>
                  </a:lnTo>
                  <a:lnTo>
                    <a:pt x="931016" y="284077"/>
                  </a:lnTo>
                  <a:lnTo>
                    <a:pt x="929428" y="287251"/>
                  </a:lnTo>
                  <a:lnTo>
                    <a:pt x="927840" y="290425"/>
                  </a:lnTo>
                  <a:lnTo>
                    <a:pt x="926782" y="294128"/>
                  </a:lnTo>
                  <a:lnTo>
                    <a:pt x="925723" y="297567"/>
                  </a:lnTo>
                  <a:lnTo>
                    <a:pt x="924929" y="301005"/>
                  </a:lnTo>
                  <a:lnTo>
                    <a:pt x="924400" y="304444"/>
                  </a:lnTo>
                  <a:lnTo>
                    <a:pt x="923870" y="308147"/>
                  </a:lnTo>
                  <a:lnTo>
                    <a:pt x="923606" y="312114"/>
                  </a:lnTo>
                  <a:lnTo>
                    <a:pt x="923606" y="315817"/>
                  </a:lnTo>
                  <a:lnTo>
                    <a:pt x="923606" y="319520"/>
                  </a:lnTo>
                  <a:lnTo>
                    <a:pt x="923870" y="323223"/>
                  </a:lnTo>
                  <a:lnTo>
                    <a:pt x="924400" y="326662"/>
                  </a:lnTo>
                  <a:lnTo>
                    <a:pt x="924929" y="330630"/>
                  </a:lnTo>
                  <a:lnTo>
                    <a:pt x="925723" y="334068"/>
                  </a:lnTo>
                  <a:lnTo>
                    <a:pt x="926782" y="337242"/>
                  </a:lnTo>
                  <a:lnTo>
                    <a:pt x="927840" y="340681"/>
                  </a:lnTo>
                  <a:lnTo>
                    <a:pt x="929428" y="343855"/>
                  </a:lnTo>
                  <a:lnTo>
                    <a:pt x="931016" y="347293"/>
                  </a:lnTo>
                  <a:lnTo>
                    <a:pt x="932604" y="350467"/>
                  </a:lnTo>
                  <a:lnTo>
                    <a:pt x="934192" y="353377"/>
                  </a:lnTo>
                  <a:lnTo>
                    <a:pt x="936044" y="356286"/>
                  </a:lnTo>
                  <a:lnTo>
                    <a:pt x="938161" y="359196"/>
                  </a:lnTo>
                  <a:lnTo>
                    <a:pt x="940278" y="361841"/>
                  </a:lnTo>
                  <a:lnTo>
                    <a:pt x="942660" y="364486"/>
                  </a:lnTo>
                  <a:lnTo>
                    <a:pt x="945042" y="367131"/>
                  </a:lnTo>
                  <a:lnTo>
                    <a:pt x="947424" y="369512"/>
                  </a:lnTo>
                  <a:lnTo>
                    <a:pt x="950335" y="371892"/>
                  </a:lnTo>
                  <a:lnTo>
                    <a:pt x="952981" y="374008"/>
                  </a:lnTo>
                  <a:lnTo>
                    <a:pt x="955892" y="375860"/>
                  </a:lnTo>
                  <a:lnTo>
                    <a:pt x="958803" y="377711"/>
                  </a:lnTo>
                  <a:lnTo>
                    <a:pt x="961714" y="379563"/>
                  </a:lnTo>
                  <a:lnTo>
                    <a:pt x="964890" y="381150"/>
                  </a:lnTo>
                  <a:lnTo>
                    <a:pt x="968331" y="382472"/>
                  </a:lnTo>
                  <a:lnTo>
                    <a:pt x="971506" y="383795"/>
                  </a:lnTo>
                  <a:lnTo>
                    <a:pt x="974947" y="385117"/>
                  </a:lnTo>
                  <a:lnTo>
                    <a:pt x="978387" y="386175"/>
                  </a:lnTo>
                  <a:lnTo>
                    <a:pt x="981827" y="386969"/>
                  </a:lnTo>
                  <a:lnTo>
                    <a:pt x="985797" y="387498"/>
                  </a:lnTo>
                  <a:lnTo>
                    <a:pt x="989237" y="388027"/>
                  </a:lnTo>
                  <a:lnTo>
                    <a:pt x="992942" y="388291"/>
                  </a:lnTo>
                  <a:lnTo>
                    <a:pt x="996647" y="388291"/>
                  </a:lnTo>
                  <a:lnTo>
                    <a:pt x="1000352" y="388291"/>
                  </a:lnTo>
                  <a:lnTo>
                    <a:pt x="1004057" y="388027"/>
                  </a:lnTo>
                  <a:lnTo>
                    <a:pt x="1007762" y="387498"/>
                  </a:lnTo>
                  <a:lnTo>
                    <a:pt x="1011467" y="386969"/>
                  </a:lnTo>
                  <a:lnTo>
                    <a:pt x="1014908" y="386175"/>
                  </a:lnTo>
                  <a:lnTo>
                    <a:pt x="1018348" y="385117"/>
                  </a:lnTo>
                  <a:lnTo>
                    <a:pt x="1021524" y="383795"/>
                  </a:lnTo>
                  <a:lnTo>
                    <a:pt x="1025229" y="382472"/>
                  </a:lnTo>
                  <a:lnTo>
                    <a:pt x="1028405" y="381150"/>
                  </a:lnTo>
                  <a:lnTo>
                    <a:pt x="1031580" y="379563"/>
                  </a:lnTo>
                  <a:lnTo>
                    <a:pt x="1034491" y="377711"/>
                  </a:lnTo>
                  <a:lnTo>
                    <a:pt x="1037403" y="375860"/>
                  </a:lnTo>
                  <a:lnTo>
                    <a:pt x="1040314" y="374008"/>
                  </a:lnTo>
                  <a:lnTo>
                    <a:pt x="1043225" y="371892"/>
                  </a:lnTo>
                  <a:lnTo>
                    <a:pt x="1045871" y="369512"/>
                  </a:lnTo>
                  <a:lnTo>
                    <a:pt x="1048253" y="367131"/>
                  </a:lnTo>
                  <a:lnTo>
                    <a:pt x="1050635" y="364486"/>
                  </a:lnTo>
                  <a:lnTo>
                    <a:pt x="1053017" y="361841"/>
                  </a:lnTo>
                  <a:lnTo>
                    <a:pt x="1055134" y="359196"/>
                  </a:lnTo>
                  <a:lnTo>
                    <a:pt x="1057251" y="356286"/>
                  </a:lnTo>
                  <a:lnTo>
                    <a:pt x="1059103" y="353377"/>
                  </a:lnTo>
                  <a:lnTo>
                    <a:pt x="1060956" y="350467"/>
                  </a:lnTo>
                  <a:lnTo>
                    <a:pt x="1062544" y="347293"/>
                  </a:lnTo>
                  <a:lnTo>
                    <a:pt x="1064132" y="343855"/>
                  </a:lnTo>
                  <a:lnTo>
                    <a:pt x="1065455" y="340681"/>
                  </a:lnTo>
                  <a:lnTo>
                    <a:pt x="1066513" y="337242"/>
                  </a:lnTo>
                  <a:lnTo>
                    <a:pt x="1067572" y="334068"/>
                  </a:lnTo>
                  <a:lnTo>
                    <a:pt x="1068366" y="330630"/>
                  </a:lnTo>
                  <a:lnTo>
                    <a:pt x="1068895" y="326662"/>
                  </a:lnTo>
                  <a:lnTo>
                    <a:pt x="1069424" y="323223"/>
                  </a:lnTo>
                  <a:lnTo>
                    <a:pt x="1069689" y="319520"/>
                  </a:lnTo>
                  <a:lnTo>
                    <a:pt x="1069689" y="315817"/>
                  </a:lnTo>
                  <a:lnTo>
                    <a:pt x="1069689" y="312114"/>
                  </a:lnTo>
                  <a:lnTo>
                    <a:pt x="1069424" y="308147"/>
                  </a:lnTo>
                  <a:lnTo>
                    <a:pt x="1068895" y="304444"/>
                  </a:lnTo>
                  <a:lnTo>
                    <a:pt x="1068366" y="301005"/>
                  </a:lnTo>
                  <a:lnTo>
                    <a:pt x="1067572" y="297567"/>
                  </a:lnTo>
                  <a:lnTo>
                    <a:pt x="1066513" y="294128"/>
                  </a:lnTo>
                  <a:lnTo>
                    <a:pt x="1065455" y="290425"/>
                  </a:lnTo>
                  <a:lnTo>
                    <a:pt x="1064132" y="287251"/>
                  </a:lnTo>
                  <a:lnTo>
                    <a:pt x="1062544" y="284077"/>
                  </a:lnTo>
                  <a:lnTo>
                    <a:pt x="1060956" y="280903"/>
                  </a:lnTo>
                  <a:lnTo>
                    <a:pt x="1059103" y="277993"/>
                  </a:lnTo>
                  <a:lnTo>
                    <a:pt x="1057251" y="275084"/>
                  </a:lnTo>
                  <a:lnTo>
                    <a:pt x="1055134" y="272174"/>
                  </a:lnTo>
                  <a:lnTo>
                    <a:pt x="1053017" y="269265"/>
                  </a:lnTo>
                  <a:lnTo>
                    <a:pt x="1050635" y="266620"/>
                  </a:lnTo>
                  <a:lnTo>
                    <a:pt x="1048253" y="264239"/>
                  </a:lnTo>
                  <a:lnTo>
                    <a:pt x="1045871" y="261594"/>
                  </a:lnTo>
                  <a:lnTo>
                    <a:pt x="1043225" y="259478"/>
                  </a:lnTo>
                  <a:lnTo>
                    <a:pt x="1040314" y="257362"/>
                  </a:lnTo>
                  <a:lnTo>
                    <a:pt x="1037403" y="255246"/>
                  </a:lnTo>
                  <a:lnTo>
                    <a:pt x="1034491" y="253395"/>
                  </a:lnTo>
                  <a:lnTo>
                    <a:pt x="1031580" y="251543"/>
                  </a:lnTo>
                  <a:lnTo>
                    <a:pt x="1028405" y="249956"/>
                  </a:lnTo>
                  <a:lnTo>
                    <a:pt x="1025229" y="248369"/>
                  </a:lnTo>
                  <a:lnTo>
                    <a:pt x="1021524" y="247046"/>
                  </a:lnTo>
                  <a:lnTo>
                    <a:pt x="1018348" y="245988"/>
                  </a:lnTo>
                  <a:lnTo>
                    <a:pt x="1014908" y="244930"/>
                  </a:lnTo>
                  <a:lnTo>
                    <a:pt x="1011467" y="244137"/>
                  </a:lnTo>
                  <a:lnTo>
                    <a:pt x="1007762" y="243608"/>
                  </a:lnTo>
                  <a:lnTo>
                    <a:pt x="1004057" y="243079"/>
                  </a:lnTo>
                  <a:lnTo>
                    <a:pt x="1000352" y="242814"/>
                  </a:lnTo>
                  <a:lnTo>
                    <a:pt x="996647" y="242814"/>
                  </a:lnTo>
                  <a:lnTo>
                    <a:pt x="992942" y="242814"/>
                  </a:lnTo>
                  <a:close/>
                  <a:moveTo>
                    <a:pt x="632233" y="242814"/>
                  </a:moveTo>
                  <a:lnTo>
                    <a:pt x="619795" y="243079"/>
                  </a:lnTo>
                  <a:lnTo>
                    <a:pt x="607357" y="243872"/>
                  </a:lnTo>
                  <a:lnTo>
                    <a:pt x="595183" y="245459"/>
                  </a:lnTo>
                  <a:lnTo>
                    <a:pt x="583274" y="247575"/>
                  </a:lnTo>
                  <a:lnTo>
                    <a:pt x="571365" y="250221"/>
                  </a:lnTo>
                  <a:lnTo>
                    <a:pt x="559986" y="253659"/>
                  </a:lnTo>
                  <a:lnTo>
                    <a:pt x="548606" y="257627"/>
                  </a:lnTo>
                  <a:lnTo>
                    <a:pt x="537756" y="261859"/>
                  </a:lnTo>
                  <a:lnTo>
                    <a:pt x="526905" y="266620"/>
                  </a:lnTo>
                  <a:lnTo>
                    <a:pt x="516055" y="272174"/>
                  </a:lnTo>
                  <a:lnTo>
                    <a:pt x="505998" y="277993"/>
                  </a:lnTo>
                  <a:lnTo>
                    <a:pt x="496207" y="284077"/>
                  </a:lnTo>
                  <a:lnTo>
                    <a:pt x="486679" y="291219"/>
                  </a:lnTo>
                  <a:lnTo>
                    <a:pt x="477417" y="298360"/>
                  </a:lnTo>
                  <a:lnTo>
                    <a:pt x="468684" y="305766"/>
                  </a:lnTo>
                  <a:lnTo>
                    <a:pt x="460480" y="313966"/>
                  </a:lnTo>
                  <a:lnTo>
                    <a:pt x="452276" y="322165"/>
                  </a:lnTo>
                  <a:lnTo>
                    <a:pt x="444601" y="331159"/>
                  </a:lnTo>
                  <a:lnTo>
                    <a:pt x="437191" y="340152"/>
                  </a:lnTo>
                  <a:lnTo>
                    <a:pt x="430575" y="349938"/>
                  </a:lnTo>
                  <a:lnTo>
                    <a:pt x="424224" y="359725"/>
                  </a:lnTo>
                  <a:lnTo>
                    <a:pt x="418401" y="369776"/>
                  </a:lnTo>
                  <a:lnTo>
                    <a:pt x="413109" y="380092"/>
                  </a:lnTo>
                  <a:lnTo>
                    <a:pt x="408080" y="390936"/>
                  </a:lnTo>
                  <a:lnTo>
                    <a:pt x="403846" y="402046"/>
                  </a:lnTo>
                  <a:lnTo>
                    <a:pt x="399876" y="413419"/>
                  </a:lnTo>
                  <a:lnTo>
                    <a:pt x="396701" y="424793"/>
                  </a:lnTo>
                  <a:lnTo>
                    <a:pt x="394054" y="436431"/>
                  </a:lnTo>
                  <a:lnTo>
                    <a:pt x="391937" y="448598"/>
                  </a:lnTo>
                  <a:lnTo>
                    <a:pt x="390349" y="460765"/>
                  </a:lnTo>
                  <a:lnTo>
                    <a:pt x="389291" y="472932"/>
                  </a:lnTo>
                  <a:lnTo>
                    <a:pt x="389026" y="485364"/>
                  </a:lnTo>
                  <a:lnTo>
                    <a:pt x="389291" y="498060"/>
                  </a:lnTo>
                  <a:lnTo>
                    <a:pt x="390349" y="510227"/>
                  </a:lnTo>
                  <a:lnTo>
                    <a:pt x="391937" y="522395"/>
                  </a:lnTo>
                  <a:lnTo>
                    <a:pt x="394054" y="534562"/>
                  </a:lnTo>
                  <a:lnTo>
                    <a:pt x="396701" y="546200"/>
                  </a:lnTo>
                  <a:lnTo>
                    <a:pt x="399876" y="557838"/>
                  </a:lnTo>
                  <a:lnTo>
                    <a:pt x="403846" y="568947"/>
                  </a:lnTo>
                  <a:lnTo>
                    <a:pt x="408080" y="580056"/>
                  </a:lnTo>
                  <a:lnTo>
                    <a:pt x="413109" y="590901"/>
                  </a:lnTo>
                  <a:lnTo>
                    <a:pt x="418401" y="601217"/>
                  </a:lnTo>
                  <a:lnTo>
                    <a:pt x="424224" y="611532"/>
                  </a:lnTo>
                  <a:lnTo>
                    <a:pt x="430575" y="621319"/>
                  </a:lnTo>
                  <a:lnTo>
                    <a:pt x="437191" y="630841"/>
                  </a:lnTo>
                  <a:lnTo>
                    <a:pt x="444601" y="640099"/>
                  </a:lnTo>
                  <a:lnTo>
                    <a:pt x="452276" y="648827"/>
                  </a:lnTo>
                  <a:lnTo>
                    <a:pt x="460480" y="657291"/>
                  </a:lnTo>
                  <a:lnTo>
                    <a:pt x="468684" y="665491"/>
                  </a:lnTo>
                  <a:lnTo>
                    <a:pt x="477417" y="672897"/>
                  </a:lnTo>
                  <a:lnTo>
                    <a:pt x="486679" y="680039"/>
                  </a:lnTo>
                  <a:lnTo>
                    <a:pt x="496207" y="687180"/>
                  </a:lnTo>
                  <a:lnTo>
                    <a:pt x="505998" y="693264"/>
                  </a:lnTo>
                  <a:lnTo>
                    <a:pt x="516055" y="699083"/>
                  </a:lnTo>
                  <a:lnTo>
                    <a:pt x="526905" y="704637"/>
                  </a:lnTo>
                  <a:lnTo>
                    <a:pt x="537756" y="709399"/>
                  </a:lnTo>
                  <a:lnTo>
                    <a:pt x="548606" y="713631"/>
                  </a:lnTo>
                  <a:lnTo>
                    <a:pt x="559986" y="717598"/>
                  </a:lnTo>
                  <a:lnTo>
                    <a:pt x="571365" y="721037"/>
                  </a:lnTo>
                  <a:lnTo>
                    <a:pt x="583274" y="723682"/>
                  </a:lnTo>
                  <a:lnTo>
                    <a:pt x="595183" y="725798"/>
                  </a:lnTo>
                  <a:lnTo>
                    <a:pt x="607357" y="727385"/>
                  </a:lnTo>
                  <a:lnTo>
                    <a:pt x="619795" y="728178"/>
                  </a:lnTo>
                  <a:lnTo>
                    <a:pt x="632233" y="728443"/>
                  </a:lnTo>
                  <a:lnTo>
                    <a:pt x="644672" y="728178"/>
                  </a:lnTo>
                  <a:lnTo>
                    <a:pt x="657110" y="727385"/>
                  </a:lnTo>
                  <a:lnTo>
                    <a:pt x="669283" y="725798"/>
                  </a:lnTo>
                  <a:lnTo>
                    <a:pt x="681192" y="723682"/>
                  </a:lnTo>
                  <a:lnTo>
                    <a:pt x="693101" y="721037"/>
                  </a:lnTo>
                  <a:lnTo>
                    <a:pt x="704746" y="717598"/>
                  </a:lnTo>
                  <a:lnTo>
                    <a:pt x="715861" y="713631"/>
                  </a:lnTo>
                  <a:lnTo>
                    <a:pt x="726976" y="709399"/>
                  </a:lnTo>
                  <a:lnTo>
                    <a:pt x="737561" y="704637"/>
                  </a:lnTo>
                  <a:lnTo>
                    <a:pt x="748147" y="699083"/>
                  </a:lnTo>
                  <a:lnTo>
                    <a:pt x="758204" y="693264"/>
                  </a:lnTo>
                  <a:lnTo>
                    <a:pt x="767995" y="687180"/>
                  </a:lnTo>
                  <a:lnTo>
                    <a:pt x="777523" y="680039"/>
                  </a:lnTo>
                  <a:lnTo>
                    <a:pt x="786785" y="672897"/>
                  </a:lnTo>
                  <a:lnTo>
                    <a:pt x="795518" y="665491"/>
                  </a:lnTo>
                  <a:lnTo>
                    <a:pt x="803987" y="657291"/>
                  </a:lnTo>
                  <a:lnTo>
                    <a:pt x="811926" y="648827"/>
                  </a:lnTo>
                  <a:lnTo>
                    <a:pt x="819866" y="640099"/>
                  </a:lnTo>
                  <a:lnTo>
                    <a:pt x="826746" y="630841"/>
                  </a:lnTo>
                  <a:lnTo>
                    <a:pt x="833627" y="621319"/>
                  </a:lnTo>
                  <a:lnTo>
                    <a:pt x="839978" y="611532"/>
                  </a:lnTo>
                  <a:lnTo>
                    <a:pt x="845801" y="601217"/>
                  </a:lnTo>
                  <a:lnTo>
                    <a:pt x="851094" y="590901"/>
                  </a:lnTo>
                  <a:lnTo>
                    <a:pt x="856122" y="580056"/>
                  </a:lnTo>
                  <a:lnTo>
                    <a:pt x="860356" y="568947"/>
                  </a:lnTo>
                  <a:lnTo>
                    <a:pt x="864061" y="557838"/>
                  </a:lnTo>
                  <a:lnTo>
                    <a:pt x="867501" y="546200"/>
                  </a:lnTo>
                  <a:lnTo>
                    <a:pt x="870148" y="534562"/>
                  </a:lnTo>
                  <a:lnTo>
                    <a:pt x="872265" y="522395"/>
                  </a:lnTo>
                  <a:lnTo>
                    <a:pt x="873853" y="510227"/>
                  </a:lnTo>
                  <a:lnTo>
                    <a:pt x="874911" y="498060"/>
                  </a:lnTo>
                  <a:lnTo>
                    <a:pt x="875176" y="485364"/>
                  </a:lnTo>
                  <a:lnTo>
                    <a:pt x="874911" y="472932"/>
                  </a:lnTo>
                  <a:lnTo>
                    <a:pt x="873853" y="460765"/>
                  </a:lnTo>
                  <a:lnTo>
                    <a:pt x="872265" y="448598"/>
                  </a:lnTo>
                  <a:lnTo>
                    <a:pt x="870148" y="436431"/>
                  </a:lnTo>
                  <a:lnTo>
                    <a:pt x="867501" y="424793"/>
                  </a:lnTo>
                  <a:lnTo>
                    <a:pt x="864061" y="413419"/>
                  </a:lnTo>
                  <a:lnTo>
                    <a:pt x="860356" y="402046"/>
                  </a:lnTo>
                  <a:lnTo>
                    <a:pt x="856122" y="390936"/>
                  </a:lnTo>
                  <a:lnTo>
                    <a:pt x="851094" y="380092"/>
                  </a:lnTo>
                  <a:lnTo>
                    <a:pt x="845801" y="369776"/>
                  </a:lnTo>
                  <a:lnTo>
                    <a:pt x="839978" y="359725"/>
                  </a:lnTo>
                  <a:lnTo>
                    <a:pt x="833627" y="349938"/>
                  </a:lnTo>
                  <a:lnTo>
                    <a:pt x="826746" y="340152"/>
                  </a:lnTo>
                  <a:lnTo>
                    <a:pt x="819866" y="331159"/>
                  </a:lnTo>
                  <a:lnTo>
                    <a:pt x="811926" y="322165"/>
                  </a:lnTo>
                  <a:lnTo>
                    <a:pt x="803987" y="313966"/>
                  </a:lnTo>
                  <a:lnTo>
                    <a:pt x="795518" y="305766"/>
                  </a:lnTo>
                  <a:lnTo>
                    <a:pt x="786785" y="298360"/>
                  </a:lnTo>
                  <a:lnTo>
                    <a:pt x="777523" y="291219"/>
                  </a:lnTo>
                  <a:lnTo>
                    <a:pt x="767995" y="284077"/>
                  </a:lnTo>
                  <a:lnTo>
                    <a:pt x="758204" y="277993"/>
                  </a:lnTo>
                  <a:lnTo>
                    <a:pt x="748147" y="272174"/>
                  </a:lnTo>
                  <a:lnTo>
                    <a:pt x="737561" y="266620"/>
                  </a:lnTo>
                  <a:lnTo>
                    <a:pt x="726976" y="261859"/>
                  </a:lnTo>
                  <a:lnTo>
                    <a:pt x="715861" y="257627"/>
                  </a:lnTo>
                  <a:lnTo>
                    <a:pt x="704746" y="253659"/>
                  </a:lnTo>
                  <a:lnTo>
                    <a:pt x="693101" y="250221"/>
                  </a:lnTo>
                  <a:lnTo>
                    <a:pt x="681192" y="247575"/>
                  </a:lnTo>
                  <a:lnTo>
                    <a:pt x="669283" y="245459"/>
                  </a:lnTo>
                  <a:lnTo>
                    <a:pt x="657110" y="243872"/>
                  </a:lnTo>
                  <a:lnTo>
                    <a:pt x="644672" y="243079"/>
                  </a:lnTo>
                  <a:lnTo>
                    <a:pt x="632233" y="242814"/>
                  </a:lnTo>
                  <a:close/>
                  <a:moveTo>
                    <a:pt x="291902" y="0"/>
                  </a:moveTo>
                  <a:lnTo>
                    <a:pt x="389026" y="0"/>
                  </a:lnTo>
                  <a:lnTo>
                    <a:pt x="394054" y="265"/>
                  </a:lnTo>
                  <a:lnTo>
                    <a:pt x="398818" y="529"/>
                  </a:lnTo>
                  <a:lnTo>
                    <a:pt x="403846" y="1058"/>
                  </a:lnTo>
                  <a:lnTo>
                    <a:pt x="408610" y="1852"/>
                  </a:lnTo>
                  <a:lnTo>
                    <a:pt x="413373" y="2910"/>
                  </a:lnTo>
                  <a:lnTo>
                    <a:pt x="417872" y="4232"/>
                  </a:lnTo>
                  <a:lnTo>
                    <a:pt x="422636" y="5819"/>
                  </a:lnTo>
                  <a:lnTo>
                    <a:pt x="426870" y="7406"/>
                  </a:lnTo>
                  <a:lnTo>
                    <a:pt x="431104" y="9522"/>
                  </a:lnTo>
                  <a:lnTo>
                    <a:pt x="435339" y="11903"/>
                  </a:lnTo>
                  <a:lnTo>
                    <a:pt x="439308" y="14019"/>
                  </a:lnTo>
                  <a:lnTo>
                    <a:pt x="443543" y="16664"/>
                  </a:lnTo>
                  <a:lnTo>
                    <a:pt x="447248" y="19309"/>
                  </a:lnTo>
                  <a:lnTo>
                    <a:pt x="450953" y="21954"/>
                  </a:lnTo>
                  <a:lnTo>
                    <a:pt x="454393" y="25128"/>
                  </a:lnTo>
                  <a:lnTo>
                    <a:pt x="457569" y="28302"/>
                  </a:lnTo>
                  <a:lnTo>
                    <a:pt x="461009" y="31741"/>
                  </a:lnTo>
                  <a:lnTo>
                    <a:pt x="464185" y="35179"/>
                  </a:lnTo>
                  <a:lnTo>
                    <a:pt x="466831" y="38882"/>
                  </a:lnTo>
                  <a:lnTo>
                    <a:pt x="469478" y="42585"/>
                  </a:lnTo>
                  <a:lnTo>
                    <a:pt x="472124" y="46553"/>
                  </a:lnTo>
                  <a:lnTo>
                    <a:pt x="474241" y="50785"/>
                  </a:lnTo>
                  <a:lnTo>
                    <a:pt x="476358" y="55017"/>
                  </a:lnTo>
                  <a:lnTo>
                    <a:pt x="478476" y="59249"/>
                  </a:lnTo>
                  <a:lnTo>
                    <a:pt x="480328" y="63481"/>
                  </a:lnTo>
                  <a:lnTo>
                    <a:pt x="481916" y="68242"/>
                  </a:lnTo>
                  <a:lnTo>
                    <a:pt x="483239" y="72739"/>
                  </a:lnTo>
                  <a:lnTo>
                    <a:pt x="484298" y="77500"/>
                  </a:lnTo>
                  <a:lnTo>
                    <a:pt x="485092" y="82261"/>
                  </a:lnTo>
                  <a:lnTo>
                    <a:pt x="485621" y="87286"/>
                  </a:lnTo>
                  <a:lnTo>
                    <a:pt x="486150" y="92047"/>
                  </a:lnTo>
                  <a:lnTo>
                    <a:pt x="486150" y="97073"/>
                  </a:lnTo>
                  <a:lnTo>
                    <a:pt x="1069689" y="97073"/>
                  </a:lnTo>
                  <a:lnTo>
                    <a:pt x="1074717" y="97073"/>
                  </a:lnTo>
                  <a:lnTo>
                    <a:pt x="1079745" y="97602"/>
                  </a:lnTo>
                  <a:lnTo>
                    <a:pt x="1084509" y="98131"/>
                  </a:lnTo>
                  <a:lnTo>
                    <a:pt x="1089273" y="98925"/>
                  </a:lnTo>
                  <a:lnTo>
                    <a:pt x="1093772" y="99983"/>
                  </a:lnTo>
                  <a:lnTo>
                    <a:pt x="1098535" y="101305"/>
                  </a:lnTo>
                  <a:lnTo>
                    <a:pt x="1103034" y="102892"/>
                  </a:lnTo>
                  <a:lnTo>
                    <a:pt x="1107533" y="104744"/>
                  </a:lnTo>
                  <a:lnTo>
                    <a:pt x="1111767" y="106595"/>
                  </a:lnTo>
                  <a:lnTo>
                    <a:pt x="1115737" y="108711"/>
                  </a:lnTo>
                  <a:lnTo>
                    <a:pt x="1119971" y="111092"/>
                  </a:lnTo>
                  <a:lnTo>
                    <a:pt x="1123941" y="113737"/>
                  </a:lnTo>
                  <a:lnTo>
                    <a:pt x="1127646" y="116382"/>
                  </a:lnTo>
                  <a:lnTo>
                    <a:pt x="1131351" y="119027"/>
                  </a:lnTo>
                  <a:lnTo>
                    <a:pt x="1134791" y="122201"/>
                  </a:lnTo>
                  <a:lnTo>
                    <a:pt x="1138496" y="125639"/>
                  </a:lnTo>
                  <a:lnTo>
                    <a:pt x="1141672" y="128813"/>
                  </a:lnTo>
                  <a:lnTo>
                    <a:pt x="1144583" y="132252"/>
                  </a:lnTo>
                  <a:lnTo>
                    <a:pt x="1147494" y="135955"/>
                  </a:lnTo>
                  <a:lnTo>
                    <a:pt x="1150141" y="139658"/>
                  </a:lnTo>
                  <a:lnTo>
                    <a:pt x="1152522" y="143890"/>
                  </a:lnTo>
                  <a:lnTo>
                    <a:pt x="1155169" y="147858"/>
                  </a:lnTo>
                  <a:lnTo>
                    <a:pt x="1157286" y="152090"/>
                  </a:lnTo>
                  <a:lnTo>
                    <a:pt x="1159139" y="156322"/>
                  </a:lnTo>
                  <a:lnTo>
                    <a:pt x="1160991" y="160818"/>
                  </a:lnTo>
                  <a:lnTo>
                    <a:pt x="1162579" y="165315"/>
                  </a:lnTo>
                  <a:lnTo>
                    <a:pt x="1163902" y="169811"/>
                  </a:lnTo>
                  <a:lnTo>
                    <a:pt x="1164961" y="174573"/>
                  </a:lnTo>
                  <a:lnTo>
                    <a:pt x="1165755" y="179334"/>
                  </a:lnTo>
                  <a:lnTo>
                    <a:pt x="1166284" y="184359"/>
                  </a:lnTo>
                  <a:lnTo>
                    <a:pt x="1166813" y="189120"/>
                  </a:lnTo>
                  <a:lnTo>
                    <a:pt x="1166813" y="194146"/>
                  </a:lnTo>
                  <a:lnTo>
                    <a:pt x="1166813" y="777111"/>
                  </a:lnTo>
                  <a:lnTo>
                    <a:pt x="1166813" y="782137"/>
                  </a:lnTo>
                  <a:lnTo>
                    <a:pt x="1166284" y="786898"/>
                  </a:lnTo>
                  <a:lnTo>
                    <a:pt x="1165755" y="791924"/>
                  </a:lnTo>
                  <a:lnTo>
                    <a:pt x="1164961" y="796949"/>
                  </a:lnTo>
                  <a:lnTo>
                    <a:pt x="1163902" y="801446"/>
                  </a:lnTo>
                  <a:lnTo>
                    <a:pt x="1162579" y="805942"/>
                  </a:lnTo>
                  <a:lnTo>
                    <a:pt x="1160991" y="810439"/>
                  </a:lnTo>
                  <a:lnTo>
                    <a:pt x="1159139" y="815200"/>
                  </a:lnTo>
                  <a:lnTo>
                    <a:pt x="1157286" y="819432"/>
                  </a:lnTo>
                  <a:lnTo>
                    <a:pt x="1155169" y="823400"/>
                  </a:lnTo>
                  <a:lnTo>
                    <a:pt x="1152522" y="827632"/>
                  </a:lnTo>
                  <a:lnTo>
                    <a:pt x="1150141" y="831335"/>
                  </a:lnTo>
                  <a:lnTo>
                    <a:pt x="1147494" y="835567"/>
                  </a:lnTo>
                  <a:lnTo>
                    <a:pt x="1144583" y="839005"/>
                  </a:lnTo>
                  <a:lnTo>
                    <a:pt x="1141672" y="842708"/>
                  </a:lnTo>
                  <a:lnTo>
                    <a:pt x="1138496" y="845882"/>
                  </a:lnTo>
                  <a:lnTo>
                    <a:pt x="1134791" y="849056"/>
                  </a:lnTo>
                  <a:lnTo>
                    <a:pt x="1131351" y="852495"/>
                  </a:lnTo>
                  <a:lnTo>
                    <a:pt x="1127646" y="855140"/>
                  </a:lnTo>
                  <a:lnTo>
                    <a:pt x="1123941" y="858049"/>
                  </a:lnTo>
                  <a:lnTo>
                    <a:pt x="1119971" y="860430"/>
                  </a:lnTo>
                  <a:lnTo>
                    <a:pt x="1115737" y="862811"/>
                  </a:lnTo>
                  <a:lnTo>
                    <a:pt x="1111767" y="864927"/>
                  </a:lnTo>
                  <a:lnTo>
                    <a:pt x="1107533" y="866778"/>
                  </a:lnTo>
                  <a:lnTo>
                    <a:pt x="1103034" y="868630"/>
                  </a:lnTo>
                  <a:lnTo>
                    <a:pt x="1098535" y="870217"/>
                  </a:lnTo>
                  <a:lnTo>
                    <a:pt x="1093772" y="871539"/>
                  </a:lnTo>
                  <a:lnTo>
                    <a:pt x="1089273" y="872597"/>
                  </a:lnTo>
                  <a:lnTo>
                    <a:pt x="1084509" y="873655"/>
                  </a:lnTo>
                  <a:lnTo>
                    <a:pt x="1079745" y="874184"/>
                  </a:lnTo>
                  <a:lnTo>
                    <a:pt x="1074717" y="874449"/>
                  </a:lnTo>
                  <a:lnTo>
                    <a:pt x="1069689" y="874713"/>
                  </a:lnTo>
                  <a:lnTo>
                    <a:pt x="97124" y="874713"/>
                  </a:lnTo>
                  <a:lnTo>
                    <a:pt x="92361" y="874449"/>
                  </a:lnTo>
                  <a:lnTo>
                    <a:pt x="87332" y="874184"/>
                  </a:lnTo>
                  <a:lnTo>
                    <a:pt x="82304" y="873655"/>
                  </a:lnTo>
                  <a:lnTo>
                    <a:pt x="77541" y="872597"/>
                  </a:lnTo>
                  <a:lnTo>
                    <a:pt x="73042" y="871539"/>
                  </a:lnTo>
                  <a:lnTo>
                    <a:pt x="68543" y="870217"/>
                  </a:lnTo>
                  <a:lnTo>
                    <a:pt x="63779" y="868630"/>
                  </a:lnTo>
                  <a:lnTo>
                    <a:pt x="59545" y="866778"/>
                  </a:lnTo>
                  <a:lnTo>
                    <a:pt x="55311" y="864927"/>
                  </a:lnTo>
                  <a:lnTo>
                    <a:pt x="51076" y="862811"/>
                  </a:lnTo>
                  <a:lnTo>
                    <a:pt x="47107" y="860430"/>
                  </a:lnTo>
                  <a:lnTo>
                    <a:pt x="42872" y="858049"/>
                  </a:lnTo>
                  <a:lnTo>
                    <a:pt x="39167" y="855140"/>
                  </a:lnTo>
                  <a:lnTo>
                    <a:pt x="35462" y="852495"/>
                  </a:lnTo>
                  <a:lnTo>
                    <a:pt x="32022" y="849056"/>
                  </a:lnTo>
                  <a:lnTo>
                    <a:pt x="28846" y="845882"/>
                  </a:lnTo>
                  <a:lnTo>
                    <a:pt x="25406" y="842708"/>
                  </a:lnTo>
                  <a:lnTo>
                    <a:pt x="22230" y="839005"/>
                  </a:lnTo>
                  <a:lnTo>
                    <a:pt x="19319" y="835567"/>
                  </a:lnTo>
                  <a:lnTo>
                    <a:pt x="16673" y="831335"/>
                  </a:lnTo>
                  <a:lnTo>
                    <a:pt x="14291" y="827632"/>
                  </a:lnTo>
                  <a:lnTo>
                    <a:pt x="11909" y="823400"/>
                  </a:lnTo>
                  <a:lnTo>
                    <a:pt x="9792" y="819432"/>
                  </a:lnTo>
                  <a:lnTo>
                    <a:pt x="7675" y="815200"/>
                  </a:lnTo>
                  <a:lnTo>
                    <a:pt x="5822" y="810439"/>
                  </a:lnTo>
                  <a:lnTo>
                    <a:pt x="4499" y="805942"/>
                  </a:lnTo>
                  <a:lnTo>
                    <a:pt x="3176" y="801446"/>
                  </a:lnTo>
                  <a:lnTo>
                    <a:pt x="2117" y="796949"/>
                  </a:lnTo>
                  <a:lnTo>
                    <a:pt x="1059" y="791924"/>
                  </a:lnTo>
                  <a:lnTo>
                    <a:pt x="529" y="786898"/>
                  </a:lnTo>
                  <a:lnTo>
                    <a:pt x="265" y="782137"/>
                  </a:lnTo>
                  <a:lnTo>
                    <a:pt x="40" y="777875"/>
                  </a:lnTo>
                  <a:lnTo>
                    <a:pt x="0" y="777875"/>
                  </a:lnTo>
                  <a:lnTo>
                    <a:pt x="0" y="777111"/>
                  </a:lnTo>
                  <a:lnTo>
                    <a:pt x="0" y="194146"/>
                  </a:lnTo>
                  <a:lnTo>
                    <a:pt x="0" y="193675"/>
                  </a:lnTo>
                  <a:lnTo>
                    <a:pt x="25" y="193675"/>
                  </a:lnTo>
                  <a:lnTo>
                    <a:pt x="265" y="189120"/>
                  </a:lnTo>
                  <a:lnTo>
                    <a:pt x="529" y="184359"/>
                  </a:lnTo>
                  <a:lnTo>
                    <a:pt x="1059" y="179334"/>
                  </a:lnTo>
                  <a:lnTo>
                    <a:pt x="2117" y="174573"/>
                  </a:lnTo>
                  <a:lnTo>
                    <a:pt x="3176" y="169811"/>
                  </a:lnTo>
                  <a:lnTo>
                    <a:pt x="4499" y="165315"/>
                  </a:lnTo>
                  <a:lnTo>
                    <a:pt x="5822" y="160818"/>
                  </a:lnTo>
                  <a:lnTo>
                    <a:pt x="7675" y="156322"/>
                  </a:lnTo>
                  <a:lnTo>
                    <a:pt x="9792" y="152090"/>
                  </a:lnTo>
                  <a:lnTo>
                    <a:pt x="11909" y="147858"/>
                  </a:lnTo>
                  <a:lnTo>
                    <a:pt x="14291" y="143890"/>
                  </a:lnTo>
                  <a:lnTo>
                    <a:pt x="16673" y="139658"/>
                  </a:lnTo>
                  <a:lnTo>
                    <a:pt x="19319" y="135955"/>
                  </a:lnTo>
                  <a:lnTo>
                    <a:pt x="22230" y="132252"/>
                  </a:lnTo>
                  <a:lnTo>
                    <a:pt x="25406" y="128813"/>
                  </a:lnTo>
                  <a:lnTo>
                    <a:pt x="28846" y="125639"/>
                  </a:lnTo>
                  <a:lnTo>
                    <a:pt x="32022" y="122201"/>
                  </a:lnTo>
                  <a:lnTo>
                    <a:pt x="35462" y="119027"/>
                  </a:lnTo>
                  <a:lnTo>
                    <a:pt x="39167" y="116382"/>
                  </a:lnTo>
                  <a:lnTo>
                    <a:pt x="42872" y="113737"/>
                  </a:lnTo>
                  <a:lnTo>
                    <a:pt x="47107" y="111092"/>
                  </a:lnTo>
                  <a:lnTo>
                    <a:pt x="51076" y="108711"/>
                  </a:lnTo>
                  <a:lnTo>
                    <a:pt x="55311" y="106595"/>
                  </a:lnTo>
                  <a:lnTo>
                    <a:pt x="59545" y="104744"/>
                  </a:lnTo>
                  <a:lnTo>
                    <a:pt x="63779" y="102892"/>
                  </a:lnTo>
                  <a:lnTo>
                    <a:pt x="68543" y="101305"/>
                  </a:lnTo>
                  <a:lnTo>
                    <a:pt x="73042" y="99983"/>
                  </a:lnTo>
                  <a:lnTo>
                    <a:pt x="77541" y="98925"/>
                  </a:lnTo>
                  <a:lnTo>
                    <a:pt x="82304" y="98131"/>
                  </a:lnTo>
                  <a:lnTo>
                    <a:pt x="87332" y="97602"/>
                  </a:lnTo>
                  <a:lnTo>
                    <a:pt x="92361" y="97073"/>
                  </a:lnTo>
                  <a:lnTo>
                    <a:pt x="97124" y="97073"/>
                  </a:lnTo>
                  <a:lnTo>
                    <a:pt x="194513" y="97073"/>
                  </a:lnTo>
                  <a:lnTo>
                    <a:pt x="194778" y="92047"/>
                  </a:lnTo>
                  <a:lnTo>
                    <a:pt x="195042" y="87286"/>
                  </a:lnTo>
                  <a:lnTo>
                    <a:pt x="195836" y="82261"/>
                  </a:lnTo>
                  <a:lnTo>
                    <a:pt x="196630" y="77500"/>
                  </a:lnTo>
                  <a:lnTo>
                    <a:pt x="197953" y="72739"/>
                  </a:lnTo>
                  <a:lnTo>
                    <a:pt x="199277" y="68242"/>
                  </a:lnTo>
                  <a:lnTo>
                    <a:pt x="200600" y="63481"/>
                  </a:lnTo>
                  <a:lnTo>
                    <a:pt x="202452" y="59249"/>
                  </a:lnTo>
                  <a:lnTo>
                    <a:pt x="204305" y="55017"/>
                  </a:lnTo>
                  <a:lnTo>
                    <a:pt x="206422" y="50785"/>
                  </a:lnTo>
                  <a:lnTo>
                    <a:pt x="208804" y="46553"/>
                  </a:lnTo>
                  <a:lnTo>
                    <a:pt x="211186" y="42585"/>
                  </a:lnTo>
                  <a:lnTo>
                    <a:pt x="213832" y="38882"/>
                  </a:lnTo>
                  <a:lnTo>
                    <a:pt x="217008" y="35179"/>
                  </a:lnTo>
                  <a:lnTo>
                    <a:pt x="219919" y="31741"/>
                  </a:lnTo>
                  <a:lnTo>
                    <a:pt x="223095" y="28302"/>
                  </a:lnTo>
                  <a:lnTo>
                    <a:pt x="226535" y="25128"/>
                  </a:lnTo>
                  <a:lnTo>
                    <a:pt x="229975" y="21954"/>
                  </a:lnTo>
                  <a:lnTo>
                    <a:pt x="233680" y="19309"/>
                  </a:lnTo>
                  <a:lnTo>
                    <a:pt x="237650" y="16664"/>
                  </a:lnTo>
                  <a:lnTo>
                    <a:pt x="241355" y="14019"/>
                  </a:lnTo>
                  <a:lnTo>
                    <a:pt x="245589" y="11903"/>
                  </a:lnTo>
                  <a:lnTo>
                    <a:pt x="249559" y="9522"/>
                  </a:lnTo>
                  <a:lnTo>
                    <a:pt x="254058" y="7406"/>
                  </a:lnTo>
                  <a:lnTo>
                    <a:pt x="258557" y="5819"/>
                  </a:lnTo>
                  <a:lnTo>
                    <a:pt x="262791" y="4232"/>
                  </a:lnTo>
                  <a:lnTo>
                    <a:pt x="267555" y="2910"/>
                  </a:lnTo>
                  <a:lnTo>
                    <a:pt x="272054" y="1852"/>
                  </a:lnTo>
                  <a:lnTo>
                    <a:pt x="277082" y="1058"/>
                  </a:lnTo>
                  <a:lnTo>
                    <a:pt x="281845" y="529"/>
                  </a:lnTo>
                  <a:lnTo>
                    <a:pt x="286874" y="265"/>
                  </a:lnTo>
                  <a:lnTo>
                    <a:pt x="291902" y="0"/>
                  </a:lnTo>
                  <a:close/>
                </a:path>
              </a:pathLst>
            </a:custGeom>
            <a:solidFill>
              <a:srgbClr val="FFC00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a:solidFill>
                  <a:srgbClr val="FFFFFF"/>
                </a:solidFill>
                <a:latin typeface="Calibri Light" panose="020F0302020204030204" pitchFamily="34" charset="0"/>
              </a:endParaRPr>
            </a:p>
          </p:txBody>
        </p:sp>
        <p:sp>
          <p:nvSpPr>
            <p:cNvPr id="23" name="文本框 22"/>
            <p:cNvSpPr txBox="1"/>
            <p:nvPr/>
          </p:nvSpPr>
          <p:spPr>
            <a:xfrm>
              <a:off x="6458045" y="2610072"/>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YOUZI’S PPT STUDIO</a:t>
              </a:r>
              <a:endParaRPr lang="zh-CN" altLang="en-US" sz="2800" dirty="0">
                <a:solidFill>
                  <a:srgbClr val="3A3A3A"/>
                </a:solidFill>
                <a:latin typeface="Calibri Light" panose="020F0302020204030204" pitchFamily="34" charset="0"/>
              </a:endParaRPr>
            </a:p>
          </p:txBody>
        </p:sp>
        <p:sp>
          <p:nvSpPr>
            <p:cNvPr id="24" name="文本框 23"/>
            <p:cNvSpPr txBox="1"/>
            <p:nvPr/>
          </p:nvSpPr>
          <p:spPr>
            <a:xfrm>
              <a:off x="5860185" y="4154755"/>
              <a:ext cx="3626848" cy="400110"/>
            </a:xfrm>
            <a:prstGeom prst="rect">
              <a:avLst/>
            </a:prstGeom>
            <a:noFill/>
          </p:spPr>
          <p:txBody>
            <a:bodyPr wrap="square" rtlCol="0">
              <a:spAutoFit/>
            </a:bodyPr>
            <a:lstStyle/>
            <a:p>
              <a:pPr algn="ctr"/>
              <a:r>
                <a:rPr lang="en-US" altLang="zh-CN" sz="2000" dirty="0">
                  <a:solidFill>
                    <a:srgbClr val="3A3A3A"/>
                  </a:solidFill>
                  <a:latin typeface="Calibri Light" panose="020F0302020204030204" pitchFamily="34" charset="0"/>
                </a:rPr>
                <a:t>YOUR TEXT HERE</a:t>
              </a:r>
              <a:endParaRPr lang="zh-CN" altLang="en-US" sz="2000" dirty="0">
                <a:solidFill>
                  <a:srgbClr val="3A3A3A"/>
                </a:solidFill>
                <a:latin typeface="Calibri Light" panose="020F0302020204030204" pitchFamily="34" charset="0"/>
              </a:endParaRPr>
            </a:p>
          </p:txBody>
        </p:sp>
        <p:sp>
          <p:nvSpPr>
            <p:cNvPr id="25" name="文本框 24"/>
            <p:cNvSpPr txBox="1"/>
            <p:nvPr/>
          </p:nvSpPr>
          <p:spPr>
            <a:xfrm>
              <a:off x="6745473" y="4808373"/>
              <a:ext cx="4168660" cy="612475"/>
            </a:xfrm>
            <a:prstGeom prst="rect">
              <a:avLst/>
            </a:prstGeom>
            <a:noFill/>
          </p:spPr>
          <p:txBody>
            <a:bodyPr wrap="square" rtlCol="0">
              <a:spAutoFit/>
            </a:bodyPr>
            <a:lstStyle/>
            <a:p>
              <a:pPr>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a:t>
              </a:r>
              <a:endParaRPr lang="zh-CN" altLang="en-US" sz="1300" dirty="0">
                <a:solidFill>
                  <a:srgbClr val="3A3A3A"/>
                </a:solidFill>
                <a:latin typeface="Calibri Light" panose="020F0302020204030204" pitchFamily="34" charset="0"/>
              </a:endParaRPr>
            </a:p>
          </p:txBody>
        </p:sp>
        <p:sp>
          <p:nvSpPr>
            <p:cNvPr id="26" name="文本框 25"/>
            <p:cNvSpPr txBox="1"/>
            <p:nvPr/>
          </p:nvSpPr>
          <p:spPr>
            <a:xfrm>
              <a:off x="6458045" y="4435911"/>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YOUZI’S PPT STUDIO</a:t>
              </a:r>
              <a:endParaRPr lang="zh-CN" altLang="en-US" sz="2800" dirty="0">
                <a:solidFill>
                  <a:srgbClr val="3A3A3A"/>
                </a:solidFill>
                <a:latin typeface="Calibri Light" panose="020F0302020204030204" pitchFamily="34" charset="0"/>
              </a:endParaRPr>
            </a:p>
          </p:txBody>
        </p:sp>
      </p:grpSp>
      <p:sp>
        <p:nvSpPr>
          <p:cNvPr id="27"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8" name="文本框 27"/>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1311597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2577745" y="1498563"/>
            <a:ext cx="4660490" cy="3770263"/>
          </a:xfrm>
          <a:prstGeom prst="rect">
            <a:avLst/>
          </a:prstGeom>
          <a:noFill/>
        </p:spPr>
        <p:txBody>
          <a:bodyPr wrap="square" rtlCol="0">
            <a:spAutoFit/>
          </a:bodyPr>
          <a:lstStyle/>
          <a:p>
            <a:r>
              <a:rPr lang="en-US" altLang="zh-CN" sz="23900" dirty="0">
                <a:solidFill>
                  <a:schemeClr val="tx1">
                    <a:alpha val="3000"/>
                  </a:schemeClr>
                </a:solidFill>
                <a:latin typeface="Arial Black" panose="020B0A04020102020204" pitchFamily="34" charset="0"/>
              </a:rPr>
              <a:t>04</a:t>
            </a:r>
            <a:endParaRPr lang="zh-CN" altLang="en-US" sz="23900" dirty="0">
              <a:solidFill>
                <a:schemeClr val="tx1">
                  <a:alpha val="3000"/>
                </a:schemeClr>
              </a:solidFill>
              <a:latin typeface="Arial Black" panose="020B0A04020102020204" pitchFamily="34" charset="0"/>
            </a:endParaRPr>
          </a:p>
        </p:txBody>
      </p:sp>
      <p:sp>
        <p:nvSpPr>
          <p:cNvPr id="29" name="任意多边形 28"/>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14061" y="3009214"/>
            <a:ext cx="989373" cy="1015663"/>
          </a:xfrm>
          <a:prstGeom prst="rect">
            <a:avLst/>
          </a:prstGeom>
          <a:noFill/>
        </p:spPr>
        <p:txBody>
          <a:bodyPr wrap="none" rtlCol="0">
            <a:spAutoFit/>
          </a:bodyPr>
          <a:lstStyle/>
          <a:p>
            <a:r>
              <a:rPr lang="en-US" altLang="zh-CN" sz="6000" dirty="0">
                <a:solidFill>
                  <a:schemeClr val="tx1">
                    <a:lumMod val="65000"/>
                    <a:lumOff val="35000"/>
                  </a:schemeClr>
                </a:solidFill>
                <a:latin typeface="Yu Gothic UI Light" panose="020B0300000000000000" pitchFamily="34" charset="-128"/>
                <a:ea typeface="Yu Gothic UI Light" panose="020B0300000000000000" pitchFamily="34" charset="-128"/>
              </a:rPr>
              <a:t>04</a:t>
            </a:r>
            <a:endParaRPr lang="zh-CN" altLang="en-US" sz="6000" dirty="0">
              <a:solidFill>
                <a:schemeClr val="tx1">
                  <a:lumMod val="65000"/>
                  <a:lumOff val="35000"/>
                </a:schemeClr>
              </a:solidFill>
              <a:latin typeface="Yu Gothic UI Light" panose="020B0300000000000000" pitchFamily="34" charset="-128"/>
              <a:ea typeface="Yu Gothic UI Light" panose="020B0300000000000000" pitchFamily="34" charset="-128"/>
            </a:endParaRPr>
          </a:p>
        </p:txBody>
      </p:sp>
      <p:sp>
        <p:nvSpPr>
          <p:cNvPr id="13" name="矩形 12"/>
          <p:cNvSpPr/>
          <p:nvPr/>
        </p:nvSpPr>
        <p:spPr>
          <a:xfrm>
            <a:off x="4812681" y="2658931"/>
            <a:ext cx="2944012" cy="461665"/>
          </a:xfrm>
          <a:prstGeom prst="rect">
            <a:avLst/>
          </a:prstGeom>
        </p:spPr>
        <p:txBody>
          <a:bodyPr wrap="none">
            <a:spAutoFit/>
          </a:bodyPr>
          <a:lstStyle/>
          <a:p>
            <a:pPr lvl="0" algn="ctr"/>
            <a:r>
              <a:rPr lang="en-US" altLang="zh-CN" sz="2400" dirty="0">
                <a:solidFill>
                  <a:srgbClr val="FFC001"/>
                </a:solidFill>
                <a:latin typeface="Calibri Light" panose="020F0302020204030204" pitchFamily="34" charset="0"/>
              </a:rPr>
              <a:t>ADD YOUR TITLE HERE</a:t>
            </a:r>
            <a:endParaRPr lang="zh-CN" altLang="en-US" sz="2400" dirty="0">
              <a:solidFill>
                <a:srgbClr val="FFC001"/>
              </a:solidFill>
              <a:latin typeface="Calibri Light" panose="020F0302020204030204" pitchFamily="34" charset="0"/>
            </a:endParaRPr>
          </a:p>
        </p:txBody>
      </p:sp>
      <p:sp>
        <p:nvSpPr>
          <p:cNvPr id="14" name="文本框 13"/>
          <p:cNvSpPr txBox="1"/>
          <p:nvPr/>
        </p:nvSpPr>
        <p:spPr>
          <a:xfrm>
            <a:off x="4831790" y="3101548"/>
            <a:ext cx="4102659" cy="830997"/>
          </a:xfrm>
          <a:prstGeom prst="rect">
            <a:avLst/>
          </a:prstGeom>
          <a:noFill/>
        </p:spPr>
        <p:txBody>
          <a:bodyPr wrap="square" rtlCol="0">
            <a:spAutoFit/>
          </a:bodyPr>
          <a:lstStyle/>
          <a:p>
            <a:pPr algn="just"/>
            <a:r>
              <a:rPr lang="en-US" altLang="zh-CN" sz="1200" dirty="0">
                <a:latin typeface="Calibri Light" panose="020F0302020204030204" pitchFamily="34" charset="0"/>
              </a:rPr>
              <a:t>Do </a:t>
            </a:r>
            <a:r>
              <a:rPr lang="en-US" altLang="zh-CN" sz="1200" dirty="0" err="1">
                <a:latin typeface="Calibri Light" panose="020F0302020204030204" pitchFamily="34" charset="0"/>
              </a:rPr>
              <a:t>onething</a:t>
            </a:r>
            <a:r>
              <a:rPr lang="en-US" altLang="zh-CN" sz="1200" dirty="0">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rgbClr val="3A3A3A"/>
              </a:solidFill>
              <a:latin typeface="Calibri Light" panose="020F0302020204030204" pitchFamily="34" charset="0"/>
            </a:endParaRPr>
          </a:p>
        </p:txBody>
      </p:sp>
      <p:cxnSp>
        <p:nvCxnSpPr>
          <p:cNvPr id="16" name="直接连接符 15"/>
          <p:cNvCxnSpPr/>
          <p:nvPr/>
        </p:nvCxnSpPr>
        <p:spPr>
          <a:xfrm>
            <a:off x="4702132" y="2797432"/>
            <a:ext cx="0" cy="1425775"/>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7087116" y="3852945"/>
            <a:ext cx="1730273" cy="271612"/>
          </a:xfrm>
          <a:prstGeom prst="roundRect">
            <a:avLst>
              <a:gd name="adj" fmla="val 50000"/>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任意多边形 11"/>
          <p:cNvSpPr/>
          <p:nvPr/>
        </p:nvSpPr>
        <p:spPr>
          <a:xfrm rot="2700000">
            <a:off x="11716683" y="3016282"/>
            <a:ext cx="950633" cy="950633"/>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840911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4466686" y="2553878"/>
            <a:ext cx="7725314" cy="2525643"/>
          </a:xfrm>
          <a:custGeom>
            <a:avLst/>
            <a:gdLst>
              <a:gd name="connsiteX0" fmla="*/ 2463210 w 7725314"/>
              <a:gd name="connsiteY0" fmla="*/ 0 h 2525643"/>
              <a:gd name="connsiteX1" fmla="*/ 7725314 w 7725314"/>
              <a:gd name="connsiteY1" fmla="*/ 0 h 2525643"/>
              <a:gd name="connsiteX2" fmla="*/ 7725314 w 7725314"/>
              <a:gd name="connsiteY2" fmla="*/ 2525643 h 2525643"/>
              <a:gd name="connsiteX3" fmla="*/ 0 w 7725314"/>
              <a:gd name="connsiteY3" fmla="*/ 2525643 h 2525643"/>
              <a:gd name="connsiteX4" fmla="*/ 2463210 w 7725314"/>
              <a:gd name="connsiteY4" fmla="*/ 0 h 25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5314" h="2525643">
                <a:moveTo>
                  <a:pt x="2463210" y="0"/>
                </a:moveTo>
                <a:lnTo>
                  <a:pt x="7725314" y="0"/>
                </a:lnTo>
                <a:lnTo>
                  <a:pt x="7725314" y="2525643"/>
                </a:lnTo>
                <a:lnTo>
                  <a:pt x="0" y="2525643"/>
                </a:lnTo>
                <a:lnTo>
                  <a:pt x="2463210" y="0"/>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9"/>
          <p:cNvSpPr/>
          <p:nvPr/>
        </p:nvSpPr>
        <p:spPr>
          <a:xfrm>
            <a:off x="0" y="2247328"/>
            <a:ext cx="6929896" cy="2525643"/>
          </a:xfrm>
          <a:custGeom>
            <a:avLst/>
            <a:gdLst>
              <a:gd name="connsiteX0" fmla="*/ 0 w 6929896"/>
              <a:gd name="connsiteY0" fmla="*/ 0 h 2525643"/>
              <a:gd name="connsiteX1" fmla="*/ 6929896 w 6929896"/>
              <a:gd name="connsiteY1" fmla="*/ 0 h 2525643"/>
              <a:gd name="connsiteX2" fmla="*/ 4466686 w 6929896"/>
              <a:gd name="connsiteY2" fmla="*/ 2525643 h 2525643"/>
              <a:gd name="connsiteX3" fmla="*/ 0 w 6929896"/>
              <a:gd name="connsiteY3" fmla="*/ 2525643 h 2525643"/>
              <a:gd name="connsiteX4" fmla="*/ 0 w 6929896"/>
              <a:gd name="connsiteY4" fmla="*/ 0 h 25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9896" h="2525643">
                <a:moveTo>
                  <a:pt x="0" y="0"/>
                </a:moveTo>
                <a:lnTo>
                  <a:pt x="6929896" y="0"/>
                </a:lnTo>
                <a:lnTo>
                  <a:pt x="4466686" y="2525643"/>
                </a:lnTo>
                <a:lnTo>
                  <a:pt x="0" y="2525643"/>
                </a:lnTo>
                <a:lnTo>
                  <a:pt x="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353287" y="3277056"/>
            <a:ext cx="3626848"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i="0" u="none" strike="noStrike" kern="0" cap="none" spc="0" normalizeH="0" baseline="0" noProof="0" dirty="0">
                <a:ln>
                  <a:noFill/>
                </a:ln>
                <a:solidFill>
                  <a:schemeClr val="bg1"/>
                </a:solidFill>
                <a:effectLst/>
                <a:uLnTx/>
                <a:uFillTx/>
              </a:rPr>
              <a:t>YOUR TEXT HERE</a:t>
            </a:r>
            <a:endParaRPr kumimoji="0" lang="zh-CN" altLang="en-US" sz="2000" i="0" u="none" strike="noStrike" kern="0" cap="none" spc="0" normalizeH="0" baseline="0" noProof="0" dirty="0">
              <a:ln>
                <a:noFill/>
              </a:ln>
              <a:solidFill>
                <a:schemeClr val="bg1"/>
              </a:solidFill>
              <a:effectLst/>
              <a:uLnTx/>
              <a:uFillTx/>
            </a:endParaRPr>
          </a:p>
        </p:txBody>
      </p:sp>
      <p:sp>
        <p:nvSpPr>
          <p:cNvPr id="8" name="文本框 7"/>
          <p:cNvSpPr txBox="1"/>
          <p:nvPr/>
        </p:nvSpPr>
        <p:spPr>
          <a:xfrm>
            <a:off x="399982" y="3561156"/>
            <a:ext cx="4696324" cy="851515"/>
          </a:xfrm>
          <a:prstGeom prst="rect">
            <a:avLst/>
          </a:prstGeom>
          <a:noFill/>
        </p:spPr>
        <p:txBody>
          <a:bodyPr wrap="square" rtlCol="0">
            <a:spAutoFit/>
          </a:bodyPr>
          <a:lstStyle/>
          <a:p>
            <a:pPr>
              <a:lnSpc>
                <a:spcPct val="130000"/>
              </a:lnSpc>
            </a:pPr>
            <a:r>
              <a:rPr lang="en-US" altLang="zh-CN" sz="1300" dirty="0">
                <a:solidFill>
                  <a:schemeClr val="bg1"/>
                </a:solidFill>
                <a:latin typeface="Calibri Light" panose="020F0302020204030204" pitchFamily="34" charset="0"/>
              </a:rPr>
              <a:t>Do one thing at a time, and do well. Never forget to say “thanks”. Keep on going never give up Whatever is worth doing is worth doing well. Believe in yourself.</a:t>
            </a:r>
            <a:endParaRPr lang="zh-CN" altLang="en-US" sz="1300" dirty="0">
              <a:solidFill>
                <a:schemeClr val="bg1"/>
              </a:solidFill>
              <a:latin typeface="Calibri Light" panose="020F0302020204030204" pitchFamily="34" charset="0"/>
            </a:endParaRPr>
          </a:p>
        </p:txBody>
      </p:sp>
      <p:sp>
        <p:nvSpPr>
          <p:cNvPr id="17" name="文本框 16"/>
          <p:cNvSpPr txBox="1"/>
          <p:nvPr/>
        </p:nvSpPr>
        <p:spPr>
          <a:xfrm>
            <a:off x="6179300" y="4237455"/>
            <a:ext cx="5845060" cy="612475"/>
          </a:xfrm>
          <a:prstGeom prst="rect">
            <a:avLst/>
          </a:prstGeom>
          <a:noFill/>
        </p:spPr>
        <p:txBody>
          <a:bodyPr wrap="square" rtlCol="0">
            <a:spAutoFit/>
          </a:bodyPr>
          <a:lstStyle/>
          <a:p>
            <a:pPr>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 is worth doing is worth doing well. Believe in yourself.</a:t>
            </a:r>
            <a:endParaRPr lang="zh-CN" altLang="en-US" sz="1300" dirty="0">
              <a:solidFill>
                <a:srgbClr val="3A3A3A"/>
              </a:solidFill>
              <a:latin typeface="Calibri Light" panose="020F0302020204030204" pitchFamily="34" charset="0"/>
            </a:endParaRPr>
          </a:p>
        </p:txBody>
      </p:sp>
      <p:cxnSp>
        <p:nvCxnSpPr>
          <p:cNvPr id="9" name="直接连接符 8"/>
          <p:cNvCxnSpPr/>
          <p:nvPr/>
        </p:nvCxnSpPr>
        <p:spPr>
          <a:xfrm flipH="1">
            <a:off x="4466686" y="1523577"/>
            <a:ext cx="3253421" cy="3335883"/>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631086" y="3583384"/>
            <a:ext cx="2196516" cy="2252189"/>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365573" y="3929548"/>
            <a:ext cx="3626848"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i="0" u="none" strike="noStrike" kern="0" cap="none" spc="0" normalizeH="0" baseline="0" noProof="0" dirty="0">
                <a:ln>
                  <a:noFill/>
                </a:ln>
                <a:solidFill>
                  <a:srgbClr val="3A3A3A"/>
                </a:solidFill>
                <a:effectLst/>
                <a:uLnTx/>
                <a:uFillTx/>
              </a:rPr>
              <a:t>YOUR TEXT HERE</a:t>
            </a:r>
            <a:endParaRPr kumimoji="0" lang="zh-CN" altLang="en-US" sz="2000" i="0" u="none" strike="noStrike" kern="0" cap="none" spc="0" normalizeH="0" baseline="0" noProof="0" dirty="0">
              <a:ln>
                <a:noFill/>
              </a:ln>
              <a:solidFill>
                <a:srgbClr val="3A3A3A"/>
              </a:solidFill>
              <a:effectLst/>
              <a:uLnTx/>
              <a:uFillTx/>
            </a:endParaRPr>
          </a:p>
        </p:txBody>
      </p:sp>
      <p:grpSp>
        <p:nvGrpSpPr>
          <p:cNvPr id="26" name="组合 25"/>
          <p:cNvGrpSpPr/>
          <p:nvPr/>
        </p:nvGrpSpPr>
        <p:grpSpPr>
          <a:xfrm>
            <a:off x="434340" y="2659904"/>
            <a:ext cx="2013683" cy="769441"/>
            <a:chOff x="327660" y="2450706"/>
            <a:chExt cx="2013683" cy="769441"/>
          </a:xfrm>
        </p:grpSpPr>
        <p:sp>
          <p:nvSpPr>
            <p:cNvPr id="24" name="文本框 23"/>
            <p:cNvSpPr txBox="1"/>
            <p:nvPr/>
          </p:nvSpPr>
          <p:spPr>
            <a:xfrm>
              <a:off x="550468" y="2450706"/>
              <a:ext cx="1790875" cy="769441"/>
            </a:xfrm>
            <a:prstGeom prst="rect">
              <a:avLst/>
            </a:prstGeom>
            <a:noFill/>
          </p:spPr>
          <p:txBody>
            <a:bodyPr wrap="none" rtlCol="0">
              <a:spAutoFit/>
            </a:bodyPr>
            <a:lstStyle/>
            <a:p>
              <a:r>
                <a:rPr lang="en-US" altLang="zh-CN" sz="4400" dirty="0">
                  <a:solidFill>
                    <a:schemeClr val="bg1"/>
                  </a:solidFill>
                </a:rPr>
                <a:t>64,500</a:t>
              </a:r>
              <a:endParaRPr lang="zh-CN" altLang="en-US" sz="4400" dirty="0">
                <a:solidFill>
                  <a:schemeClr val="bg1"/>
                </a:solidFill>
              </a:endParaRPr>
            </a:p>
          </p:txBody>
        </p:sp>
        <p:sp>
          <p:nvSpPr>
            <p:cNvPr id="25" name="文本框 24"/>
            <p:cNvSpPr txBox="1"/>
            <p:nvPr/>
          </p:nvSpPr>
          <p:spPr>
            <a:xfrm>
              <a:off x="327660" y="2468904"/>
              <a:ext cx="373820" cy="523220"/>
            </a:xfrm>
            <a:prstGeom prst="rect">
              <a:avLst/>
            </a:prstGeom>
            <a:noFill/>
          </p:spPr>
          <p:txBody>
            <a:bodyPr wrap="none" rtlCol="0">
              <a:spAutoFit/>
            </a:bodyPr>
            <a:lstStyle/>
            <a:p>
              <a:r>
                <a:rPr lang="en-US" altLang="zh-CN" sz="2800" dirty="0">
                  <a:solidFill>
                    <a:schemeClr val="bg1"/>
                  </a:solidFill>
                </a:rPr>
                <a:t>$</a:t>
              </a:r>
              <a:endParaRPr lang="zh-CN" altLang="en-US" sz="2800" dirty="0">
                <a:solidFill>
                  <a:schemeClr val="bg1"/>
                </a:solidFill>
              </a:endParaRPr>
            </a:p>
          </p:txBody>
        </p:sp>
      </p:grpSp>
      <p:grpSp>
        <p:nvGrpSpPr>
          <p:cNvPr id="27" name="组合 26"/>
          <p:cNvGrpSpPr/>
          <p:nvPr/>
        </p:nvGrpSpPr>
        <p:grpSpPr>
          <a:xfrm>
            <a:off x="6145862" y="3324766"/>
            <a:ext cx="2013683" cy="769441"/>
            <a:chOff x="327660" y="2450706"/>
            <a:chExt cx="2013683" cy="769441"/>
          </a:xfrm>
        </p:grpSpPr>
        <p:sp>
          <p:nvSpPr>
            <p:cNvPr id="28" name="文本框 27"/>
            <p:cNvSpPr txBox="1"/>
            <p:nvPr/>
          </p:nvSpPr>
          <p:spPr>
            <a:xfrm>
              <a:off x="550468" y="2450706"/>
              <a:ext cx="1790875" cy="769441"/>
            </a:xfrm>
            <a:prstGeom prst="rect">
              <a:avLst/>
            </a:prstGeom>
            <a:noFill/>
          </p:spPr>
          <p:txBody>
            <a:bodyPr wrap="none" rtlCol="0">
              <a:spAutoFit/>
            </a:bodyPr>
            <a:lstStyle/>
            <a:p>
              <a:r>
                <a:rPr lang="en-US" altLang="zh-CN" sz="4400" dirty="0">
                  <a:solidFill>
                    <a:srgbClr val="3A3A3A"/>
                  </a:solidFill>
                </a:rPr>
                <a:t>93,440</a:t>
              </a:r>
              <a:endParaRPr lang="zh-CN" altLang="en-US" sz="4400" dirty="0">
                <a:solidFill>
                  <a:srgbClr val="3A3A3A"/>
                </a:solidFill>
              </a:endParaRPr>
            </a:p>
          </p:txBody>
        </p:sp>
        <p:sp>
          <p:nvSpPr>
            <p:cNvPr id="29" name="文本框 28"/>
            <p:cNvSpPr txBox="1"/>
            <p:nvPr/>
          </p:nvSpPr>
          <p:spPr>
            <a:xfrm>
              <a:off x="327660" y="2468904"/>
              <a:ext cx="373820" cy="523220"/>
            </a:xfrm>
            <a:prstGeom prst="rect">
              <a:avLst/>
            </a:prstGeom>
            <a:noFill/>
          </p:spPr>
          <p:txBody>
            <a:bodyPr wrap="none" rtlCol="0">
              <a:spAutoFit/>
            </a:bodyPr>
            <a:lstStyle/>
            <a:p>
              <a:r>
                <a:rPr lang="en-US" altLang="zh-CN" sz="2800" dirty="0">
                  <a:solidFill>
                    <a:srgbClr val="3A3A3A"/>
                  </a:solidFill>
                </a:rPr>
                <a:t>$</a:t>
              </a:r>
              <a:endParaRPr lang="zh-CN" altLang="en-US" sz="2800" dirty="0">
                <a:solidFill>
                  <a:srgbClr val="3A3A3A"/>
                </a:solidFill>
              </a:endParaRPr>
            </a:p>
          </p:txBody>
        </p:sp>
      </p:grpSp>
      <p:sp>
        <p:nvSpPr>
          <p:cNvPr id="30"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文本框 30"/>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1322047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0" y="912383"/>
            <a:ext cx="4203450" cy="2803701"/>
          </a:xfrm>
          <a:prstGeom prst="rect">
            <a:avLst/>
          </a:prstGeom>
        </p:spPr>
      </p:pic>
      <p:pic>
        <p:nvPicPr>
          <p:cNvPr id="5" name="图片 4"/>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4357121" y="0"/>
            <a:ext cx="3315238" cy="2108491"/>
          </a:xfrm>
          <a:prstGeom prst="rect">
            <a:avLst/>
          </a:prstGeom>
        </p:spPr>
      </p:pic>
      <p:pic>
        <p:nvPicPr>
          <p:cNvPr id="6" name="图片 5"/>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357121" y="2314233"/>
            <a:ext cx="4147719" cy="2770547"/>
          </a:xfrm>
          <a:prstGeom prst="rect">
            <a:avLst/>
          </a:prstGeom>
        </p:spPr>
      </p:pic>
      <p:sp>
        <p:nvSpPr>
          <p:cNvPr id="7" name="矩形 6"/>
          <p:cNvSpPr/>
          <p:nvPr/>
        </p:nvSpPr>
        <p:spPr>
          <a:xfrm>
            <a:off x="4357121" y="0"/>
            <a:ext cx="3315238" cy="2108491"/>
          </a:xfrm>
          <a:prstGeom prst="rect">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p:cNvSpPr txBox="1"/>
          <p:nvPr/>
        </p:nvSpPr>
        <p:spPr>
          <a:xfrm>
            <a:off x="143685" y="4525054"/>
            <a:ext cx="4059765" cy="1132618"/>
          </a:xfrm>
          <a:prstGeom prst="rect">
            <a:avLst/>
          </a:prstGeom>
          <a:noFill/>
        </p:spPr>
        <p:txBody>
          <a:bodyPr wrap="square" rtlCol="0">
            <a:spAutoFit/>
          </a:bodyPr>
          <a:lstStyle/>
          <a:p>
            <a:pPr algn="just">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 is worth doing is worth doing well. Believe in yourself. Believe in yourself. Action speak louder than words.</a:t>
            </a:r>
            <a:endParaRPr lang="zh-CN" altLang="en-US" sz="1300" b="1" dirty="0">
              <a:solidFill>
                <a:srgbClr val="3A3A3A"/>
              </a:solidFill>
              <a:latin typeface="Calibri Light" panose="020F0302020204030204" pitchFamily="34" charset="0"/>
            </a:endParaRPr>
          </a:p>
        </p:txBody>
      </p:sp>
      <p:sp>
        <p:nvSpPr>
          <p:cNvPr id="9" name="文本框 8"/>
          <p:cNvSpPr txBox="1"/>
          <p:nvPr/>
        </p:nvSpPr>
        <p:spPr>
          <a:xfrm>
            <a:off x="-382413" y="4013890"/>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
        <p:nvSpPr>
          <p:cNvPr id="10" name="矩形 9"/>
          <p:cNvSpPr/>
          <p:nvPr/>
        </p:nvSpPr>
        <p:spPr>
          <a:xfrm>
            <a:off x="0" y="5781551"/>
            <a:ext cx="2933700" cy="524000"/>
          </a:xfrm>
          <a:prstGeom prst="rect">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KSO_Shape"/>
          <p:cNvSpPr>
            <a:spLocks/>
          </p:cNvSpPr>
          <p:nvPr/>
        </p:nvSpPr>
        <p:spPr bwMode="auto">
          <a:xfrm>
            <a:off x="10769928" y="3433468"/>
            <a:ext cx="541010" cy="405758"/>
          </a:xfrm>
          <a:custGeom>
            <a:avLst/>
            <a:gdLst/>
            <a:ahLst/>
            <a:cxnLst/>
            <a:rect l="0" t="0" r="r" b="b"/>
            <a:pathLst>
              <a:path w="1166813" h="874713">
                <a:moveTo>
                  <a:pt x="631825" y="339725"/>
                </a:moveTo>
                <a:lnTo>
                  <a:pt x="639247" y="339990"/>
                </a:lnTo>
                <a:lnTo>
                  <a:pt x="646669" y="340520"/>
                </a:lnTo>
                <a:lnTo>
                  <a:pt x="654090" y="341314"/>
                </a:lnTo>
                <a:lnTo>
                  <a:pt x="661247" y="342638"/>
                </a:lnTo>
                <a:lnTo>
                  <a:pt x="668404" y="344227"/>
                </a:lnTo>
                <a:lnTo>
                  <a:pt x="675296" y="346081"/>
                </a:lnTo>
                <a:lnTo>
                  <a:pt x="681922" y="348729"/>
                </a:lnTo>
                <a:lnTo>
                  <a:pt x="688814" y="351377"/>
                </a:lnTo>
                <a:lnTo>
                  <a:pt x="695175" y="354026"/>
                </a:lnTo>
                <a:lnTo>
                  <a:pt x="701537" y="357204"/>
                </a:lnTo>
                <a:lnTo>
                  <a:pt x="707633" y="360646"/>
                </a:lnTo>
                <a:lnTo>
                  <a:pt x="713465" y="364619"/>
                </a:lnTo>
                <a:lnTo>
                  <a:pt x="719296" y="368856"/>
                </a:lnTo>
                <a:lnTo>
                  <a:pt x="724862" y="373093"/>
                </a:lnTo>
                <a:lnTo>
                  <a:pt x="730164" y="377595"/>
                </a:lnTo>
                <a:lnTo>
                  <a:pt x="735200" y="382362"/>
                </a:lnTo>
                <a:lnTo>
                  <a:pt x="739971" y="387658"/>
                </a:lnTo>
                <a:lnTo>
                  <a:pt x="744742" y="392955"/>
                </a:lnTo>
                <a:lnTo>
                  <a:pt x="748983" y="398251"/>
                </a:lnTo>
                <a:lnTo>
                  <a:pt x="752959" y="404077"/>
                </a:lnTo>
                <a:lnTo>
                  <a:pt x="756670" y="409903"/>
                </a:lnTo>
                <a:lnTo>
                  <a:pt x="760116" y="415994"/>
                </a:lnTo>
                <a:lnTo>
                  <a:pt x="763562" y="422615"/>
                </a:lnTo>
                <a:lnTo>
                  <a:pt x="766477" y="428971"/>
                </a:lnTo>
                <a:lnTo>
                  <a:pt x="769128" y="435326"/>
                </a:lnTo>
                <a:lnTo>
                  <a:pt x="771514" y="442477"/>
                </a:lnTo>
                <a:lnTo>
                  <a:pt x="773369" y="449097"/>
                </a:lnTo>
                <a:lnTo>
                  <a:pt x="774959" y="456247"/>
                </a:lnTo>
                <a:lnTo>
                  <a:pt x="776285" y="463663"/>
                </a:lnTo>
                <a:lnTo>
                  <a:pt x="777080" y="470813"/>
                </a:lnTo>
                <a:lnTo>
                  <a:pt x="777610" y="478228"/>
                </a:lnTo>
                <a:lnTo>
                  <a:pt x="777875" y="485643"/>
                </a:lnTo>
                <a:lnTo>
                  <a:pt x="777610" y="493058"/>
                </a:lnTo>
                <a:lnTo>
                  <a:pt x="777080" y="500738"/>
                </a:lnTo>
                <a:lnTo>
                  <a:pt x="776285" y="507888"/>
                </a:lnTo>
                <a:lnTo>
                  <a:pt x="774959" y="515303"/>
                </a:lnTo>
                <a:lnTo>
                  <a:pt x="773369" y="522188"/>
                </a:lnTo>
                <a:lnTo>
                  <a:pt x="771514" y="529074"/>
                </a:lnTo>
                <a:lnTo>
                  <a:pt x="769128" y="535959"/>
                </a:lnTo>
                <a:lnTo>
                  <a:pt x="766477" y="542580"/>
                </a:lnTo>
                <a:lnTo>
                  <a:pt x="763562" y="548936"/>
                </a:lnTo>
                <a:lnTo>
                  <a:pt x="760116" y="555291"/>
                </a:lnTo>
                <a:lnTo>
                  <a:pt x="756670" y="561382"/>
                </a:lnTo>
                <a:lnTo>
                  <a:pt x="752959" y="567208"/>
                </a:lnTo>
                <a:lnTo>
                  <a:pt x="748983" y="573034"/>
                </a:lnTo>
                <a:lnTo>
                  <a:pt x="744742" y="578596"/>
                </a:lnTo>
                <a:lnTo>
                  <a:pt x="739971" y="583892"/>
                </a:lnTo>
                <a:lnTo>
                  <a:pt x="735200" y="588659"/>
                </a:lnTo>
                <a:lnTo>
                  <a:pt x="730164" y="593691"/>
                </a:lnTo>
                <a:lnTo>
                  <a:pt x="724862" y="598458"/>
                </a:lnTo>
                <a:lnTo>
                  <a:pt x="719296" y="602695"/>
                </a:lnTo>
                <a:lnTo>
                  <a:pt x="713465" y="606667"/>
                </a:lnTo>
                <a:lnTo>
                  <a:pt x="707633" y="610639"/>
                </a:lnTo>
                <a:lnTo>
                  <a:pt x="701537" y="614082"/>
                </a:lnTo>
                <a:lnTo>
                  <a:pt x="695175" y="617260"/>
                </a:lnTo>
                <a:lnTo>
                  <a:pt x="688814" y="620173"/>
                </a:lnTo>
                <a:lnTo>
                  <a:pt x="681922" y="622821"/>
                </a:lnTo>
                <a:lnTo>
                  <a:pt x="675296" y="624940"/>
                </a:lnTo>
                <a:lnTo>
                  <a:pt x="668404" y="626794"/>
                </a:lnTo>
                <a:lnTo>
                  <a:pt x="661247" y="628912"/>
                </a:lnTo>
                <a:lnTo>
                  <a:pt x="654090" y="629971"/>
                </a:lnTo>
                <a:lnTo>
                  <a:pt x="646669" y="631031"/>
                </a:lnTo>
                <a:lnTo>
                  <a:pt x="639247" y="631560"/>
                </a:lnTo>
                <a:lnTo>
                  <a:pt x="631825" y="631825"/>
                </a:lnTo>
                <a:lnTo>
                  <a:pt x="624403" y="631560"/>
                </a:lnTo>
                <a:lnTo>
                  <a:pt x="616982" y="631031"/>
                </a:lnTo>
                <a:lnTo>
                  <a:pt x="609560" y="629971"/>
                </a:lnTo>
                <a:lnTo>
                  <a:pt x="602403" y="628912"/>
                </a:lnTo>
                <a:lnTo>
                  <a:pt x="595511" y="626794"/>
                </a:lnTo>
                <a:lnTo>
                  <a:pt x="588355" y="624940"/>
                </a:lnTo>
                <a:lnTo>
                  <a:pt x="581728" y="622821"/>
                </a:lnTo>
                <a:lnTo>
                  <a:pt x="575102" y="620173"/>
                </a:lnTo>
                <a:lnTo>
                  <a:pt x="568475" y="617260"/>
                </a:lnTo>
                <a:lnTo>
                  <a:pt x="562378" y="614082"/>
                </a:lnTo>
                <a:lnTo>
                  <a:pt x="556282" y="610639"/>
                </a:lnTo>
                <a:lnTo>
                  <a:pt x="550186" y="606667"/>
                </a:lnTo>
                <a:lnTo>
                  <a:pt x="544619" y="602695"/>
                </a:lnTo>
                <a:lnTo>
                  <a:pt x="539053" y="598458"/>
                </a:lnTo>
                <a:lnTo>
                  <a:pt x="533487" y="593691"/>
                </a:lnTo>
                <a:lnTo>
                  <a:pt x="528450" y="588659"/>
                </a:lnTo>
                <a:lnTo>
                  <a:pt x="523679" y="583892"/>
                </a:lnTo>
                <a:lnTo>
                  <a:pt x="519173" y="578596"/>
                </a:lnTo>
                <a:lnTo>
                  <a:pt x="514667" y="573034"/>
                </a:lnTo>
                <a:lnTo>
                  <a:pt x="510691" y="567208"/>
                </a:lnTo>
                <a:lnTo>
                  <a:pt x="506980" y="561382"/>
                </a:lnTo>
                <a:lnTo>
                  <a:pt x="503534" y="555291"/>
                </a:lnTo>
                <a:lnTo>
                  <a:pt x="500354" y="548936"/>
                </a:lnTo>
                <a:lnTo>
                  <a:pt x="497438" y="542580"/>
                </a:lnTo>
                <a:lnTo>
                  <a:pt x="494522" y="535959"/>
                </a:lnTo>
                <a:lnTo>
                  <a:pt x="492402" y="529074"/>
                </a:lnTo>
                <a:lnTo>
                  <a:pt x="490281" y="522188"/>
                </a:lnTo>
                <a:lnTo>
                  <a:pt x="488691" y="515303"/>
                </a:lnTo>
                <a:lnTo>
                  <a:pt x="487366" y="507888"/>
                </a:lnTo>
                <a:lnTo>
                  <a:pt x="486570" y="500738"/>
                </a:lnTo>
                <a:lnTo>
                  <a:pt x="486040" y="493058"/>
                </a:lnTo>
                <a:lnTo>
                  <a:pt x="485775" y="485643"/>
                </a:lnTo>
                <a:lnTo>
                  <a:pt x="486040" y="478228"/>
                </a:lnTo>
                <a:lnTo>
                  <a:pt x="486570" y="470813"/>
                </a:lnTo>
                <a:lnTo>
                  <a:pt x="487366" y="463663"/>
                </a:lnTo>
                <a:lnTo>
                  <a:pt x="488691" y="456247"/>
                </a:lnTo>
                <a:lnTo>
                  <a:pt x="490281" y="449097"/>
                </a:lnTo>
                <a:lnTo>
                  <a:pt x="492402" y="442477"/>
                </a:lnTo>
                <a:lnTo>
                  <a:pt x="494522" y="435326"/>
                </a:lnTo>
                <a:lnTo>
                  <a:pt x="497438" y="428971"/>
                </a:lnTo>
                <a:lnTo>
                  <a:pt x="500354" y="422615"/>
                </a:lnTo>
                <a:lnTo>
                  <a:pt x="503534" y="415994"/>
                </a:lnTo>
                <a:lnTo>
                  <a:pt x="506980" y="409903"/>
                </a:lnTo>
                <a:lnTo>
                  <a:pt x="510691" y="404077"/>
                </a:lnTo>
                <a:lnTo>
                  <a:pt x="514667" y="398251"/>
                </a:lnTo>
                <a:lnTo>
                  <a:pt x="519173" y="392955"/>
                </a:lnTo>
                <a:lnTo>
                  <a:pt x="523679" y="387658"/>
                </a:lnTo>
                <a:lnTo>
                  <a:pt x="528450" y="382362"/>
                </a:lnTo>
                <a:lnTo>
                  <a:pt x="533487" y="377595"/>
                </a:lnTo>
                <a:lnTo>
                  <a:pt x="539053" y="373093"/>
                </a:lnTo>
                <a:lnTo>
                  <a:pt x="544619" y="368856"/>
                </a:lnTo>
                <a:lnTo>
                  <a:pt x="550186" y="364619"/>
                </a:lnTo>
                <a:lnTo>
                  <a:pt x="556282" y="360646"/>
                </a:lnTo>
                <a:lnTo>
                  <a:pt x="562378" y="357204"/>
                </a:lnTo>
                <a:lnTo>
                  <a:pt x="568475" y="354026"/>
                </a:lnTo>
                <a:lnTo>
                  <a:pt x="575102" y="351377"/>
                </a:lnTo>
                <a:lnTo>
                  <a:pt x="581728" y="348729"/>
                </a:lnTo>
                <a:lnTo>
                  <a:pt x="588355" y="346081"/>
                </a:lnTo>
                <a:lnTo>
                  <a:pt x="595511" y="344227"/>
                </a:lnTo>
                <a:lnTo>
                  <a:pt x="602403" y="342638"/>
                </a:lnTo>
                <a:lnTo>
                  <a:pt x="609560" y="341314"/>
                </a:lnTo>
                <a:lnTo>
                  <a:pt x="616982" y="340520"/>
                </a:lnTo>
                <a:lnTo>
                  <a:pt x="624403" y="339990"/>
                </a:lnTo>
                <a:lnTo>
                  <a:pt x="631825" y="339725"/>
                </a:lnTo>
                <a:close/>
                <a:moveTo>
                  <a:pt x="992942" y="242814"/>
                </a:moveTo>
                <a:lnTo>
                  <a:pt x="989237" y="243079"/>
                </a:lnTo>
                <a:lnTo>
                  <a:pt x="985797" y="243608"/>
                </a:lnTo>
                <a:lnTo>
                  <a:pt x="981827" y="244137"/>
                </a:lnTo>
                <a:lnTo>
                  <a:pt x="978387" y="244930"/>
                </a:lnTo>
                <a:lnTo>
                  <a:pt x="974947" y="245988"/>
                </a:lnTo>
                <a:lnTo>
                  <a:pt x="971506" y="247046"/>
                </a:lnTo>
                <a:lnTo>
                  <a:pt x="968331" y="248369"/>
                </a:lnTo>
                <a:lnTo>
                  <a:pt x="964890" y="249956"/>
                </a:lnTo>
                <a:lnTo>
                  <a:pt x="961714" y="251543"/>
                </a:lnTo>
                <a:lnTo>
                  <a:pt x="958803" y="253395"/>
                </a:lnTo>
                <a:lnTo>
                  <a:pt x="955892" y="255246"/>
                </a:lnTo>
                <a:lnTo>
                  <a:pt x="952981" y="257362"/>
                </a:lnTo>
                <a:lnTo>
                  <a:pt x="950335" y="259478"/>
                </a:lnTo>
                <a:lnTo>
                  <a:pt x="947424" y="261594"/>
                </a:lnTo>
                <a:lnTo>
                  <a:pt x="945042" y="264239"/>
                </a:lnTo>
                <a:lnTo>
                  <a:pt x="942660" y="266620"/>
                </a:lnTo>
                <a:lnTo>
                  <a:pt x="940278" y="269265"/>
                </a:lnTo>
                <a:lnTo>
                  <a:pt x="938161" y="272174"/>
                </a:lnTo>
                <a:lnTo>
                  <a:pt x="936044" y="275084"/>
                </a:lnTo>
                <a:lnTo>
                  <a:pt x="934192" y="277993"/>
                </a:lnTo>
                <a:lnTo>
                  <a:pt x="932604" y="280903"/>
                </a:lnTo>
                <a:lnTo>
                  <a:pt x="931016" y="284077"/>
                </a:lnTo>
                <a:lnTo>
                  <a:pt x="929428" y="287251"/>
                </a:lnTo>
                <a:lnTo>
                  <a:pt x="927840" y="290425"/>
                </a:lnTo>
                <a:lnTo>
                  <a:pt x="926782" y="294128"/>
                </a:lnTo>
                <a:lnTo>
                  <a:pt x="925723" y="297567"/>
                </a:lnTo>
                <a:lnTo>
                  <a:pt x="924929" y="301005"/>
                </a:lnTo>
                <a:lnTo>
                  <a:pt x="924400" y="304444"/>
                </a:lnTo>
                <a:lnTo>
                  <a:pt x="923870" y="308147"/>
                </a:lnTo>
                <a:lnTo>
                  <a:pt x="923606" y="312114"/>
                </a:lnTo>
                <a:lnTo>
                  <a:pt x="923606" y="315817"/>
                </a:lnTo>
                <a:lnTo>
                  <a:pt x="923606" y="319520"/>
                </a:lnTo>
                <a:lnTo>
                  <a:pt x="923870" y="323223"/>
                </a:lnTo>
                <a:lnTo>
                  <a:pt x="924400" y="326662"/>
                </a:lnTo>
                <a:lnTo>
                  <a:pt x="924929" y="330630"/>
                </a:lnTo>
                <a:lnTo>
                  <a:pt x="925723" y="334068"/>
                </a:lnTo>
                <a:lnTo>
                  <a:pt x="926782" y="337242"/>
                </a:lnTo>
                <a:lnTo>
                  <a:pt x="927840" y="340681"/>
                </a:lnTo>
                <a:lnTo>
                  <a:pt x="929428" y="343855"/>
                </a:lnTo>
                <a:lnTo>
                  <a:pt x="931016" y="347293"/>
                </a:lnTo>
                <a:lnTo>
                  <a:pt x="932604" y="350467"/>
                </a:lnTo>
                <a:lnTo>
                  <a:pt x="934192" y="353377"/>
                </a:lnTo>
                <a:lnTo>
                  <a:pt x="936044" y="356286"/>
                </a:lnTo>
                <a:lnTo>
                  <a:pt x="938161" y="359196"/>
                </a:lnTo>
                <a:lnTo>
                  <a:pt x="940278" y="361841"/>
                </a:lnTo>
                <a:lnTo>
                  <a:pt x="942660" y="364486"/>
                </a:lnTo>
                <a:lnTo>
                  <a:pt x="945042" y="367131"/>
                </a:lnTo>
                <a:lnTo>
                  <a:pt x="947424" y="369512"/>
                </a:lnTo>
                <a:lnTo>
                  <a:pt x="950335" y="371892"/>
                </a:lnTo>
                <a:lnTo>
                  <a:pt x="952981" y="374008"/>
                </a:lnTo>
                <a:lnTo>
                  <a:pt x="955892" y="375860"/>
                </a:lnTo>
                <a:lnTo>
                  <a:pt x="958803" y="377711"/>
                </a:lnTo>
                <a:lnTo>
                  <a:pt x="961714" y="379563"/>
                </a:lnTo>
                <a:lnTo>
                  <a:pt x="964890" y="381150"/>
                </a:lnTo>
                <a:lnTo>
                  <a:pt x="968331" y="382472"/>
                </a:lnTo>
                <a:lnTo>
                  <a:pt x="971506" y="383795"/>
                </a:lnTo>
                <a:lnTo>
                  <a:pt x="974947" y="385117"/>
                </a:lnTo>
                <a:lnTo>
                  <a:pt x="978387" y="386175"/>
                </a:lnTo>
                <a:lnTo>
                  <a:pt x="981827" y="386969"/>
                </a:lnTo>
                <a:lnTo>
                  <a:pt x="985797" y="387498"/>
                </a:lnTo>
                <a:lnTo>
                  <a:pt x="989237" y="388027"/>
                </a:lnTo>
                <a:lnTo>
                  <a:pt x="992942" y="388291"/>
                </a:lnTo>
                <a:lnTo>
                  <a:pt x="996647" y="388291"/>
                </a:lnTo>
                <a:lnTo>
                  <a:pt x="1000352" y="388291"/>
                </a:lnTo>
                <a:lnTo>
                  <a:pt x="1004057" y="388027"/>
                </a:lnTo>
                <a:lnTo>
                  <a:pt x="1007762" y="387498"/>
                </a:lnTo>
                <a:lnTo>
                  <a:pt x="1011467" y="386969"/>
                </a:lnTo>
                <a:lnTo>
                  <a:pt x="1014908" y="386175"/>
                </a:lnTo>
                <a:lnTo>
                  <a:pt x="1018348" y="385117"/>
                </a:lnTo>
                <a:lnTo>
                  <a:pt x="1021524" y="383795"/>
                </a:lnTo>
                <a:lnTo>
                  <a:pt x="1025229" y="382472"/>
                </a:lnTo>
                <a:lnTo>
                  <a:pt x="1028405" y="381150"/>
                </a:lnTo>
                <a:lnTo>
                  <a:pt x="1031580" y="379563"/>
                </a:lnTo>
                <a:lnTo>
                  <a:pt x="1034491" y="377711"/>
                </a:lnTo>
                <a:lnTo>
                  <a:pt x="1037403" y="375860"/>
                </a:lnTo>
                <a:lnTo>
                  <a:pt x="1040314" y="374008"/>
                </a:lnTo>
                <a:lnTo>
                  <a:pt x="1043225" y="371892"/>
                </a:lnTo>
                <a:lnTo>
                  <a:pt x="1045871" y="369512"/>
                </a:lnTo>
                <a:lnTo>
                  <a:pt x="1048253" y="367131"/>
                </a:lnTo>
                <a:lnTo>
                  <a:pt x="1050635" y="364486"/>
                </a:lnTo>
                <a:lnTo>
                  <a:pt x="1053017" y="361841"/>
                </a:lnTo>
                <a:lnTo>
                  <a:pt x="1055134" y="359196"/>
                </a:lnTo>
                <a:lnTo>
                  <a:pt x="1057251" y="356286"/>
                </a:lnTo>
                <a:lnTo>
                  <a:pt x="1059103" y="353377"/>
                </a:lnTo>
                <a:lnTo>
                  <a:pt x="1060956" y="350467"/>
                </a:lnTo>
                <a:lnTo>
                  <a:pt x="1062544" y="347293"/>
                </a:lnTo>
                <a:lnTo>
                  <a:pt x="1064132" y="343855"/>
                </a:lnTo>
                <a:lnTo>
                  <a:pt x="1065455" y="340681"/>
                </a:lnTo>
                <a:lnTo>
                  <a:pt x="1066513" y="337242"/>
                </a:lnTo>
                <a:lnTo>
                  <a:pt x="1067572" y="334068"/>
                </a:lnTo>
                <a:lnTo>
                  <a:pt x="1068366" y="330630"/>
                </a:lnTo>
                <a:lnTo>
                  <a:pt x="1068895" y="326662"/>
                </a:lnTo>
                <a:lnTo>
                  <a:pt x="1069424" y="323223"/>
                </a:lnTo>
                <a:lnTo>
                  <a:pt x="1069689" y="319520"/>
                </a:lnTo>
                <a:lnTo>
                  <a:pt x="1069689" y="315817"/>
                </a:lnTo>
                <a:lnTo>
                  <a:pt x="1069689" y="312114"/>
                </a:lnTo>
                <a:lnTo>
                  <a:pt x="1069424" y="308147"/>
                </a:lnTo>
                <a:lnTo>
                  <a:pt x="1068895" y="304444"/>
                </a:lnTo>
                <a:lnTo>
                  <a:pt x="1068366" y="301005"/>
                </a:lnTo>
                <a:lnTo>
                  <a:pt x="1067572" y="297567"/>
                </a:lnTo>
                <a:lnTo>
                  <a:pt x="1066513" y="294128"/>
                </a:lnTo>
                <a:lnTo>
                  <a:pt x="1065455" y="290425"/>
                </a:lnTo>
                <a:lnTo>
                  <a:pt x="1064132" y="287251"/>
                </a:lnTo>
                <a:lnTo>
                  <a:pt x="1062544" y="284077"/>
                </a:lnTo>
                <a:lnTo>
                  <a:pt x="1060956" y="280903"/>
                </a:lnTo>
                <a:lnTo>
                  <a:pt x="1059103" y="277993"/>
                </a:lnTo>
                <a:lnTo>
                  <a:pt x="1057251" y="275084"/>
                </a:lnTo>
                <a:lnTo>
                  <a:pt x="1055134" y="272174"/>
                </a:lnTo>
                <a:lnTo>
                  <a:pt x="1053017" y="269265"/>
                </a:lnTo>
                <a:lnTo>
                  <a:pt x="1050635" y="266620"/>
                </a:lnTo>
                <a:lnTo>
                  <a:pt x="1048253" y="264239"/>
                </a:lnTo>
                <a:lnTo>
                  <a:pt x="1045871" y="261594"/>
                </a:lnTo>
                <a:lnTo>
                  <a:pt x="1043225" y="259478"/>
                </a:lnTo>
                <a:lnTo>
                  <a:pt x="1040314" y="257362"/>
                </a:lnTo>
                <a:lnTo>
                  <a:pt x="1037403" y="255246"/>
                </a:lnTo>
                <a:lnTo>
                  <a:pt x="1034491" y="253395"/>
                </a:lnTo>
                <a:lnTo>
                  <a:pt x="1031580" y="251543"/>
                </a:lnTo>
                <a:lnTo>
                  <a:pt x="1028405" y="249956"/>
                </a:lnTo>
                <a:lnTo>
                  <a:pt x="1025229" y="248369"/>
                </a:lnTo>
                <a:lnTo>
                  <a:pt x="1021524" y="247046"/>
                </a:lnTo>
                <a:lnTo>
                  <a:pt x="1018348" y="245988"/>
                </a:lnTo>
                <a:lnTo>
                  <a:pt x="1014908" y="244930"/>
                </a:lnTo>
                <a:lnTo>
                  <a:pt x="1011467" y="244137"/>
                </a:lnTo>
                <a:lnTo>
                  <a:pt x="1007762" y="243608"/>
                </a:lnTo>
                <a:lnTo>
                  <a:pt x="1004057" y="243079"/>
                </a:lnTo>
                <a:lnTo>
                  <a:pt x="1000352" y="242814"/>
                </a:lnTo>
                <a:lnTo>
                  <a:pt x="996647" y="242814"/>
                </a:lnTo>
                <a:lnTo>
                  <a:pt x="992942" y="242814"/>
                </a:lnTo>
                <a:close/>
                <a:moveTo>
                  <a:pt x="632233" y="242814"/>
                </a:moveTo>
                <a:lnTo>
                  <a:pt x="619795" y="243079"/>
                </a:lnTo>
                <a:lnTo>
                  <a:pt x="607357" y="243872"/>
                </a:lnTo>
                <a:lnTo>
                  <a:pt x="595183" y="245459"/>
                </a:lnTo>
                <a:lnTo>
                  <a:pt x="583274" y="247575"/>
                </a:lnTo>
                <a:lnTo>
                  <a:pt x="571365" y="250221"/>
                </a:lnTo>
                <a:lnTo>
                  <a:pt x="559986" y="253659"/>
                </a:lnTo>
                <a:lnTo>
                  <a:pt x="548606" y="257627"/>
                </a:lnTo>
                <a:lnTo>
                  <a:pt x="537756" y="261859"/>
                </a:lnTo>
                <a:lnTo>
                  <a:pt x="526905" y="266620"/>
                </a:lnTo>
                <a:lnTo>
                  <a:pt x="516055" y="272174"/>
                </a:lnTo>
                <a:lnTo>
                  <a:pt x="505998" y="277993"/>
                </a:lnTo>
                <a:lnTo>
                  <a:pt x="496207" y="284077"/>
                </a:lnTo>
                <a:lnTo>
                  <a:pt x="486679" y="291219"/>
                </a:lnTo>
                <a:lnTo>
                  <a:pt x="477417" y="298360"/>
                </a:lnTo>
                <a:lnTo>
                  <a:pt x="468684" y="305766"/>
                </a:lnTo>
                <a:lnTo>
                  <a:pt x="460480" y="313966"/>
                </a:lnTo>
                <a:lnTo>
                  <a:pt x="452276" y="322165"/>
                </a:lnTo>
                <a:lnTo>
                  <a:pt x="444601" y="331159"/>
                </a:lnTo>
                <a:lnTo>
                  <a:pt x="437191" y="340152"/>
                </a:lnTo>
                <a:lnTo>
                  <a:pt x="430575" y="349938"/>
                </a:lnTo>
                <a:lnTo>
                  <a:pt x="424224" y="359725"/>
                </a:lnTo>
                <a:lnTo>
                  <a:pt x="418401" y="369776"/>
                </a:lnTo>
                <a:lnTo>
                  <a:pt x="413109" y="380092"/>
                </a:lnTo>
                <a:lnTo>
                  <a:pt x="408080" y="390936"/>
                </a:lnTo>
                <a:lnTo>
                  <a:pt x="403846" y="402046"/>
                </a:lnTo>
                <a:lnTo>
                  <a:pt x="399876" y="413419"/>
                </a:lnTo>
                <a:lnTo>
                  <a:pt x="396701" y="424793"/>
                </a:lnTo>
                <a:lnTo>
                  <a:pt x="394054" y="436431"/>
                </a:lnTo>
                <a:lnTo>
                  <a:pt x="391937" y="448598"/>
                </a:lnTo>
                <a:lnTo>
                  <a:pt x="390349" y="460765"/>
                </a:lnTo>
                <a:lnTo>
                  <a:pt x="389291" y="472932"/>
                </a:lnTo>
                <a:lnTo>
                  <a:pt x="389026" y="485364"/>
                </a:lnTo>
                <a:lnTo>
                  <a:pt x="389291" y="498060"/>
                </a:lnTo>
                <a:lnTo>
                  <a:pt x="390349" y="510227"/>
                </a:lnTo>
                <a:lnTo>
                  <a:pt x="391937" y="522395"/>
                </a:lnTo>
                <a:lnTo>
                  <a:pt x="394054" y="534562"/>
                </a:lnTo>
                <a:lnTo>
                  <a:pt x="396701" y="546200"/>
                </a:lnTo>
                <a:lnTo>
                  <a:pt x="399876" y="557838"/>
                </a:lnTo>
                <a:lnTo>
                  <a:pt x="403846" y="568947"/>
                </a:lnTo>
                <a:lnTo>
                  <a:pt x="408080" y="580056"/>
                </a:lnTo>
                <a:lnTo>
                  <a:pt x="413109" y="590901"/>
                </a:lnTo>
                <a:lnTo>
                  <a:pt x="418401" y="601217"/>
                </a:lnTo>
                <a:lnTo>
                  <a:pt x="424224" y="611532"/>
                </a:lnTo>
                <a:lnTo>
                  <a:pt x="430575" y="621319"/>
                </a:lnTo>
                <a:lnTo>
                  <a:pt x="437191" y="630841"/>
                </a:lnTo>
                <a:lnTo>
                  <a:pt x="444601" y="640099"/>
                </a:lnTo>
                <a:lnTo>
                  <a:pt x="452276" y="648827"/>
                </a:lnTo>
                <a:lnTo>
                  <a:pt x="460480" y="657291"/>
                </a:lnTo>
                <a:lnTo>
                  <a:pt x="468684" y="665491"/>
                </a:lnTo>
                <a:lnTo>
                  <a:pt x="477417" y="672897"/>
                </a:lnTo>
                <a:lnTo>
                  <a:pt x="486679" y="680039"/>
                </a:lnTo>
                <a:lnTo>
                  <a:pt x="496207" y="687180"/>
                </a:lnTo>
                <a:lnTo>
                  <a:pt x="505998" y="693264"/>
                </a:lnTo>
                <a:lnTo>
                  <a:pt x="516055" y="699083"/>
                </a:lnTo>
                <a:lnTo>
                  <a:pt x="526905" y="704637"/>
                </a:lnTo>
                <a:lnTo>
                  <a:pt x="537756" y="709399"/>
                </a:lnTo>
                <a:lnTo>
                  <a:pt x="548606" y="713631"/>
                </a:lnTo>
                <a:lnTo>
                  <a:pt x="559986" y="717598"/>
                </a:lnTo>
                <a:lnTo>
                  <a:pt x="571365" y="721037"/>
                </a:lnTo>
                <a:lnTo>
                  <a:pt x="583274" y="723682"/>
                </a:lnTo>
                <a:lnTo>
                  <a:pt x="595183" y="725798"/>
                </a:lnTo>
                <a:lnTo>
                  <a:pt x="607357" y="727385"/>
                </a:lnTo>
                <a:lnTo>
                  <a:pt x="619795" y="728178"/>
                </a:lnTo>
                <a:lnTo>
                  <a:pt x="632233" y="728443"/>
                </a:lnTo>
                <a:lnTo>
                  <a:pt x="644672" y="728178"/>
                </a:lnTo>
                <a:lnTo>
                  <a:pt x="657110" y="727385"/>
                </a:lnTo>
                <a:lnTo>
                  <a:pt x="669283" y="725798"/>
                </a:lnTo>
                <a:lnTo>
                  <a:pt x="681192" y="723682"/>
                </a:lnTo>
                <a:lnTo>
                  <a:pt x="693101" y="721037"/>
                </a:lnTo>
                <a:lnTo>
                  <a:pt x="704746" y="717598"/>
                </a:lnTo>
                <a:lnTo>
                  <a:pt x="715861" y="713631"/>
                </a:lnTo>
                <a:lnTo>
                  <a:pt x="726976" y="709399"/>
                </a:lnTo>
                <a:lnTo>
                  <a:pt x="737561" y="704637"/>
                </a:lnTo>
                <a:lnTo>
                  <a:pt x="748147" y="699083"/>
                </a:lnTo>
                <a:lnTo>
                  <a:pt x="758204" y="693264"/>
                </a:lnTo>
                <a:lnTo>
                  <a:pt x="767995" y="687180"/>
                </a:lnTo>
                <a:lnTo>
                  <a:pt x="777523" y="680039"/>
                </a:lnTo>
                <a:lnTo>
                  <a:pt x="786785" y="672897"/>
                </a:lnTo>
                <a:lnTo>
                  <a:pt x="795518" y="665491"/>
                </a:lnTo>
                <a:lnTo>
                  <a:pt x="803987" y="657291"/>
                </a:lnTo>
                <a:lnTo>
                  <a:pt x="811926" y="648827"/>
                </a:lnTo>
                <a:lnTo>
                  <a:pt x="819866" y="640099"/>
                </a:lnTo>
                <a:lnTo>
                  <a:pt x="826746" y="630841"/>
                </a:lnTo>
                <a:lnTo>
                  <a:pt x="833627" y="621319"/>
                </a:lnTo>
                <a:lnTo>
                  <a:pt x="839978" y="611532"/>
                </a:lnTo>
                <a:lnTo>
                  <a:pt x="845801" y="601217"/>
                </a:lnTo>
                <a:lnTo>
                  <a:pt x="851094" y="590901"/>
                </a:lnTo>
                <a:lnTo>
                  <a:pt x="856122" y="580056"/>
                </a:lnTo>
                <a:lnTo>
                  <a:pt x="860356" y="568947"/>
                </a:lnTo>
                <a:lnTo>
                  <a:pt x="864061" y="557838"/>
                </a:lnTo>
                <a:lnTo>
                  <a:pt x="867501" y="546200"/>
                </a:lnTo>
                <a:lnTo>
                  <a:pt x="870148" y="534562"/>
                </a:lnTo>
                <a:lnTo>
                  <a:pt x="872265" y="522395"/>
                </a:lnTo>
                <a:lnTo>
                  <a:pt x="873853" y="510227"/>
                </a:lnTo>
                <a:lnTo>
                  <a:pt x="874911" y="498060"/>
                </a:lnTo>
                <a:lnTo>
                  <a:pt x="875176" y="485364"/>
                </a:lnTo>
                <a:lnTo>
                  <a:pt x="874911" y="472932"/>
                </a:lnTo>
                <a:lnTo>
                  <a:pt x="873853" y="460765"/>
                </a:lnTo>
                <a:lnTo>
                  <a:pt x="872265" y="448598"/>
                </a:lnTo>
                <a:lnTo>
                  <a:pt x="870148" y="436431"/>
                </a:lnTo>
                <a:lnTo>
                  <a:pt x="867501" y="424793"/>
                </a:lnTo>
                <a:lnTo>
                  <a:pt x="864061" y="413419"/>
                </a:lnTo>
                <a:lnTo>
                  <a:pt x="860356" y="402046"/>
                </a:lnTo>
                <a:lnTo>
                  <a:pt x="856122" y="390936"/>
                </a:lnTo>
                <a:lnTo>
                  <a:pt x="851094" y="380092"/>
                </a:lnTo>
                <a:lnTo>
                  <a:pt x="845801" y="369776"/>
                </a:lnTo>
                <a:lnTo>
                  <a:pt x="839978" y="359725"/>
                </a:lnTo>
                <a:lnTo>
                  <a:pt x="833627" y="349938"/>
                </a:lnTo>
                <a:lnTo>
                  <a:pt x="826746" y="340152"/>
                </a:lnTo>
                <a:lnTo>
                  <a:pt x="819866" y="331159"/>
                </a:lnTo>
                <a:lnTo>
                  <a:pt x="811926" y="322165"/>
                </a:lnTo>
                <a:lnTo>
                  <a:pt x="803987" y="313966"/>
                </a:lnTo>
                <a:lnTo>
                  <a:pt x="795518" y="305766"/>
                </a:lnTo>
                <a:lnTo>
                  <a:pt x="786785" y="298360"/>
                </a:lnTo>
                <a:lnTo>
                  <a:pt x="777523" y="291219"/>
                </a:lnTo>
                <a:lnTo>
                  <a:pt x="767995" y="284077"/>
                </a:lnTo>
                <a:lnTo>
                  <a:pt x="758204" y="277993"/>
                </a:lnTo>
                <a:lnTo>
                  <a:pt x="748147" y="272174"/>
                </a:lnTo>
                <a:lnTo>
                  <a:pt x="737561" y="266620"/>
                </a:lnTo>
                <a:lnTo>
                  <a:pt x="726976" y="261859"/>
                </a:lnTo>
                <a:lnTo>
                  <a:pt x="715861" y="257627"/>
                </a:lnTo>
                <a:lnTo>
                  <a:pt x="704746" y="253659"/>
                </a:lnTo>
                <a:lnTo>
                  <a:pt x="693101" y="250221"/>
                </a:lnTo>
                <a:lnTo>
                  <a:pt x="681192" y="247575"/>
                </a:lnTo>
                <a:lnTo>
                  <a:pt x="669283" y="245459"/>
                </a:lnTo>
                <a:lnTo>
                  <a:pt x="657110" y="243872"/>
                </a:lnTo>
                <a:lnTo>
                  <a:pt x="644672" y="243079"/>
                </a:lnTo>
                <a:lnTo>
                  <a:pt x="632233" y="242814"/>
                </a:lnTo>
                <a:close/>
                <a:moveTo>
                  <a:pt x="291902" y="0"/>
                </a:moveTo>
                <a:lnTo>
                  <a:pt x="389026" y="0"/>
                </a:lnTo>
                <a:lnTo>
                  <a:pt x="394054" y="265"/>
                </a:lnTo>
                <a:lnTo>
                  <a:pt x="398818" y="529"/>
                </a:lnTo>
                <a:lnTo>
                  <a:pt x="403846" y="1058"/>
                </a:lnTo>
                <a:lnTo>
                  <a:pt x="408610" y="1852"/>
                </a:lnTo>
                <a:lnTo>
                  <a:pt x="413373" y="2910"/>
                </a:lnTo>
                <a:lnTo>
                  <a:pt x="417872" y="4232"/>
                </a:lnTo>
                <a:lnTo>
                  <a:pt x="422636" y="5819"/>
                </a:lnTo>
                <a:lnTo>
                  <a:pt x="426870" y="7406"/>
                </a:lnTo>
                <a:lnTo>
                  <a:pt x="431104" y="9522"/>
                </a:lnTo>
                <a:lnTo>
                  <a:pt x="435339" y="11903"/>
                </a:lnTo>
                <a:lnTo>
                  <a:pt x="439308" y="14019"/>
                </a:lnTo>
                <a:lnTo>
                  <a:pt x="443543" y="16664"/>
                </a:lnTo>
                <a:lnTo>
                  <a:pt x="447248" y="19309"/>
                </a:lnTo>
                <a:lnTo>
                  <a:pt x="450953" y="21954"/>
                </a:lnTo>
                <a:lnTo>
                  <a:pt x="454393" y="25128"/>
                </a:lnTo>
                <a:lnTo>
                  <a:pt x="457569" y="28302"/>
                </a:lnTo>
                <a:lnTo>
                  <a:pt x="461009" y="31741"/>
                </a:lnTo>
                <a:lnTo>
                  <a:pt x="464185" y="35179"/>
                </a:lnTo>
                <a:lnTo>
                  <a:pt x="466831" y="38882"/>
                </a:lnTo>
                <a:lnTo>
                  <a:pt x="469478" y="42585"/>
                </a:lnTo>
                <a:lnTo>
                  <a:pt x="472124" y="46553"/>
                </a:lnTo>
                <a:lnTo>
                  <a:pt x="474241" y="50785"/>
                </a:lnTo>
                <a:lnTo>
                  <a:pt x="476358" y="55017"/>
                </a:lnTo>
                <a:lnTo>
                  <a:pt x="478476" y="59249"/>
                </a:lnTo>
                <a:lnTo>
                  <a:pt x="480328" y="63481"/>
                </a:lnTo>
                <a:lnTo>
                  <a:pt x="481916" y="68242"/>
                </a:lnTo>
                <a:lnTo>
                  <a:pt x="483239" y="72739"/>
                </a:lnTo>
                <a:lnTo>
                  <a:pt x="484298" y="77500"/>
                </a:lnTo>
                <a:lnTo>
                  <a:pt x="485092" y="82261"/>
                </a:lnTo>
                <a:lnTo>
                  <a:pt x="485621" y="87286"/>
                </a:lnTo>
                <a:lnTo>
                  <a:pt x="486150" y="92047"/>
                </a:lnTo>
                <a:lnTo>
                  <a:pt x="486150" y="97073"/>
                </a:lnTo>
                <a:lnTo>
                  <a:pt x="1069689" y="97073"/>
                </a:lnTo>
                <a:lnTo>
                  <a:pt x="1074717" y="97073"/>
                </a:lnTo>
                <a:lnTo>
                  <a:pt x="1079745" y="97602"/>
                </a:lnTo>
                <a:lnTo>
                  <a:pt x="1084509" y="98131"/>
                </a:lnTo>
                <a:lnTo>
                  <a:pt x="1089273" y="98925"/>
                </a:lnTo>
                <a:lnTo>
                  <a:pt x="1093772" y="99983"/>
                </a:lnTo>
                <a:lnTo>
                  <a:pt x="1098535" y="101305"/>
                </a:lnTo>
                <a:lnTo>
                  <a:pt x="1103034" y="102892"/>
                </a:lnTo>
                <a:lnTo>
                  <a:pt x="1107533" y="104744"/>
                </a:lnTo>
                <a:lnTo>
                  <a:pt x="1111767" y="106595"/>
                </a:lnTo>
                <a:lnTo>
                  <a:pt x="1115737" y="108711"/>
                </a:lnTo>
                <a:lnTo>
                  <a:pt x="1119971" y="111092"/>
                </a:lnTo>
                <a:lnTo>
                  <a:pt x="1123941" y="113737"/>
                </a:lnTo>
                <a:lnTo>
                  <a:pt x="1127646" y="116382"/>
                </a:lnTo>
                <a:lnTo>
                  <a:pt x="1131351" y="119027"/>
                </a:lnTo>
                <a:lnTo>
                  <a:pt x="1134791" y="122201"/>
                </a:lnTo>
                <a:lnTo>
                  <a:pt x="1138496" y="125639"/>
                </a:lnTo>
                <a:lnTo>
                  <a:pt x="1141672" y="128813"/>
                </a:lnTo>
                <a:lnTo>
                  <a:pt x="1144583" y="132252"/>
                </a:lnTo>
                <a:lnTo>
                  <a:pt x="1147494" y="135955"/>
                </a:lnTo>
                <a:lnTo>
                  <a:pt x="1150141" y="139658"/>
                </a:lnTo>
                <a:lnTo>
                  <a:pt x="1152522" y="143890"/>
                </a:lnTo>
                <a:lnTo>
                  <a:pt x="1155169" y="147858"/>
                </a:lnTo>
                <a:lnTo>
                  <a:pt x="1157286" y="152090"/>
                </a:lnTo>
                <a:lnTo>
                  <a:pt x="1159139" y="156322"/>
                </a:lnTo>
                <a:lnTo>
                  <a:pt x="1160991" y="160818"/>
                </a:lnTo>
                <a:lnTo>
                  <a:pt x="1162579" y="165315"/>
                </a:lnTo>
                <a:lnTo>
                  <a:pt x="1163902" y="169811"/>
                </a:lnTo>
                <a:lnTo>
                  <a:pt x="1164961" y="174573"/>
                </a:lnTo>
                <a:lnTo>
                  <a:pt x="1165755" y="179334"/>
                </a:lnTo>
                <a:lnTo>
                  <a:pt x="1166284" y="184359"/>
                </a:lnTo>
                <a:lnTo>
                  <a:pt x="1166813" y="189120"/>
                </a:lnTo>
                <a:lnTo>
                  <a:pt x="1166813" y="194146"/>
                </a:lnTo>
                <a:lnTo>
                  <a:pt x="1166813" y="777111"/>
                </a:lnTo>
                <a:lnTo>
                  <a:pt x="1166813" y="782137"/>
                </a:lnTo>
                <a:lnTo>
                  <a:pt x="1166284" y="786898"/>
                </a:lnTo>
                <a:lnTo>
                  <a:pt x="1165755" y="791924"/>
                </a:lnTo>
                <a:lnTo>
                  <a:pt x="1164961" y="796949"/>
                </a:lnTo>
                <a:lnTo>
                  <a:pt x="1163902" y="801446"/>
                </a:lnTo>
                <a:lnTo>
                  <a:pt x="1162579" y="805942"/>
                </a:lnTo>
                <a:lnTo>
                  <a:pt x="1160991" y="810439"/>
                </a:lnTo>
                <a:lnTo>
                  <a:pt x="1159139" y="815200"/>
                </a:lnTo>
                <a:lnTo>
                  <a:pt x="1157286" y="819432"/>
                </a:lnTo>
                <a:lnTo>
                  <a:pt x="1155169" y="823400"/>
                </a:lnTo>
                <a:lnTo>
                  <a:pt x="1152522" y="827632"/>
                </a:lnTo>
                <a:lnTo>
                  <a:pt x="1150141" y="831335"/>
                </a:lnTo>
                <a:lnTo>
                  <a:pt x="1147494" y="835567"/>
                </a:lnTo>
                <a:lnTo>
                  <a:pt x="1144583" y="839005"/>
                </a:lnTo>
                <a:lnTo>
                  <a:pt x="1141672" y="842708"/>
                </a:lnTo>
                <a:lnTo>
                  <a:pt x="1138496" y="845882"/>
                </a:lnTo>
                <a:lnTo>
                  <a:pt x="1134791" y="849056"/>
                </a:lnTo>
                <a:lnTo>
                  <a:pt x="1131351" y="852495"/>
                </a:lnTo>
                <a:lnTo>
                  <a:pt x="1127646" y="855140"/>
                </a:lnTo>
                <a:lnTo>
                  <a:pt x="1123941" y="858049"/>
                </a:lnTo>
                <a:lnTo>
                  <a:pt x="1119971" y="860430"/>
                </a:lnTo>
                <a:lnTo>
                  <a:pt x="1115737" y="862811"/>
                </a:lnTo>
                <a:lnTo>
                  <a:pt x="1111767" y="864927"/>
                </a:lnTo>
                <a:lnTo>
                  <a:pt x="1107533" y="866778"/>
                </a:lnTo>
                <a:lnTo>
                  <a:pt x="1103034" y="868630"/>
                </a:lnTo>
                <a:lnTo>
                  <a:pt x="1098535" y="870217"/>
                </a:lnTo>
                <a:lnTo>
                  <a:pt x="1093772" y="871539"/>
                </a:lnTo>
                <a:lnTo>
                  <a:pt x="1089273" y="872597"/>
                </a:lnTo>
                <a:lnTo>
                  <a:pt x="1084509" y="873655"/>
                </a:lnTo>
                <a:lnTo>
                  <a:pt x="1079745" y="874184"/>
                </a:lnTo>
                <a:lnTo>
                  <a:pt x="1074717" y="874449"/>
                </a:lnTo>
                <a:lnTo>
                  <a:pt x="1069689" y="874713"/>
                </a:lnTo>
                <a:lnTo>
                  <a:pt x="97124" y="874713"/>
                </a:lnTo>
                <a:lnTo>
                  <a:pt x="92361" y="874449"/>
                </a:lnTo>
                <a:lnTo>
                  <a:pt x="87332" y="874184"/>
                </a:lnTo>
                <a:lnTo>
                  <a:pt x="82304" y="873655"/>
                </a:lnTo>
                <a:lnTo>
                  <a:pt x="77541" y="872597"/>
                </a:lnTo>
                <a:lnTo>
                  <a:pt x="73042" y="871539"/>
                </a:lnTo>
                <a:lnTo>
                  <a:pt x="68543" y="870217"/>
                </a:lnTo>
                <a:lnTo>
                  <a:pt x="63779" y="868630"/>
                </a:lnTo>
                <a:lnTo>
                  <a:pt x="59545" y="866778"/>
                </a:lnTo>
                <a:lnTo>
                  <a:pt x="55311" y="864927"/>
                </a:lnTo>
                <a:lnTo>
                  <a:pt x="51076" y="862811"/>
                </a:lnTo>
                <a:lnTo>
                  <a:pt x="47107" y="860430"/>
                </a:lnTo>
                <a:lnTo>
                  <a:pt x="42872" y="858049"/>
                </a:lnTo>
                <a:lnTo>
                  <a:pt x="39167" y="855140"/>
                </a:lnTo>
                <a:lnTo>
                  <a:pt x="35462" y="852495"/>
                </a:lnTo>
                <a:lnTo>
                  <a:pt x="32022" y="849056"/>
                </a:lnTo>
                <a:lnTo>
                  <a:pt x="28846" y="845882"/>
                </a:lnTo>
                <a:lnTo>
                  <a:pt x="25406" y="842708"/>
                </a:lnTo>
                <a:lnTo>
                  <a:pt x="22230" y="839005"/>
                </a:lnTo>
                <a:lnTo>
                  <a:pt x="19319" y="835567"/>
                </a:lnTo>
                <a:lnTo>
                  <a:pt x="16673" y="831335"/>
                </a:lnTo>
                <a:lnTo>
                  <a:pt x="14291" y="827632"/>
                </a:lnTo>
                <a:lnTo>
                  <a:pt x="11909" y="823400"/>
                </a:lnTo>
                <a:lnTo>
                  <a:pt x="9792" y="819432"/>
                </a:lnTo>
                <a:lnTo>
                  <a:pt x="7675" y="815200"/>
                </a:lnTo>
                <a:lnTo>
                  <a:pt x="5822" y="810439"/>
                </a:lnTo>
                <a:lnTo>
                  <a:pt x="4499" y="805942"/>
                </a:lnTo>
                <a:lnTo>
                  <a:pt x="3176" y="801446"/>
                </a:lnTo>
                <a:lnTo>
                  <a:pt x="2117" y="796949"/>
                </a:lnTo>
                <a:lnTo>
                  <a:pt x="1059" y="791924"/>
                </a:lnTo>
                <a:lnTo>
                  <a:pt x="529" y="786898"/>
                </a:lnTo>
                <a:lnTo>
                  <a:pt x="265" y="782137"/>
                </a:lnTo>
                <a:lnTo>
                  <a:pt x="40" y="777875"/>
                </a:lnTo>
                <a:lnTo>
                  <a:pt x="0" y="777875"/>
                </a:lnTo>
                <a:lnTo>
                  <a:pt x="0" y="777111"/>
                </a:lnTo>
                <a:lnTo>
                  <a:pt x="0" y="194146"/>
                </a:lnTo>
                <a:lnTo>
                  <a:pt x="0" y="193675"/>
                </a:lnTo>
                <a:lnTo>
                  <a:pt x="25" y="193675"/>
                </a:lnTo>
                <a:lnTo>
                  <a:pt x="265" y="189120"/>
                </a:lnTo>
                <a:lnTo>
                  <a:pt x="529" y="184359"/>
                </a:lnTo>
                <a:lnTo>
                  <a:pt x="1059" y="179334"/>
                </a:lnTo>
                <a:lnTo>
                  <a:pt x="2117" y="174573"/>
                </a:lnTo>
                <a:lnTo>
                  <a:pt x="3176" y="169811"/>
                </a:lnTo>
                <a:lnTo>
                  <a:pt x="4499" y="165315"/>
                </a:lnTo>
                <a:lnTo>
                  <a:pt x="5822" y="160818"/>
                </a:lnTo>
                <a:lnTo>
                  <a:pt x="7675" y="156322"/>
                </a:lnTo>
                <a:lnTo>
                  <a:pt x="9792" y="152090"/>
                </a:lnTo>
                <a:lnTo>
                  <a:pt x="11909" y="147858"/>
                </a:lnTo>
                <a:lnTo>
                  <a:pt x="14291" y="143890"/>
                </a:lnTo>
                <a:lnTo>
                  <a:pt x="16673" y="139658"/>
                </a:lnTo>
                <a:lnTo>
                  <a:pt x="19319" y="135955"/>
                </a:lnTo>
                <a:lnTo>
                  <a:pt x="22230" y="132252"/>
                </a:lnTo>
                <a:lnTo>
                  <a:pt x="25406" y="128813"/>
                </a:lnTo>
                <a:lnTo>
                  <a:pt x="28846" y="125639"/>
                </a:lnTo>
                <a:lnTo>
                  <a:pt x="32022" y="122201"/>
                </a:lnTo>
                <a:lnTo>
                  <a:pt x="35462" y="119027"/>
                </a:lnTo>
                <a:lnTo>
                  <a:pt x="39167" y="116382"/>
                </a:lnTo>
                <a:lnTo>
                  <a:pt x="42872" y="113737"/>
                </a:lnTo>
                <a:lnTo>
                  <a:pt x="47107" y="111092"/>
                </a:lnTo>
                <a:lnTo>
                  <a:pt x="51076" y="108711"/>
                </a:lnTo>
                <a:lnTo>
                  <a:pt x="55311" y="106595"/>
                </a:lnTo>
                <a:lnTo>
                  <a:pt x="59545" y="104744"/>
                </a:lnTo>
                <a:lnTo>
                  <a:pt x="63779" y="102892"/>
                </a:lnTo>
                <a:lnTo>
                  <a:pt x="68543" y="101305"/>
                </a:lnTo>
                <a:lnTo>
                  <a:pt x="73042" y="99983"/>
                </a:lnTo>
                <a:lnTo>
                  <a:pt x="77541" y="98925"/>
                </a:lnTo>
                <a:lnTo>
                  <a:pt x="82304" y="98131"/>
                </a:lnTo>
                <a:lnTo>
                  <a:pt x="87332" y="97602"/>
                </a:lnTo>
                <a:lnTo>
                  <a:pt x="92361" y="97073"/>
                </a:lnTo>
                <a:lnTo>
                  <a:pt x="97124" y="97073"/>
                </a:lnTo>
                <a:lnTo>
                  <a:pt x="194513" y="97073"/>
                </a:lnTo>
                <a:lnTo>
                  <a:pt x="194778" y="92047"/>
                </a:lnTo>
                <a:lnTo>
                  <a:pt x="195042" y="87286"/>
                </a:lnTo>
                <a:lnTo>
                  <a:pt x="195836" y="82261"/>
                </a:lnTo>
                <a:lnTo>
                  <a:pt x="196630" y="77500"/>
                </a:lnTo>
                <a:lnTo>
                  <a:pt x="197953" y="72739"/>
                </a:lnTo>
                <a:lnTo>
                  <a:pt x="199277" y="68242"/>
                </a:lnTo>
                <a:lnTo>
                  <a:pt x="200600" y="63481"/>
                </a:lnTo>
                <a:lnTo>
                  <a:pt x="202452" y="59249"/>
                </a:lnTo>
                <a:lnTo>
                  <a:pt x="204305" y="55017"/>
                </a:lnTo>
                <a:lnTo>
                  <a:pt x="206422" y="50785"/>
                </a:lnTo>
                <a:lnTo>
                  <a:pt x="208804" y="46553"/>
                </a:lnTo>
                <a:lnTo>
                  <a:pt x="211186" y="42585"/>
                </a:lnTo>
                <a:lnTo>
                  <a:pt x="213832" y="38882"/>
                </a:lnTo>
                <a:lnTo>
                  <a:pt x="217008" y="35179"/>
                </a:lnTo>
                <a:lnTo>
                  <a:pt x="219919" y="31741"/>
                </a:lnTo>
                <a:lnTo>
                  <a:pt x="223095" y="28302"/>
                </a:lnTo>
                <a:lnTo>
                  <a:pt x="226535" y="25128"/>
                </a:lnTo>
                <a:lnTo>
                  <a:pt x="229975" y="21954"/>
                </a:lnTo>
                <a:lnTo>
                  <a:pt x="233680" y="19309"/>
                </a:lnTo>
                <a:lnTo>
                  <a:pt x="237650" y="16664"/>
                </a:lnTo>
                <a:lnTo>
                  <a:pt x="241355" y="14019"/>
                </a:lnTo>
                <a:lnTo>
                  <a:pt x="245589" y="11903"/>
                </a:lnTo>
                <a:lnTo>
                  <a:pt x="249559" y="9522"/>
                </a:lnTo>
                <a:lnTo>
                  <a:pt x="254058" y="7406"/>
                </a:lnTo>
                <a:lnTo>
                  <a:pt x="258557" y="5819"/>
                </a:lnTo>
                <a:lnTo>
                  <a:pt x="262791" y="4232"/>
                </a:lnTo>
                <a:lnTo>
                  <a:pt x="267555" y="2910"/>
                </a:lnTo>
                <a:lnTo>
                  <a:pt x="272054" y="1852"/>
                </a:lnTo>
                <a:lnTo>
                  <a:pt x="277082" y="1058"/>
                </a:lnTo>
                <a:lnTo>
                  <a:pt x="281845" y="529"/>
                </a:lnTo>
                <a:lnTo>
                  <a:pt x="286874" y="265"/>
                </a:lnTo>
                <a:lnTo>
                  <a:pt x="291902" y="0"/>
                </a:lnTo>
                <a:close/>
              </a:path>
            </a:pathLst>
          </a:custGeom>
          <a:solidFill>
            <a:srgbClr val="FFC00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a:solidFill>
                <a:srgbClr val="FFFFFF"/>
              </a:solidFill>
              <a:latin typeface="Calibri Light" panose="020F0302020204030204" pitchFamily="34" charset="0"/>
            </a:endParaRPr>
          </a:p>
        </p:txBody>
      </p:sp>
      <p:sp>
        <p:nvSpPr>
          <p:cNvPr id="12" name="文本框 11"/>
          <p:cNvSpPr txBox="1"/>
          <p:nvPr/>
        </p:nvSpPr>
        <p:spPr>
          <a:xfrm>
            <a:off x="8833437" y="2462411"/>
            <a:ext cx="2302246" cy="400110"/>
          </a:xfrm>
          <a:prstGeom prst="rect">
            <a:avLst/>
          </a:prstGeom>
          <a:noFill/>
        </p:spPr>
        <p:txBody>
          <a:bodyPr wrap="square" rtlCol="0">
            <a:spAutoFit/>
          </a:bodyPr>
          <a:lstStyle/>
          <a:p>
            <a:pPr algn="ctr"/>
            <a:r>
              <a:rPr lang="en-US" altLang="zh-CN" sz="2000" dirty="0">
                <a:solidFill>
                  <a:srgbClr val="3A3A3A"/>
                </a:solidFill>
                <a:latin typeface="Calibri Light" panose="020F0302020204030204" pitchFamily="34" charset="0"/>
              </a:rPr>
              <a:t>YOUR TEXT HERE</a:t>
            </a:r>
            <a:endParaRPr lang="zh-CN" altLang="en-US" sz="2000" dirty="0">
              <a:solidFill>
                <a:srgbClr val="3A3A3A"/>
              </a:solidFill>
              <a:latin typeface="Calibri Light" panose="020F0302020204030204" pitchFamily="34" charset="0"/>
            </a:endParaRPr>
          </a:p>
        </p:txBody>
      </p:sp>
      <p:sp>
        <p:nvSpPr>
          <p:cNvPr id="13" name="文本框 12"/>
          <p:cNvSpPr txBox="1"/>
          <p:nvPr/>
        </p:nvSpPr>
        <p:spPr>
          <a:xfrm>
            <a:off x="9069572" y="3839226"/>
            <a:ext cx="2846574" cy="872547"/>
          </a:xfrm>
          <a:prstGeom prst="rect">
            <a:avLst/>
          </a:prstGeom>
          <a:noFill/>
        </p:spPr>
        <p:txBody>
          <a:bodyPr wrap="square" rtlCol="0">
            <a:spAutoFit/>
          </a:bodyPr>
          <a:lstStyle/>
          <a:p>
            <a:pPr>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a:t>
            </a:r>
            <a:endParaRPr lang="zh-CN" altLang="en-US" sz="1300" dirty="0">
              <a:solidFill>
                <a:srgbClr val="3A3A3A"/>
              </a:solidFill>
              <a:latin typeface="Calibri Light" panose="020F0302020204030204" pitchFamily="34" charset="0"/>
            </a:endParaRPr>
          </a:p>
        </p:txBody>
      </p:sp>
      <p:sp>
        <p:nvSpPr>
          <p:cNvPr id="14" name="文本框 13"/>
          <p:cNvSpPr txBox="1"/>
          <p:nvPr/>
        </p:nvSpPr>
        <p:spPr>
          <a:xfrm>
            <a:off x="9033833" y="2768791"/>
            <a:ext cx="2882313" cy="1200329"/>
          </a:xfrm>
          <a:prstGeom prst="rect">
            <a:avLst/>
          </a:prstGeom>
          <a:noFill/>
        </p:spPr>
        <p:txBody>
          <a:bodyPr wrap="square" rtlCol="0">
            <a:spAutoFit/>
          </a:bodyPr>
          <a:lstStyle/>
          <a:p>
            <a:r>
              <a:rPr lang="en-US" altLang="zh-CN" sz="3600" dirty="0">
                <a:solidFill>
                  <a:srgbClr val="3A3A3A"/>
                </a:solidFill>
                <a:latin typeface="Calibri Light" panose="020F0302020204030204" pitchFamily="34" charset="0"/>
              </a:rPr>
              <a:t>YOUZI’S PPT STUDIO</a:t>
            </a:r>
            <a:endParaRPr lang="zh-CN" altLang="en-US" sz="3600" dirty="0">
              <a:solidFill>
                <a:srgbClr val="3A3A3A"/>
              </a:solidFill>
              <a:latin typeface="Calibri Light" panose="020F0302020204030204" pitchFamily="34" charset="0"/>
            </a:endParaRPr>
          </a:p>
        </p:txBody>
      </p:sp>
      <p:sp>
        <p:nvSpPr>
          <p:cNvPr id="15" name="文本框 14"/>
          <p:cNvSpPr txBox="1"/>
          <p:nvPr/>
        </p:nvSpPr>
        <p:spPr>
          <a:xfrm>
            <a:off x="8954447" y="1381051"/>
            <a:ext cx="1438214" cy="1200329"/>
          </a:xfrm>
          <a:prstGeom prst="rect">
            <a:avLst/>
          </a:prstGeom>
          <a:noFill/>
        </p:spPr>
        <p:txBody>
          <a:bodyPr wrap="none" rtlCol="0">
            <a:spAutoFit/>
          </a:bodyPr>
          <a:lstStyle/>
          <a:p>
            <a:r>
              <a:rPr lang="en-US" altLang="zh-CN" sz="7200" dirty="0"/>
              <a:t>85</a:t>
            </a:r>
            <a:r>
              <a:rPr lang="en-US" altLang="zh-CN" sz="4400" dirty="0"/>
              <a:t>%</a:t>
            </a:r>
            <a:endParaRPr lang="zh-CN" altLang="en-US" sz="7200" dirty="0"/>
          </a:p>
        </p:txBody>
      </p:sp>
    </p:spTree>
    <p:extLst>
      <p:ext uri="{BB962C8B-B14F-4D97-AF65-F5344CB8AC3E}">
        <p14:creationId xmlns:p14="http://schemas.microsoft.com/office/powerpoint/2010/main" val="3687530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927730" y="5022987"/>
            <a:ext cx="6282324" cy="758412"/>
            <a:chOff x="-556969" y="4705211"/>
            <a:chExt cx="6282324" cy="758412"/>
          </a:xfrm>
        </p:grpSpPr>
        <p:sp>
          <p:nvSpPr>
            <p:cNvPr id="15" name="文本框 14"/>
            <p:cNvSpPr txBox="1"/>
            <p:nvPr/>
          </p:nvSpPr>
          <p:spPr>
            <a:xfrm>
              <a:off x="-556969" y="4940403"/>
              <a:ext cx="6282324" cy="523220"/>
            </a:xfrm>
            <a:prstGeom prst="rect">
              <a:avLst/>
            </a:prstGeom>
            <a:noFill/>
          </p:spPr>
          <p:txBody>
            <a:bodyPr wrap="square" rtlCol="0">
              <a:spAutoFit/>
            </a:bodyPr>
            <a:lstStyle/>
            <a:p>
              <a:pPr algn="ctr"/>
              <a:r>
                <a:rPr lang="en-US" altLang="zh-CN" sz="1300" dirty="0">
                  <a:latin typeface="Calibri Light" panose="020F0302020204030204" pitchFamily="34" charset="0"/>
                </a:rPr>
                <a:t>True mastery of any skill takes a lifetime. Sweat is t</a:t>
              </a:r>
              <a:r>
                <a:rPr lang="en-US" altLang="zh-CN" sz="1400" dirty="0">
                  <a:solidFill>
                    <a:srgbClr val="3A3A3A"/>
                  </a:solidFill>
                  <a:latin typeface="Calibri Light" panose="020F0302020204030204" pitchFamily="34" charset="0"/>
                </a:rPr>
                <a:t> worth doing is worth doing well. Believe in yourself. Believe in yourself. Action speak louder than words. Never say die.</a:t>
              </a:r>
              <a:endParaRPr lang="zh-CN" altLang="en-US" sz="1300" b="1" dirty="0">
                <a:solidFill>
                  <a:srgbClr val="3A3A3A"/>
                </a:solidFill>
                <a:latin typeface="Calibri Light" panose="020F0302020204030204" pitchFamily="34" charset="0"/>
              </a:endParaRPr>
            </a:p>
          </p:txBody>
        </p:sp>
        <p:sp>
          <p:nvSpPr>
            <p:cNvPr id="16" name="文本框 15"/>
            <p:cNvSpPr txBox="1"/>
            <p:nvPr/>
          </p:nvSpPr>
          <p:spPr>
            <a:xfrm>
              <a:off x="692722" y="4705211"/>
              <a:ext cx="3626848" cy="338554"/>
            </a:xfrm>
            <a:prstGeom prst="rect">
              <a:avLst/>
            </a:prstGeom>
            <a:noFill/>
          </p:spPr>
          <p:txBody>
            <a:bodyPr wrap="square" rtlCol="0">
              <a:spAutoFit/>
            </a:bodyPr>
            <a:lstStyle/>
            <a:p>
              <a:pPr algn="ctr"/>
              <a:r>
                <a:rPr lang="en-US" altLang="zh-CN" sz="1600" dirty="0">
                  <a:solidFill>
                    <a:srgbClr val="3A3A3A"/>
                  </a:solidFill>
                  <a:latin typeface="Calibri Light" panose="020F0302020204030204" pitchFamily="34" charset="0"/>
                </a:rPr>
                <a:t>YOUR TE</a:t>
              </a:r>
              <a:r>
                <a:rPr lang="en-US" altLang="zh-CN" sz="1600" dirty="0">
                  <a:solidFill>
                    <a:srgbClr val="FFC001"/>
                  </a:solidFill>
                  <a:latin typeface="Calibri Light" panose="020F0302020204030204" pitchFamily="34" charset="0"/>
                </a:rPr>
                <a:t>XT</a:t>
              </a:r>
              <a:r>
                <a:rPr lang="en-US" altLang="zh-CN" sz="1600" dirty="0">
                  <a:solidFill>
                    <a:srgbClr val="3A3A3A"/>
                  </a:solidFill>
                  <a:latin typeface="Calibri Light" panose="020F0302020204030204" pitchFamily="34" charset="0"/>
                </a:rPr>
                <a:t> HERE</a:t>
              </a:r>
              <a:endParaRPr lang="zh-CN" altLang="en-US" sz="1600" dirty="0">
                <a:solidFill>
                  <a:srgbClr val="3A3A3A"/>
                </a:solidFill>
                <a:latin typeface="Calibri Light" panose="020F0302020204030204" pitchFamily="34" charset="0"/>
              </a:endParaRPr>
            </a:p>
          </p:txBody>
        </p:sp>
      </p:grpSp>
      <p:sp>
        <p:nvSpPr>
          <p:cNvPr id="17" name="六边形 16"/>
          <p:cNvSpPr/>
          <p:nvPr/>
        </p:nvSpPr>
        <p:spPr>
          <a:xfrm rot="16200000">
            <a:off x="4271292" y="905844"/>
            <a:ext cx="3595201" cy="3099311"/>
          </a:xfrm>
          <a:prstGeom prst="hexagon">
            <a:avLst>
              <a:gd name="adj" fmla="val 29478"/>
              <a:gd name="vf" fmla="val 115470"/>
            </a:avLst>
          </a:prstGeom>
          <a:blipFill dpi="0" rotWithShape="0">
            <a:blip r:embed="rId3">
              <a:extLst>
                <a:ext uri="{BEBA8EAE-BF5A-486C-A8C5-ECC9F3942E4B}">
                  <a14:imgProps xmlns:a14="http://schemas.microsoft.com/office/drawing/2010/main">
                    <a14:imgLayer r:embed="rId4">
                      <a14:imgEffect>
                        <a14:colorTemperature colorTemp="2803"/>
                      </a14:imgEffect>
                      <a14:imgEffect>
                        <a14:saturation sat="0"/>
                      </a14:imgEffect>
                    </a14:imgLayer>
                  </a14:imgProps>
                </a:ext>
              </a:extLst>
            </a:blip>
            <a:srcRect/>
            <a:stretch>
              <a:fillRect l="-23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2" name="六边形 11"/>
          <p:cNvSpPr/>
          <p:nvPr/>
        </p:nvSpPr>
        <p:spPr>
          <a:xfrm rot="16200000">
            <a:off x="4403818" y="1020091"/>
            <a:ext cx="3330148" cy="2870818"/>
          </a:xfrm>
          <a:prstGeom prst="hexagon">
            <a:avLst>
              <a:gd name="adj" fmla="val 29478"/>
              <a:gd name="vf" fmla="val 115470"/>
            </a:avLst>
          </a:prstGeom>
          <a:noFill/>
          <a:ln>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9" name="直接连接符 18"/>
          <p:cNvCxnSpPr/>
          <p:nvPr/>
        </p:nvCxnSpPr>
        <p:spPr>
          <a:xfrm>
            <a:off x="2102139" y="4644690"/>
            <a:ext cx="2531344" cy="0"/>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177421" y="4346738"/>
            <a:ext cx="3626848" cy="584775"/>
          </a:xfrm>
          <a:prstGeom prst="rect">
            <a:avLst/>
          </a:prstGeom>
          <a:noFill/>
        </p:spPr>
        <p:txBody>
          <a:bodyPr wrap="square" rtlCol="0">
            <a:spAutoFit/>
          </a:bodyPr>
          <a:lstStyle/>
          <a:p>
            <a:pPr algn="ctr"/>
            <a:r>
              <a:rPr lang="en-US" altLang="zh-CN" sz="3200" dirty="0">
                <a:solidFill>
                  <a:srgbClr val="3A3A3A"/>
                </a:solidFill>
                <a:latin typeface="Calibri Light" panose="020F0302020204030204" pitchFamily="34" charset="0"/>
              </a:rPr>
              <a:t>OUR TEAM</a:t>
            </a:r>
            <a:endParaRPr lang="zh-CN" altLang="en-US" sz="3200" dirty="0">
              <a:solidFill>
                <a:srgbClr val="3A3A3A"/>
              </a:solidFill>
              <a:latin typeface="Calibri Light" panose="020F0302020204030204" pitchFamily="34" charset="0"/>
            </a:endParaRPr>
          </a:p>
        </p:txBody>
      </p:sp>
      <p:cxnSp>
        <p:nvCxnSpPr>
          <p:cNvPr id="22" name="直接连接符 21"/>
          <p:cNvCxnSpPr/>
          <p:nvPr/>
        </p:nvCxnSpPr>
        <p:spPr>
          <a:xfrm>
            <a:off x="7205081" y="4644690"/>
            <a:ext cx="2531344" cy="0"/>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075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grayscl/>
            <a:extLst>
              <a:ext uri="{28A0092B-C50C-407E-A947-70E740481C1C}">
                <a14:useLocalDpi xmlns:a14="http://schemas.microsoft.com/office/drawing/2010/main" val="0"/>
              </a:ext>
            </a:extLst>
          </a:blip>
          <a:srcRect l="9736" t="4222" r="35043"/>
          <a:stretch>
            <a:fillRect/>
          </a:stretch>
        </p:blipFill>
        <p:spPr>
          <a:xfrm>
            <a:off x="4785734" y="1429764"/>
            <a:ext cx="2482627" cy="2867850"/>
          </a:xfrm>
          <a:custGeom>
            <a:avLst/>
            <a:gdLst>
              <a:gd name="connsiteX0" fmla="*/ 1241314 w 2482627"/>
              <a:gd name="connsiteY0" fmla="*/ 0 h 2867850"/>
              <a:gd name="connsiteX1" fmla="*/ 2482627 w 2482627"/>
              <a:gd name="connsiteY1" fmla="*/ 731829 h 2867850"/>
              <a:gd name="connsiteX2" fmla="*/ 2482627 w 2482627"/>
              <a:gd name="connsiteY2" fmla="*/ 2148021 h 2867850"/>
              <a:gd name="connsiteX3" fmla="*/ 1261667 w 2482627"/>
              <a:gd name="connsiteY3" fmla="*/ 2867850 h 2867850"/>
              <a:gd name="connsiteX4" fmla="*/ 1220960 w 2482627"/>
              <a:gd name="connsiteY4" fmla="*/ 2867850 h 2867850"/>
              <a:gd name="connsiteX5" fmla="*/ 0 w 2482627"/>
              <a:gd name="connsiteY5" fmla="*/ 2148021 h 2867850"/>
              <a:gd name="connsiteX6" fmla="*/ 0 w 2482627"/>
              <a:gd name="connsiteY6" fmla="*/ 731829 h 286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627" h="2867850">
                <a:moveTo>
                  <a:pt x="1241314" y="0"/>
                </a:moveTo>
                <a:lnTo>
                  <a:pt x="2482627" y="731829"/>
                </a:lnTo>
                <a:lnTo>
                  <a:pt x="2482627" y="2148021"/>
                </a:lnTo>
                <a:lnTo>
                  <a:pt x="1261667" y="2867850"/>
                </a:lnTo>
                <a:lnTo>
                  <a:pt x="1220960" y="2867850"/>
                </a:lnTo>
                <a:lnTo>
                  <a:pt x="0" y="2148021"/>
                </a:lnTo>
                <a:lnTo>
                  <a:pt x="0" y="731829"/>
                </a:lnTo>
                <a:close/>
              </a:path>
            </a:pathLst>
          </a:custGeom>
        </p:spPr>
      </p:pic>
      <p:pic>
        <p:nvPicPr>
          <p:cNvPr id="16" name="图片 15"/>
          <p:cNvPicPr>
            <a:picLocks noChangeAspect="1"/>
          </p:cNvPicPr>
          <p:nvPr/>
        </p:nvPicPr>
        <p:blipFill>
          <a:blip r:embed="rId4" cstate="print">
            <a:grayscl/>
            <a:extLst>
              <a:ext uri="{28A0092B-C50C-407E-A947-70E740481C1C}">
                <a14:useLocalDpi xmlns:a14="http://schemas.microsoft.com/office/drawing/2010/main" val="0"/>
              </a:ext>
            </a:extLst>
          </a:blip>
          <a:srcRect l="15004" t="1534" r="27941"/>
          <a:stretch>
            <a:fillRect/>
          </a:stretch>
        </p:blipFill>
        <p:spPr>
          <a:xfrm>
            <a:off x="8420268" y="1776027"/>
            <a:ext cx="1889764" cy="2175323"/>
          </a:xfrm>
          <a:custGeom>
            <a:avLst/>
            <a:gdLst>
              <a:gd name="connsiteX0" fmla="*/ 944882 w 1889764"/>
              <a:gd name="connsiteY0" fmla="*/ 0 h 2175323"/>
              <a:gd name="connsiteX1" fmla="*/ 1889764 w 1889764"/>
              <a:gd name="connsiteY1" fmla="*/ 557065 h 2175323"/>
              <a:gd name="connsiteX2" fmla="*/ 1889764 w 1889764"/>
              <a:gd name="connsiteY2" fmla="*/ 1635061 h 2175323"/>
              <a:gd name="connsiteX3" fmla="*/ 973383 w 1889764"/>
              <a:gd name="connsiteY3" fmla="*/ 2175323 h 2175323"/>
              <a:gd name="connsiteX4" fmla="*/ 916381 w 1889764"/>
              <a:gd name="connsiteY4" fmla="*/ 2175323 h 2175323"/>
              <a:gd name="connsiteX5" fmla="*/ 0 w 1889764"/>
              <a:gd name="connsiteY5" fmla="*/ 1635061 h 2175323"/>
              <a:gd name="connsiteX6" fmla="*/ 0 w 1889764"/>
              <a:gd name="connsiteY6" fmla="*/ 557065 h 21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9764" h="2175323">
                <a:moveTo>
                  <a:pt x="944882" y="0"/>
                </a:moveTo>
                <a:lnTo>
                  <a:pt x="1889764" y="557065"/>
                </a:lnTo>
                <a:lnTo>
                  <a:pt x="1889764" y="1635061"/>
                </a:lnTo>
                <a:lnTo>
                  <a:pt x="973383" y="2175323"/>
                </a:lnTo>
                <a:lnTo>
                  <a:pt x="916381" y="2175323"/>
                </a:lnTo>
                <a:lnTo>
                  <a:pt x="0" y="1635061"/>
                </a:lnTo>
                <a:lnTo>
                  <a:pt x="0" y="557065"/>
                </a:lnTo>
                <a:close/>
              </a:path>
            </a:pathLst>
          </a:custGeom>
        </p:spPr>
      </p:pic>
      <p:pic>
        <p:nvPicPr>
          <p:cNvPr id="14" name="图片 13"/>
          <p:cNvPicPr>
            <a:picLocks noChangeAspect="1"/>
          </p:cNvPicPr>
          <p:nvPr/>
        </p:nvPicPr>
        <p:blipFill>
          <a:blip r:embed="rId5" cstate="print">
            <a:grayscl/>
            <a:extLst>
              <a:ext uri="{28A0092B-C50C-407E-A947-70E740481C1C}">
                <a14:useLocalDpi xmlns:a14="http://schemas.microsoft.com/office/drawing/2010/main" val="0"/>
              </a:ext>
            </a:extLst>
          </a:blip>
          <a:srcRect l="25009" t="3631" r="21791" b="332"/>
          <a:stretch>
            <a:fillRect/>
          </a:stretch>
        </p:blipFill>
        <p:spPr>
          <a:xfrm>
            <a:off x="1797416" y="1776027"/>
            <a:ext cx="1889764" cy="2192126"/>
          </a:xfrm>
          <a:custGeom>
            <a:avLst/>
            <a:gdLst>
              <a:gd name="connsiteX0" fmla="*/ 944882 w 1889764"/>
              <a:gd name="connsiteY0" fmla="*/ 0 h 2192126"/>
              <a:gd name="connsiteX1" fmla="*/ 1889764 w 1889764"/>
              <a:gd name="connsiteY1" fmla="*/ 557065 h 2192126"/>
              <a:gd name="connsiteX2" fmla="*/ 1889764 w 1889764"/>
              <a:gd name="connsiteY2" fmla="*/ 1635061 h 2192126"/>
              <a:gd name="connsiteX3" fmla="*/ 944882 w 1889764"/>
              <a:gd name="connsiteY3" fmla="*/ 2192126 h 2192126"/>
              <a:gd name="connsiteX4" fmla="*/ 0 w 1889764"/>
              <a:gd name="connsiteY4" fmla="*/ 1635061 h 2192126"/>
              <a:gd name="connsiteX5" fmla="*/ 0 w 1889764"/>
              <a:gd name="connsiteY5" fmla="*/ 557065 h 219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9764" h="2192126">
                <a:moveTo>
                  <a:pt x="944882" y="0"/>
                </a:moveTo>
                <a:lnTo>
                  <a:pt x="1889764" y="557065"/>
                </a:lnTo>
                <a:lnTo>
                  <a:pt x="1889764" y="1635061"/>
                </a:lnTo>
                <a:lnTo>
                  <a:pt x="944882" y="2192126"/>
                </a:lnTo>
                <a:lnTo>
                  <a:pt x="0" y="1635061"/>
                </a:lnTo>
                <a:lnTo>
                  <a:pt x="0" y="557065"/>
                </a:lnTo>
                <a:close/>
              </a:path>
            </a:pathLst>
          </a:custGeom>
        </p:spPr>
      </p:pic>
      <p:sp>
        <p:nvSpPr>
          <p:cNvPr id="8" name="六边形 7"/>
          <p:cNvSpPr/>
          <p:nvPr/>
        </p:nvSpPr>
        <p:spPr>
          <a:xfrm rot="16200000">
            <a:off x="1871231" y="2121170"/>
            <a:ext cx="1742134" cy="1501840"/>
          </a:xfrm>
          <a:prstGeom prst="hexagon">
            <a:avLst>
              <a:gd name="adj" fmla="val 29478"/>
              <a:gd name="vf" fmla="val 115470"/>
            </a:avLst>
          </a:prstGeom>
          <a:noFill/>
          <a:ln>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六边形 16"/>
          <p:cNvSpPr/>
          <p:nvPr/>
        </p:nvSpPr>
        <p:spPr>
          <a:xfrm rot="16200000">
            <a:off x="8494083" y="2121170"/>
            <a:ext cx="1742134" cy="1501840"/>
          </a:xfrm>
          <a:prstGeom prst="hexagon">
            <a:avLst>
              <a:gd name="adj" fmla="val 29478"/>
              <a:gd name="vf" fmla="val 115470"/>
            </a:avLst>
          </a:prstGeom>
          <a:noFill/>
          <a:ln>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六边形 17"/>
          <p:cNvSpPr/>
          <p:nvPr/>
        </p:nvSpPr>
        <p:spPr>
          <a:xfrm rot="16200000">
            <a:off x="4735794" y="1785198"/>
            <a:ext cx="2521586" cy="2173781"/>
          </a:xfrm>
          <a:prstGeom prst="hexagon">
            <a:avLst>
              <a:gd name="adj" fmla="val 29478"/>
              <a:gd name="vf" fmla="val 115470"/>
            </a:avLst>
          </a:prstGeom>
          <a:noFill/>
          <a:ln>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KSO_Shape"/>
          <p:cNvSpPr>
            <a:spLocks/>
          </p:cNvSpPr>
          <p:nvPr/>
        </p:nvSpPr>
        <p:spPr bwMode="auto">
          <a:xfrm>
            <a:off x="2439286" y="4152745"/>
            <a:ext cx="529946" cy="404380"/>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rgbClr val="3A3A3A"/>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KSO_Shape"/>
          <p:cNvSpPr>
            <a:spLocks/>
          </p:cNvSpPr>
          <p:nvPr/>
        </p:nvSpPr>
        <p:spPr bwMode="auto">
          <a:xfrm>
            <a:off x="9049820" y="4137621"/>
            <a:ext cx="630660" cy="418162"/>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rgbClr val="3A3A3A"/>
          </a:solidFill>
          <a:ln>
            <a:noFill/>
          </a:ln>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4" name="KSO_Shape"/>
          <p:cNvSpPr>
            <a:spLocks/>
          </p:cNvSpPr>
          <p:nvPr/>
        </p:nvSpPr>
        <p:spPr bwMode="auto">
          <a:xfrm>
            <a:off x="5764565" y="4509655"/>
            <a:ext cx="524964" cy="328906"/>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3A3A3A"/>
          </a:solidFill>
          <a:ln>
            <a:noFill/>
          </a:ln>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nvGrpSpPr>
          <p:cNvPr id="28" name="组合 27"/>
          <p:cNvGrpSpPr/>
          <p:nvPr/>
        </p:nvGrpSpPr>
        <p:grpSpPr>
          <a:xfrm>
            <a:off x="856470" y="4700016"/>
            <a:ext cx="3626848" cy="927689"/>
            <a:chOff x="692722" y="4705211"/>
            <a:chExt cx="3626848" cy="927689"/>
          </a:xfrm>
        </p:grpSpPr>
        <p:sp>
          <p:nvSpPr>
            <p:cNvPr id="19" name="文本框 18"/>
            <p:cNvSpPr txBox="1"/>
            <p:nvPr/>
          </p:nvSpPr>
          <p:spPr>
            <a:xfrm>
              <a:off x="1297555" y="4940403"/>
              <a:ext cx="2417182" cy="692497"/>
            </a:xfrm>
            <a:prstGeom prst="rect">
              <a:avLst/>
            </a:prstGeom>
            <a:noFill/>
          </p:spPr>
          <p:txBody>
            <a:bodyPr wrap="square" rtlCol="0">
              <a:spAutoFit/>
            </a:bodyPr>
            <a:lstStyle/>
            <a:p>
              <a:pPr algn="ctr"/>
              <a:r>
                <a:rPr lang="en-US" altLang="zh-CN" sz="1300" dirty="0">
                  <a:latin typeface="Calibri Light" panose="020F0302020204030204" pitchFamily="34" charset="0"/>
                </a:rPr>
                <a:t>True mastery of any skill takes a lifetime. Sweat is the lubricant of success.</a:t>
              </a:r>
              <a:endParaRPr lang="zh-CN" altLang="en-US" sz="1300" b="1" dirty="0">
                <a:solidFill>
                  <a:srgbClr val="3A3A3A"/>
                </a:solidFill>
                <a:latin typeface="Calibri Light" panose="020F0302020204030204" pitchFamily="34" charset="0"/>
              </a:endParaRPr>
            </a:p>
          </p:txBody>
        </p:sp>
        <p:sp>
          <p:nvSpPr>
            <p:cNvPr id="25" name="文本框 24"/>
            <p:cNvSpPr txBox="1"/>
            <p:nvPr/>
          </p:nvSpPr>
          <p:spPr>
            <a:xfrm>
              <a:off x="692722" y="4705211"/>
              <a:ext cx="3626848" cy="338554"/>
            </a:xfrm>
            <a:prstGeom prst="rect">
              <a:avLst/>
            </a:prstGeom>
            <a:noFill/>
          </p:spPr>
          <p:txBody>
            <a:bodyPr wrap="square" rtlCol="0">
              <a:spAutoFit/>
            </a:bodyPr>
            <a:lstStyle/>
            <a:p>
              <a:pPr algn="ctr"/>
              <a:r>
                <a:rPr lang="en-US" altLang="zh-CN" sz="1600" dirty="0">
                  <a:solidFill>
                    <a:srgbClr val="3A3A3A"/>
                  </a:solidFill>
                  <a:latin typeface="Calibri Light" panose="020F0302020204030204" pitchFamily="34" charset="0"/>
                </a:rPr>
                <a:t>YOUR TE</a:t>
              </a:r>
              <a:r>
                <a:rPr lang="en-US" altLang="zh-CN" sz="1600" dirty="0">
                  <a:solidFill>
                    <a:srgbClr val="FFC001"/>
                  </a:solidFill>
                  <a:latin typeface="Calibri Light" panose="020F0302020204030204" pitchFamily="34" charset="0"/>
                </a:rPr>
                <a:t>XT</a:t>
              </a:r>
              <a:r>
                <a:rPr lang="en-US" altLang="zh-CN" sz="1600" dirty="0">
                  <a:solidFill>
                    <a:srgbClr val="3A3A3A"/>
                  </a:solidFill>
                  <a:latin typeface="Calibri Light" panose="020F0302020204030204" pitchFamily="34" charset="0"/>
                </a:rPr>
                <a:t> HERE</a:t>
              </a:r>
              <a:endParaRPr lang="zh-CN" altLang="en-US" sz="1600" dirty="0">
                <a:solidFill>
                  <a:srgbClr val="3A3A3A"/>
                </a:solidFill>
                <a:latin typeface="Calibri Light" panose="020F0302020204030204" pitchFamily="34" charset="0"/>
              </a:endParaRPr>
            </a:p>
          </p:txBody>
        </p:sp>
      </p:grpSp>
      <p:grpSp>
        <p:nvGrpSpPr>
          <p:cNvPr id="29" name="组合 28"/>
          <p:cNvGrpSpPr/>
          <p:nvPr/>
        </p:nvGrpSpPr>
        <p:grpSpPr>
          <a:xfrm>
            <a:off x="7551726" y="4700016"/>
            <a:ext cx="3626848" cy="927689"/>
            <a:chOff x="692722" y="4705211"/>
            <a:chExt cx="3626848" cy="927689"/>
          </a:xfrm>
        </p:grpSpPr>
        <p:sp>
          <p:nvSpPr>
            <p:cNvPr id="30" name="文本框 29"/>
            <p:cNvSpPr txBox="1"/>
            <p:nvPr/>
          </p:nvSpPr>
          <p:spPr>
            <a:xfrm>
              <a:off x="1297555" y="4940403"/>
              <a:ext cx="2417182" cy="692497"/>
            </a:xfrm>
            <a:prstGeom prst="rect">
              <a:avLst/>
            </a:prstGeom>
            <a:noFill/>
          </p:spPr>
          <p:txBody>
            <a:bodyPr wrap="square" rtlCol="0">
              <a:spAutoFit/>
            </a:bodyPr>
            <a:lstStyle/>
            <a:p>
              <a:pPr algn="ctr"/>
              <a:r>
                <a:rPr lang="en-US" altLang="zh-CN" sz="1300" dirty="0">
                  <a:latin typeface="Calibri Light" panose="020F0302020204030204" pitchFamily="34" charset="0"/>
                </a:rPr>
                <a:t>True mastery of any skill takes a lifetime. Sweat is the lubricant of success.</a:t>
              </a:r>
              <a:endParaRPr lang="zh-CN" altLang="en-US" sz="1300" b="1" dirty="0">
                <a:solidFill>
                  <a:srgbClr val="3A3A3A"/>
                </a:solidFill>
                <a:latin typeface="Calibri Light" panose="020F0302020204030204" pitchFamily="34" charset="0"/>
              </a:endParaRPr>
            </a:p>
          </p:txBody>
        </p:sp>
        <p:sp>
          <p:nvSpPr>
            <p:cNvPr id="31" name="文本框 30"/>
            <p:cNvSpPr txBox="1"/>
            <p:nvPr/>
          </p:nvSpPr>
          <p:spPr>
            <a:xfrm>
              <a:off x="692722" y="4705211"/>
              <a:ext cx="3626848" cy="338554"/>
            </a:xfrm>
            <a:prstGeom prst="rect">
              <a:avLst/>
            </a:prstGeom>
            <a:noFill/>
          </p:spPr>
          <p:txBody>
            <a:bodyPr wrap="square" rtlCol="0">
              <a:spAutoFit/>
            </a:bodyPr>
            <a:lstStyle/>
            <a:p>
              <a:pPr algn="ctr"/>
              <a:r>
                <a:rPr lang="en-US" altLang="zh-CN" sz="1600" dirty="0">
                  <a:solidFill>
                    <a:srgbClr val="3A3A3A"/>
                  </a:solidFill>
                  <a:latin typeface="Calibri Light" panose="020F0302020204030204" pitchFamily="34" charset="0"/>
                </a:rPr>
                <a:t>YOUR TE</a:t>
              </a:r>
              <a:r>
                <a:rPr lang="en-US" altLang="zh-CN" sz="1600" dirty="0">
                  <a:solidFill>
                    <a:srgbClr val="FFC001"/>
                  </a:solidFill>
                  <a:latin typeface="Calibri Light" panose="020F0302020204030204" pitchFamily="34" charset="0"/>
                </a:rPr>
                <a:t>XT</a:t>
              </a:r>
              <a:r>
                <a:rPr lang="en-US" altLang="zh-CN" sz="1600" dirty="0">
                  <a:solidFill>
                    <a:srgbClr val="3A3A3A"/>
                  </a:solidFill>
                  <a:latin typeface="Calibri Light" panose="020F0302020204030204" pitchFamily="34" charset="0"/>
                </a:rPr>
                <a:t> HERE</a:t>
              </a:r>
              <a:endParaRPr lang="zh-CN" altLang="en-US" sz="1600" dirty="0">
                <a:solidFill>
                  <a:srgbClr val="3A3A3A"/>
                </a:solidFill>
                <a:latin typeface="Calibri Light" panose="020F0302020204030204" pitchFamily="34" charset="0"/>
              </a:endParaRPr>
            </a:p>
          </p:txBody>
        </p:sp>
      </p:grpSp>
      <p:grpSp>
        <p:nvGrpSpPr>
          <p:cNvPr id="35" name="组合 34"/>
          <p:cNvGrpSpPr/>
          <p:nvPr/>
        </p:nvGrpSpPr>
        <p:grpSpPr>
          <a:xfrm>
            <a:off x="4183163" y="5029477"/>
            <a:ext cx="3626848" cy="727635"/>
            <a:chOff x="692722" y="4705211"/>
            <a:chExt cx="3626848" cy="727635"/>
          </a:xfrm>
        </p:grpSpPr>
        <p:sp>
          <p:nvSpPr>
            <p:cNvPr id="36" name="文本框 35"/>
            <p:cNvSpPr txBox="1"/>
            <p:nvPr/>
          </p:nvSpPr>
          <p:spPr>
            <a:xfrm>
              <a:off x="1028796" y="4940403"/>
              <a:ext cx="2943216" cy="492443"/>
            </a:xfrm>
            <a:prstGeom prst="rect">
              <a:avLst/>
            </a:prstGeom>
            <a:noFill/>
          </p:spPr>
          <p:txBody>
            <a:bodyPr wrap="square" rtlCol="0">
              <a:spAutoFit/>
            </a:bodyPr>
            <a:lstStyle/>
            <a:p>
              <a:pPr algn="ctr"/>
              <a:r>
                <a:rPr lang="en-US" altLang="zh-CN" sz="1300" dirty="0">
                  <a:latin typeface="Calibri Light" panose="020F0302020204030204" pitchFamily="34" charset="0"/>
                </a:rPr>
                <a:t>True mastery of any skill takes a lifetime. Sweat is the lubricant of success.</a:t>
              </a:r>
              <a:endParaRPr lang="zh-CN" altLang="en-US" sz="1300" b="1" dirty="0">
                <a:solidFill>
                  <a:srgbClr val="3A3A3A"/>
                </a:solidFill>
                <a:latin typeface="Calibri Light" panose="020F0302020204030204" pitchFamily="34" charset="0"/>
              </a:endParaRPr>
            </a:p>
          </p:txBody>
        </p:sp>
        <p:sp>
          <p:nvSpPr>
            <p:cNvPr id="37" name="文本框 36"/>
            <p:cNvSpPr txBox="1"/>
            <p:nvPr/>
          </p:nvSpPr>
          <p:spPr>
            <a:xfrm>
              <a:off x="692722" y="4705211"/>
              <a:ext cx="3626848" cy="338554"/>
            </a:xfrm>
            <a:prstGeom prst="rect">
              <a:avLst/>
            </a:prstGeom>
            <a:noFill/>
          </p:spPr>
          <p:txBody>
            <a:bodyPr wrap="square" rtlCol="0">
              <a:spAutoFit/>
            </a:bodyPr>
            <a:lstStyle/>
            <a:p>
              <a:pPr algn="ctr"/>
              <a:r>
                <a:rPr lang="en-US" altLang="zh-CN" sz="1600" dirty="0">
                  <a:solidFill>
                    <a:srgbClr val="3A3A3A"/>
                  </a:solidFill>
                  <a:latin typeface="Calibri Light" panose="020F0302020204030204" pitchFamily="34" charset="0"/>
                </a:rPr>
                <a:t>YOUR TE</a:t>
              </a:r>
              <a:r>
                <a:rPr lang="en-US" altLang="zh-CN" sz="1600" dirty="0">
                  <a:solidFill>
                    <a:srgbClr val="FFC001"/>
                  </a:solidFill>
                  <a:latin typeface="Calibri Light" panose="020F0302020204030204" pitchFamily="34" charset="0"/>
                </a:rPr>
                <a:t>XT</a:t>
              </a:r>
              <a:r>
                <a:rPr lang="en-US" altLang="zh-CN" sz="1600" dirty="0">
                  <a:solidFill>
                    <a:srgbClr val="3A3A3A"/>
                  </a:solidFill>
                  <a:latin typeface="Calibri Light" panose="020F0302020204030204" pitchFamily="34" charset="0"/>
                </a:rPr>
                <a:t> HERE</a:t>
              </a:r>
              <a:endParaRPr lang="zh-CN" altLang="en-US" sz="1600" dirty="0">
                <a:solidFill>
                  <a:srgbClr val="3A3A3A"/>
                </a:solidFill>
                <a:latin typeface="Calibri Light" panose="020F0302020204030204" pitchFamily="34" charset="0"/>
              </a:endParaRPr>
            </a:p>
          </p:txBody>
        </p:sp>
      </p:grpSp>
      <p:sp>
        <p:nvSpPr>
          <p:cNvPr id="38"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9" name="文本框 38"/>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280519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541478" y="0"/>
            <a:ext cx="0" cy="2074862"/>
          </a:xfrm>
          <a:prstGeom prst="line">
            <a:avLst/>
          </a:prstGeom>
          <a:ln w="28575">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370277" y="0"/>
            <a:ext cx="0" cy="3601329"/>
          </a:xfrm>
          <a:prstGeom prst="line">
            <a:avLst/>
          </a:prstGeom>
          <a:ln w="28575">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213144" y="0"/>
            <a:ext cx="0" cy="2546252"/>
          </a:xfrm>
          <a:prstGeom prst="line">
            <a:avLst/>
          </a:prstGeom>
          <a:ln w="28575">
            <a:solidFill>
              <a:srgbClr val="3A3A3A"/>
            </a:solidFill>
          </a:ln>
        </p:spPr>
        <p:style>
          <a:lnRef idx="1">
            <a:schemeClr val="accent1"/>
          </a:lnRef>
          <a:fillRef idx="0">
            <a:schemeClr val="accent1"/>
          </a:fillRef>
          <a:effectRef idx="0">
            <a:schemeClr val="accent1"/>
          </a:effectRef>
          <a:fontRef idx="minor">
            <a:schemeClr val="tx1"/>
          </a:fontRef>
        </p:style>
      </p:cxnSp>
      <p:sp>
        <p:nvSpPr>
          <p:cNvPr id="10" name="同心圆 9"/>
          <p:cNvSpPr/>
          <p:nvPr/>
        </p:nvSpPr>
        <p:spPr>
          <a:xfrm>
            <a:off x="5641146" y="2074862"/>
            <a:ext cx="1800664" cy="1800664"/>
          </a:xfrm>
          <a:prstGeom prst="donut">
            <a:avLst>
              <a:gd name="adj" fmla="val 12500"/>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同心圆 13"/>
          <p:cNvSpPr/>
          <p:nvPr/>
        </p:nvSpPr>
        <p:spPr>
          <a:xfrm>
            <a:off x="7469945" y="3601329"/>
            <a:ext cx="1800664" cy="1800664"/>
          </a:xfrm>
          <a:prstGeom prst="donut">
            <a:avLst>
              <a:gd name="adj" fmla="val 12500"/>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同心圆 14"/>
          <p:cNvSpPr/>
          <p:nvPr/>
        </p:nvSpPr>
        <p:spPr>
          <a:xfrm>
            <a:off x="9312812" y="2546252"/>
            <a:ext cx="1800664" cy="1800664"/>
          </a:xfrm>
          <a:prstGeom prst="donut">
            <a:avLst>
              <a:gd name="adj" fmla="val 12500"/>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空心弧 4"/>
          <p:cNvSpPr/>
          <p:nvPr/>
        </p:nvSpPr>
        <p:spPr>
          <a:xfrm>
            <a:off x="5641146" y="2074862"/>
            <a:ext cx="1800664" cy="1800664"/>
          </a:xfrm>
          <a:prstGeom prst="blockArc">
            <a:avLst>
              <a:gd name="adj1" fmla="val 10795232"/>
              <a:gd name="adj2" fmla="val 512995"/>
              <a:gd name="adj3" fmla="val 12460"/>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空心弧 19"/>
          <p:cNvSpPr/>
          <p:nvPr/>
        </p:nvSpPr>
        <p:spPr>
          <a:xfrm rot="12289424">
            <a:off x="9312811" y="2546252"/>
            <a:ext cx="1800664" cy="1800664"/>
          </a:xfrm>
          <a:prstGeom prst="blockArc">
            <a:avLst>
              <a:gd name="adj1" fmla="val 10795232"/>
              <a:gd name="adj2" fmla="val 16106589"/>
              <a:gd name="adj3" fmla="val 12596"/>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空心弧 20"/>
          <p:cNvSpPr/>
          <p:nvPr/>
        </p:nvSpPr>
        <p:spPr>
          <a:xfrm rot="3433786">
            <a:off x="7469945" y="3601329"/>
            <a:ext cx="1800664" cy="1800664"/>
          </a:xfrm>
          <a:prstGeom prst="blockArc">
            <a:avLst>
              <a:gd name="adj1" fmla="val 10795232"/>
              <a:gd name="adj2" fmla="val 20381218"/>
              <a:gd name="adj3" fmla="val 12377"/>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KSO_Shape"/>
          <p:cNvSpPr>
            <a:spLocks/>
          </p:cNvSpPr>
          <p:nvPr/>
        </p:nvSpPr>
        <p:spPr bwMode="auto">
          <a:xfrm>
            <a:off x="9897813" y="3255777"/>
            <a:ext cx="630660" cy="418162"/>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rgbClr val="3A3A3A"/>
          </a:solidFill>
          <a:ln>
            <a:noFill/>
          </a:ln>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6" name="KSO_Shape"/>
          <p:cNvSpPr>
            <a:spLocks/>
          </p:cNvSpPr>
          <p:nvPr/>
        </p:nvSpPr>
        <p:spPr bwMode="auto">
          <a:xfrm>
            <a:off x="8106188" y="4332604"/>
            <a:ext cx="524964" cy="328906"/>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3A3A3A"/>
          </a:solidFill>
          <a:ln>
            <a:noFill/>
          </a:ln>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7" name="KSO_Shape"/>
          <p:cNvSpPr/>
          <p:nvPr/>
        </p:nvSpPr>
        <p:spPr>
          <a:xfrm>
            <a:off x="6308150" y="2828925"/>
            <a:ext cx="438522" cy="363770"/>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8" name="文本框 17"/>
          <p:cNvSpPr txBox="1"/>
          <p:nvPr/>
        </p:nvSpPr>
        <p:spPr>
          <a:xfrm>
            <a:off x="1005607" y="3007247"/>
            <a:ext cx="4059765" cy="2012859"/>
          </a:xfrm>
          <a:prstGeom prst="rect">
            <a:avLst/>
          </a:prstGeom>
          <a:noFill/>
        </p:spPr>
        <p:txBody>
          <a:bodyPr wrap="square" rtlCol="0">
            <a:spAutoFit/>
          </a:bodyPr>
          <a:lstStyle/>
          <a:p>
            <a:pPr algn="just">
              <a:lnSpc>
                <a:spcPct val="130000"/>
              </a:lnSpc>
            </a:pPr>
            <a:r>
              <a:rPr lang="en-US" altLang="zh-CN" sz="1600" dirty="0">
                <a:solidFill>
                  <a:srgbClr val="3A3A3A"/>
                </a:solidFill>
                <a:latin typeface="Calibri Light" panose="020F0302020204030204" pitchFamily="34" charset="0"/>
              </a:rPr>
              <a:t>Do one thing at a time, and do well. Never forget to say “thanks”. Keep on going never give up. Whatever is worth doing is worth doing well. Believe in yourself. Believe in yourself. Action speak louder than words. Never say die. You cannot improve your past.</a:t>
            </a:r>
            <a:endParaRPr lang="zh-CN" altLang="en-US" sz="1600" b="1" dirty="0">
              <a:solidFill>
                <a:srgbClr val="3A3A3A"/>
              </a:solidFill>
              <a:latin typeface="Calibri Light" panose="020F0302020204030204" pitchFamily="34" charset="0"/>
            </a:endParaRPr>
          </a:p>
        </p:txBody>
      </p:sp>
      <p:sp>
        <p:nvSpPr>
          <p:cNvPr id="19" name="文本框 18"/>
          <p:cNvSpPr txBox="1"/>
          <p:nvPr/>
        </p:nvSpPr>
        <p:spPr>
          <a:xfrm>
            <a:off x="479509" y="2496083"/>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
        <p:nvSpPr>
          <p:cNvPr id="24"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8" name="文本框 27"/>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2007575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23850" r="5004"/>
          <a:stretch>
            <a:fillRect/>
          </a:stretch>
        </p:blipFill>
        <p:spPr>
          <a:xfrm>
            <a:off x="0" y="1325880"/>
            <a:ext cx="5364480" cy="5029200"/>
          </a:xfrm>
          <a:custGeom>
            <a:avLst/>
            <a:gdLst>
              <a:gd name="connsiteX0" fmla="*/ 0 w 5364480"/>
              <a:gd name="connsiteY0" fmla="*/ 0 h 5029200"/>
              <a:gd name="connsiteX1" fmla="*/ 5364480 w 5364480"/>
              <a:gd name="connsiteY1" fmla="*/ 0 h 5029200"/>
              <a:gd name="connsiteX2" fmla="*/ 5364480 w 5364480"/>
              <a:gd name="connsiteY2" fmla="*/ 5029200 h 5029200"/>
              <a:gd name="connsiteX3" fmla="*/ 0 w 5364480"/>
              <a:gd name="connsiteY3" fmla="*/ 5029200 h 5029200"/>
            </a:gdLst>
            <a:ahLst/>
            <a:cxnLst>
              <a:cxn ang="0">
                <a:pos x="connsiteX0" y="connsiteY0"/>
              </a:cxn>
              <a:cxn ang="0">
                <a:pos x="connsiteX1" y="connsiteY1"/>
              </a:cxn>
              <a:cxn ang="0">
                <a:pos x="connsiteX2" y="connsiteY2"/>
              </a:cxn>
              <a:cxn ang="0">
                <a:pos x="connsiteX3" y="connsiteY3"/>
              </a:cxn>
            </a:cxnLst>
            <a:rect l="l" t="t" r="r" b="b"/>
            <a:pathLst>
              <a:path w="5364480" h="5029200">
                <a:moveTo>
                  <a:pt x="0" y="0"/>
                </a:moveTo>
                <a:lnTo>
                  <a:pt x="5364480" y="0"/>
                </a:lnTo>
                <a:lnTo>
                  <a:pt x="5364480" y="5029200"/>
                </a:lnTo>
                <a:lnTo>
                  <a:pt x="0" y="5029200"/>
                </a:lnTo>
                <a:close/>
              </a:path>
            </a:pathLst>
          </a:custGeom>
        </p:spPr>
      </p:pic>
      <p:sp>
        <p:nvSpPr>
          <p:cNvPr id="4" name="矩形 3"/>
          <p:cNvSpPr/>
          <p:nvPr/>
        </p:nvSpPr>
        <p:spPr>
          <a:xfrm>
            <a:off x="0" y="1325880"/>
            <a:ext cx="2895600" cy="8307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267200" y="5486400"/>
            <a:ext cx="3139440" cy="8686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807669" y="5554980"/>
            <a:ext cx="2812331" cy="461665"/>
          </a:xfrm>
          <a:prstGeom prst="rect">
            <a:avLst/>
          </a:prstGeom>
          <a:noFill/>
        </p:spPr>
        <p:txBody>
          <a:bodyPr wrap="square" rtlCol="0">
            <a:spAutoFit/>
          </a:bodyPr>
          <a:lstStyle/>
          <a:p>
            <a:pPr algn="ctr"/>
            <a:r>
              <a:rPr lang="en-US" altLang="zh-CN" sz="2400" dirty="0">
                <a:solidFill>
                  <a:schemeClr val="bg1"/>
                </a:solidFill>
                <a:latin typeface="Calibri Light" panose="020F0302020204030204" pitchFamily="34" charset="0"/>
              </a:rPr>
              <a:t>YOUR TEXT HERE</a:t>
            </a:r>
            <a:endParaRPr lang="zh-CN" altLang="en-US" sz="2400" dirty="0">
              <a:solidFill>
                <a:schemeClr val="bg1"/>
              </a:solidFill>
              <a:latin typeface="Calibri Light" panose="020F0302020204030204" pitchFamily="34" charset="0"/>
            </a:endParaRPr>
          </a:p>
        </p:txBody>
      </p:sp>
      <p:sp>
        <p:nvSpPr>
          <p:cNvPr id="11" name="矩形 10"/>
          <p:cNvSpPr/>
          <p:nvPr/>
        </p:nvSpPr>
        <p:spPr>
          <a:xfrm>
            <a:off x="5090930" y="5943600"/>
            <a:ext cx="2331087" cy="253916"/>
          </a:xfrm>
          <a:prstGeom prst="rect">
            <a:avLst/>
          </a:prstGeom>
        </p:spPr>
        <p:txBody>
          <a:bodyPr wrap="none">
            <a:spAutoFit/>
          </a:bodyPr>
          <a:lstStyle/>
          <a:p>
            <a:r>
              <a:rPr lang="en-US" altLang="zh-CN" sz="1050" dirty="0">
                <a:solidFill>
                  <a:schemeClr val="bg1"/>
                </a:solidFill>
                <a:latin typeface="Calibri Light" panose="020F0302020204030204" pitchFamily="34" charset="0"/>
              </a:rPr>
              <a:t>True mastery of any skill takes lifetime. </a:t>
            </a:r>
            <a:endParaRPr lang="zh-CN" altLang="en-US" sz="1200" dirty="0">
              <a:solidFill>
                <a:schemeClr val="bg1"/>
              </a:solidFill>
            </a:endParaRPr>
          </a:p>
        </p:txBody>
      </p:sp>
      <p:sp>
        <p:nvSpPr>
          <p:cNvPr id="12" name="文本框 11"/>
          <p:cNvSpPr txBox="1"/>
          <p:nvPr/>
        </p:nvSpPr>
        <p:spPr>
          <a:xfrm>
            <a:off x="6213834" y="2835390"/>
            <a:ext cx="5004728" cy="1392689"/>
          </a:xfrm>
          <a:prstGeom prst="rect">
            <a:avLst/>
          </a:prstGeom>
          <a:noFill/>
        </p:spPr>
        <p:txBody>
          <a:bodyPr wrap="square" rtlCol="0">
            <a:spAutoFit/>
          </a:bodyPr>
          <a:lstStyle/>
          <a:p>
            <a:pPr algn="just">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 is worth doing is worth doing well. Believe in yourself. Believe in yourself. Action speak louder than words. Never say die. You cannot improve your past, but you can improve your future. Once time is wasted, life is wasted.</a:t>
            </a:r>
            <a:endParaRPr lang="zh-CN" altLang="en-US" sz="1300" b="1" dirty="0">
              <a:solidFill>
                <a:srgbClr val="3A3A3A"/>
              </a:solidFill>
              <a:latin typeface="Calibri Light" panose="020F0302020204030204" pitchFamily="34" charset="0"/>
            </a:endParaRPr>
          </a:p>
        </p:txBody>
      </p:sp>
      <p:grpSp>
        <p:nvGrpSpPr>
          <p:cNvPr id="13" name="组合 12"/>
          <p:cNvGrpSpPr/>
          <p:nvPr/>
        </p:nvGrpSpPr>
        <p:grpSpPr>
          <a:xfrm>
            <a:off x="6305274" y="2206882"/>
            <a:ext cx="580145" cy="580145"/>
            <a:chOff x="6406936" y="2433233"/>
            <a:chExt cx="794145" cy="794145"/>
          </a:xfrm>
        </p:grpSpPr>
        <p:sp>
          <p:nvSpPr>
            <p:cNvPr id="14" name="Oval 9"/>
            <p:cNvSpPr>
              <a:spLocks noChangeArrowheads="1"/>
            </p:cNvSpPr>
            <p:nvPr/>
          </p:nvSpPr>
          <p:spPr bwMode="auto">
            <a:xfrm>
              <a:off x="6406936" y="2433233"/>
              <a:ext cx="794145" cy="794145"/>
            </a:xfrm>
            <a:prstGeom prst="ellipse">
              <a:avLst/>
            </a:pr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kern="0">
                <a:solidFill>
                  <a:sysClr val="windowText" lastClr="000000"/>
                </a:solidFill>
                <a:latin typeface="微软雅黑"/>
                <a:ea typeface="微软雅黑"/>
              </a:endParaRPr>
            </a:p>
          </p:txBody>
        </p:sp>
        <p:sp>
          <p:nvSpPr>
            <p:cNvPr id="15" name="Oval 92"/>
            <p:cNvSpPr>
              <a:spLocks noChangeArrowheads="1"/>
            </p:cNvSpPr>
            <p:nvPr/>
          </p:nvSpPr>
          <p:spPr bwMode="auto">
            <a:xfrm>
              <a:off x="6406936" y="2433233"/>
              <a:ext cx="794145" cy="794145"/>
            </a:xfrm>
            <a:prstGeom prst="ellipse">
              <a:avLst/>
            </a:prstGeom>
            <a:extLst/>
          </p:spPr>
          <p:txBody>
            <a:bodyPr vert="horz" wrap="square" lIns="91440" tIns="45720" rIns="91440" bIns="45720" numCol="1" anchor="t" anchorCtr="0" compatLnSpc="1">
              <a:prstTxWarp prst="textNoShape">
                <a:avLst/>
              </a:prstTxWarp>
            </a:bodyPr>
            <a:lstStyle/>
            <a:p>
              <a:pPr>
                <a:defRPr/>
              </a:pPr>
              <a:endParaRPr lang="zh-CN" altLang="en-US" kern="0" dirty="0">
                <a:solidFill>
                  <a:sysClr val="windowText" lastClr="000000"/>
                </a:solidFill>
                <a:latin typeface="微软雅黑"/>
                <a:ea typeface="微软雅黑"/>
              </a:endParaRPr>
            </a:p>
          </p:txBody>
        </p:sp>
        <p:sp>
          <p:nvSpPr>
            <p:cNvPr id="16" name="Freeform 162"/>
            <p:cNvSpPr>
              <a:spLocks noEditPoints="1"/>
            </p:cNvSpPr>
            <p:nvPr/>
          </p:nvSpPr>
          <p:spPr bwMode="auto">
            <a:xfrm>
              <a:off x="6585898" y="2614991"/>
              <a:ext cx="436220" cy="430628"/>
            </a:xfrm>
            <a:custGeom>
              <a:avLst/>
              <a:gdLst>
                <a:gd name="T0" fmla="*/ 132 w 132"/>
                <a:gd name="T1" fmla="*/ 39 h 130"/>
                <a:gd name="T2" fmla="*/ 132 w 132"/>
                <a:gd name="T3" fmla="*/ 96 h 130"/>
                <a:gd name="T4" fmla="*/ 105 w 132"/>
                <a:gd name="T5" fmla="*/ 61 h 130"/>
                <a:gd name="T6" fmla="*/ 98 w 132"/>
                <a:gd name="T7" fmla="*/ 58 h 130"/>
                <a:gd name="T8" fmla="*/ 44 w 132"/>
                <a:gd name="T9" fmla="*/ 58 h 130"/>
                <a:gd name="T10" fmla="*/ 44 w 132"/>
                <a:gd name="T11" fmla="*/ 55 h 130"/>
                <a:gd name="T12" fmla="*/ 59 w 132"/>
                <a:gd name="T13" fmla="*/ 36 h 130"/>
                <a:gd name="T14" fmla="*/ 130 w 132"/>
                <a:gd name="T15" fmla="*/ 36 h 130"/>
                <a:gd name="T16" fmla="*/ 132 w 132"/>
                <a:gd name="T17" fmla="*/ 39 h 130"/>
                <a:gd name="T18" fmla="*/ 130 w 132"/>
                <a:gd name="T19" fmla="*/ 101 h 130"/>
                <a:gd name="T20" fmla="*/ 131 w 132"/>
                <a:gd name="T21" fmla="*/ 103 h 130"/>
                <a:gd name="T22" fmla="*/ 110 w 132"/>
                <a:gd name="T23" fmla="*/ 128 h 130"/>
                <a:gd name="T24" fmla="*/ 106 w 132"/>
                <a:gd name="T25" fmla="*/ 130 h 130"/>
                <a:gd name="T26" fmla="*/ 16 w 132"/>
                <a:gd name="T27" fmla="*/ 130 h 130"/>
                <a:gd name="T28" fmla="*/ 15 w 132"/>
                <a:gd name="T29" fmla="*/ 128 h 130"/>
                <a:gd name="T30" fmla="*/ 42 w 132"/>
                <a:gd name="T31" fmla="*/ 103 h 130"/>
                <a:gd name="T32" fmla="*/ 46 w 132"/>
                <a:gd name="T33" fmla="*/ 101 h 130"/>
                <a:gd name="T34" fmla="*/ 42 w 132"/>
                <a:gd name="T35" fmla="*/ 99 h 130"/>
                <a:gd name="T36" fmla="*/ 7 w 132"/>
                <a:gd name="T37" fmla="*/ 63 h 130"/>
                <a:gd name="T38" fmla="*/ 8 w 132"/>
                <a:gd name="T39" fmla="*/ 61 h 130"/>
                <a:gd name="T40" fmla="*/ 98 w 132"/>
                <a:gd name="T41" fmla="*/ 61 h 130"/>
                <a:gd name="T42" fmla="*/ 102 w 132"/>
                <a:gd name="T43" fmla="*/ 63 h 130"/>
                <a:gd name="T44" fmla="*/ 131 w 132"/>
                <a:gd name="T45" fmla="*/ 99 h 130"/>
                <a:gd name="T46" fmla="*/ 130 w 132"/>
                <a:gd name="T47" fmla="*/ 101 h 130"/>
                <a:gd name="T48" fmla="*/ 126 w 132"/>
                <a:gd name="T49" fmla="*/ 98 h 130"/>
                <a:gd name="T50" fmla="*/ 101 w 132"/>
                <a:gd name="T51" fmla="*/ 65 h 130"/>
                <a:gd name="T52" fmla="*/ 97 w 132"/>
                <a:gd name="T53" fmla="*/ 63 h 130"/>
                <a:gd name="T54" fmla="*/ 13 w 132"/>
                <a:gd name="T55" fmla="*/ 63 h 130"/>
                <a:gd name="T56" fmla="*/ 13 w 132"/>
                <a:gd name="T57" fmla="*/ 65 h 130"/>
                <a:gd name="T58" fmla="*/ 45 w 132"/>
                <a:gd name="T59" fmla="*/ 98 h 130"/>
                <a:gd name="T60" fmla="*/ 48 w 132"/>
                <a:gd name="T61" fmla="*/ 100 h 130"/>
                <a:gd name="T62" fmla="*/ 126 w 132"/>
                <a:gd name="T63" fmla="*/ 100 h 130"/>
                <a:gd name="T64" fmla="*/ 126 w 132"/>
                <a:gd name="T65" fmla="*/ 98 h 130"/>
                <a:gd name="T66" fmla="*/ 9 w 132"/>
                <a:gd name="T67" fmla="*/ 49 h 130"/>
                <a:gd name="T68" fmla="*/ 0 w 132"/>
                <a:gd name="T69" fmla="*/ 29 h 130"/>
                <a:gd name="T70" fmla="*/ 9 w 132"/>
                <a:gd name="T71" fmla="*/ 9 h 130"/>
                <a:gd name="T72" fmla="*/ 29 w 132"/>
                <a:gd name="T73" fmla="*/ 0 h 130"/>
                <a:gd name="T74" fmla="*/ 49 w 132"/>
                <a:gd name="T75" fmla="*/ 9 h 130"/>
                <a:gd name="T76" fmla="*/ 57 w 132"/>
                <a:gd name="T77" fmla="*/ 29 h 130"/>
                <a:gd name="T78" fmla="*/ 49 w 132"/>
                <a:gd name="T79" fmla="*/ 49 h 130"/>
                <a:gd name="T80" fmla="*/ 29 w 132"/>
                <a:gd name="T81" fmla="*/ 57 h 130"/>
                <a:gd name="T82" fmla="*/ 9 w 132"/>
                <a:gd name="T83" fmla="*/ 49 h 130"/>
                <a:gd name="T84" fmla="*/ 32 w 132"/>
                <a:gd name="T85" fmla="*/ 34 h 130"/>
                <a:gd name="T86" fmla="*/ 28 w 132"/>
                <a:gd name="T87" fmla="*/ 37 h 130"/>
                <a:gd name="T88" fmla="*/ 20 w 132"/>
                <a:gd name="T89" fmla="*/ 35 h 130"/>
                <a:gd name="T90" fmla="*/ 19 w 132"/>
                <a:gd name="T91" fmla="*/ 40 h 130"/>
                <a:gd name="T92" fmla="*/ 26 w 132"/>
                <a:gd name="T93" fmla="*/ 42 h 130"/>
                <a:gd name="T94" fmla="*/ 26 w 132"/>
                <a:gd name="T95" fmla="*/ 46 h 130"/>
                <a:gd name="T96" fmla="*/ 31 w 132"/>
                <a:gd name="T97" fmla="*/ 46 h 130"/>
                <a:gd name="T98" fmla="*/ 31 w 132"/>
                <a:gd name="T99" fmla="*/ 42 h 130"/>
                <a:gd name="T100" fmla="*/ 39 w 132"/>
                <a:gd name="T101" fmla="*/ 34 h 130"/>
                <a:gd name="T102" fmla="*/ 31 w 132"/>
                <a:gd name="T103" fmla="*/ 25 h 130"/>
                <a:gd name="T104" fmla="*/ 26 w 132"/>
                <a:gd name="T105" fmla="*/ 21 h 130"/>
                <a:gd name="T106" fmla="*/ 30 w 132"/>
                <a:gd name="T107" fmla="*/ 19 h 130"/>
                <a:gd name="T108" fmla="*/ 36 w 132"/>
                <a:gd name="T109" fmla="*/ 20 h 130"/>
                <a:gd name="T110" fmla="*/ 38 w 132"/>
                <a:gd name="T111" fmla="*/ 15 h 130"/>
                <a:gd name="T112" fmla="*/ 31 w 132"/>
                <a:gd name="T113" fmla="*/ 14 h 130"/>
                <a:gd name="T114" fmla="*/ 31 w 132"/>
                <a:gd name="T115" fmla="*/ 10 h 130"/>
                <a:gd name="T116" fmla="*/ 27 w 132"/>
                <a:gd name="T117" fmla="*/ 10 h 130"/>
                <a:gd name="T118" fmla="*/ 27 w 132"/>
                <a:gd name="T119" fmla="*/ 14 h 130"/>
                <a:gd name="T120" fmla="*/ 19 w 132"/>
                <a:gd name="T121" fmla="*/ 22 h 130"/>
                <a:gd name="T122" fmla="*/ 27 w 132"/>
                <a:gd name="T123" fmla="*/ 30 h 130"/>
                <a:gd name="T124" fmla="*/ 32 w 132"/>
                <a:gd name="T125" fmla="*/ 3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30">
                  <a:moveTo>
                    <a:pt x="132" y="39"/>
                  </a:moveTo>
                  <a:cubicBezTo>
                    <a:pt x="132" y="96"/>
                    <a:pt x="132" y="96"/>
                    <a:pt x="132" y="96"/>
                  </a:cubicBezTo>
                  <a:cubicBezTo>
                    <a:pt x="105" y="61"/>
                    <a:pt x="105" y="61"/>
                    <a:pt x="105" y="61"/>
                  </a:cubicBezTo>
                  <a:cubicBezTo>
                    <a:pt x="103" y="59"/>
                    <a:pt x="101" y="58"/>
                    <a:pt x="98" y="58"/>
                  </a:cubicBezTo>
                  <a:cubicBezTo>
                    <a:pt x="44" y="58"/>
                    <a:pt x="44" y="58"/>
                    <a:pt x="44" y="58"/>
                  </a:cubicBezTo>
                  <a:cubicBezTo>
                    <a:pt x="44" y="55"/>
                    <a:pt x="44" y="55"/>
                    <a:pt x="44" y="55"/>
                  </a:cubicBezTo>
                  <a:cubicBezTo>
                    <a:pt x="51" y="51"/>
                    <a:pt x="57" y="44"/>
                    <a:pt x="59" y="36"/>
                  </a:cubicBezTo>
                  <a:cubicBezTo>
                    <a:pt x="130" y="36"/>
                    <a:pt x="130" y="36"/>
                    <a:pt x="130" y="36"/>
                  </a:cubicBezTo>
                  <a:cubicBezTo>
                    <a:pt x="131" y="36"/>
                    <a:pt x="132" y="37"/>
                    <a:pt x="132" y="39"/>
                  </a:cubicBezTo>
                  <a:close/>
                  <a:moveTo>
                    <a:pt x="130" y="101"/>
                  </a:moveTo>
                  <a:cubicBezTo>
                    <a:pt x="131" y="101"/>
                    <a:pt x="132" y="102"/>
                    <a:pt x="131" y="103"/>
                  </a:cubicBezTo>
                  <a:cubicBezTo>
                    <a:pt x="110" y="128"/>
                    <a:pt x="110" y="128"/>
                    <a:pt x="110" y="128"/>
                  </a:cubicBezTo>
                  <a:cubicBezTo>
                    <a:pt x="109" y="129"/>
                    <a:pt x="108" y="130"/>
                    <a:pt x="106" y="130"/>
                  </a:cubicBezTo>
                  <a:cubicBezTo>
                    <a:pt x="16" y="130"/>
                    <a:pt x="16" y="130"/>
                    <a:pt x="16" y="130"/>
                  </a:cubicBezTo>
                  <a:cubicBezTo>
                    <a:pt x="14" y="130"/>
                    <a:pt x="14" y="129"/>
                    <a:pt x="15" y="128"/>
                  </a:cubicBezTo>
                  <a:cubicBezTo>
                    <a:pt x="42" y="103"/>
                    <a:pt x="42" y="103"/>
                    <a:pt x="42" y="103"/>
                  </a:cubicBezTo>
                  <a:cubicBezTo>
                    <a:pt x="43" y="102"/>
                    <a:pt x="45" y="101"/>
                    <a:pt x="46" y="101"/>
                  </a:cubicBezTo>
                  <a:cubicBezTo>
                    <a:pt x="45" y="101"/>
                    <a:pt x="43" y="100"/>
                    <a:pt x="42" y="99"/>
                  </a:cubicBezTo>
                  <a:cubicBezTo>
                    <a:pt x="7" y="63"/>
                    <a:pt x="7" y="63"/>
                    <a:pt x="7" y="63"/>
                  </a:cubicBezTo>
                  <a:cubicBezTo>
                    <a:pt x="6" y="62"/>
                    <a:pt x="6" y="61"/>
                    <a:pt x="8" y="61"/>
                  </a:cubicBezTo>
                  <a:cubicBezTo>
                    <a:pt x="98" y="61"/>
                    <a:pt x="98" y="61"/>
                    <a:pt x="98" y="61"/>
                  </a:cubicBezTo>
                  <a:cubicBezTo>
                    <a:pt x="100" y="61"/>
                    <a:pt x="101" y="62"/>
                    <a:pt x="102" y="63"/>
                  </a:cubicBezTo>
                  <a:cubicBezTo>
                    <a:pt x="131" y="99"/>
                    <a:pt x="131" y="99"/>
                    <a:pt x="131" y="99"/>
                  </a:cubicBezTo>
                  <a:cubicBezTo>
                    <a:pt x="132" y="100"/>
                    <a:pt x="131" y="101"/>
                    <a:pt x="130" y="101"/>
                  </a:cubicBezTo>
                  <a:close/>
                  <a:moveTo>
                    <a:pt x="126" y="98"/>
                  </a:moveTo>
                  <a:cubicBezTo>
                    <a:pt x="101" y="65"/>
                    <a:pt x="101" y="65"/>
                    <a:pt x="101" y="65"/>
                  </a:cubicBezTo>
                  <a:cubicBezTo>
                    <a:pt x="100" y="64"/>
                    <a:pt x="98" y="63"/>
                    <a:pt x="97" y="63"/>
                  </a:cubicBezTo>
                  <a:cubicBezTo>
                    <a:pt x="13" y="63"/>
                    <a:pt x="13" y="63"/>
                    <a:pt x="13" y="63"/>
                  </a:cubicBezTo>
                  <a:cubicBezTo>
                    <a:pt x="12" y="63"/>
                    <a:pt x="12" y="64"/>
                    <a:pt x="13" y="65"/>
                  </a:cubicBezTo>
                  <a:cubicBezTo>
                    <a:pt x="45" y="98"/>
                    <a:pt x="45" y="98"/>
                    <a:pt x="45" y="98"/>
                  </a:cubicBezTo>
                  <a:cubicBezTo>
                    <a:pt x="45" y="99"/>
                    <a:pt x="47" y="100"/>
                    <a:pt x="48" y="100"/>
                  </a:cubicBezTo>
                  <a:cubicBezTo>
                    <a:pt x="126" y="100"/>
                    <a:pt x="126" y="100"/>
                    <a:pt x="126" y="100"/>
                  </a:cubicBezTo>
                  <a:cubicBezTo>
                    <a:pt x="127" y="100"/>
                    <a:pt x="127" y="99"/>
                    <a:pt x="126" y="98"/>
                  </a:cubicBezTo>
                  <a:close/>
                  <a:moveTo>
                    <a:pt x="9" y="49"/>
                  </a:moveTo>
                  <a:cubicBezTo>
                    <a:pt x="3" y="44"/>
                    <a:pt x="0" y="37"/>
                    <a:pt x="0" y="29"/>
                  </a:cubicBezTo>
                  <a:cubicBezTo>
                    <a:pt x="0" y="21"/>
                    <a:pt x="3" y="14"/>
                    <a:pt x="9" y="9"/>
                  </a:cubicBezTo>
                  <a:cubicBezTo>
                    <a:pt x="14" y="4"/>
                    <a:pt x="21" y="0"/>
                    <a:pt x="29" y="0"/>
                  </a:cubicBezTo>
                  <a:cubicBezTo>
                    <a:pt x="36" y="0"/>
                    <a:pt x="43" y="4"/>
                    <a:pt x="49" y="9"/>
                  </a:cubicBezTo>
                  <a:cubicBezTo>
                    <a:pt x="54" y="14"/>
                    <a:pt x="57" y="21"/>
                    <a:pt x="57" y="29"/>
                  </a:cubicBezTo>
                  <a:cubicBezTo>
                    <a:pt x="57" y="37"/>
                    <a:pt x="54" y="44"/>
                    <a:pt x="49" y="49"/>
                  </a:cubicBezTo>
                  <a:cubicBezTo>
                    <a:pt x="43" y="54"/>
                    <a:pt x="36" y="57"/>
                    <a:pt x="29" y="57"/>
                  </a:cubicBezTo>
                  <a:cubicBezTo>
                    <a:pt x="21" y="57"/>
                    <a:pt x="14" y="54"/>
                    <a:pt x="9" y="49"/>
                  </a:cubicBezTo>
                  <a:close/>
                  <a:moveTo>
                    <a:pt x="32" y="34"/>
                  </a:moveTo>
                  <a:cubicBezTo>
                    <a:pt x="32" y="36"/>
                    <a:pt x="30" y="37"/>
                    <a:pt x="28" y="37"/>
                  </a:cubicBezTo>
                  <a:cubicBezTo>
                    <a:pt x="25" y="37"/>
                    <a:pt x="22" y="36"/>
                    <a:pt x="20" y="35"/>
                  </a:cubicBezTo>
                  <a:cubicBezTo>
                    <a:pt x="19" y="40"/>
                    <a:pt x="19" y="40"/>
                    <a:pt x="19" y="40"/>
                  </a:cubicBezTo>
                  <a:cubicBezTo>
                    <a:pt x="21" y="41"/>
                    <a:pt x="23" y="42"/>
                    <a:pt x="26" y="42"/>
                  </a:cubicBezTo>
                  <a:cubicBezTo>
                    <a:pt x="26" y="46"/>
                    <a:pt x="26" y="46"/>
                    <a:pt x="26" y="46"/>
                  </a:cubicBezTo>
                  <a:cubicBezTo>
                    <a:pt x="31" y="46"/>
                    <a:pt x="31" y="46"/>
                    <a:pt x="31" y="46"/>
                  </a:cubicBezTo>
                  <a:cubicBezTo>
                    <a:pt x="31" y="42"/>
                    <a:pt x="31" y="42"/>
                    <a:pt x="31" y="42"/>
                  </a:cubicBezTo>
                  <a:cubicBezTo>
                    <a:pt x="36" y="41"/>
                    <a:pt x="39" y="37"/>
                    <a:pt x="39" y="34"/>
                  </a:cubicBezTo>
                  <a:cubicBezTo>
                    <a:pt x="39" y="29"/>
                    <a:pt x="37" y="27"/>
                    <a:pt x="31" y="25"/>
                  </a:cubicBezTo>
                  <a:cubicBezTo>
                    <a:pt x="28" y="24"/>
                    <a:pt x="26" y="23"/>
                    <a:pt x="26" y="21"/>
                  </a:cubicBezTo>
                  <a:cubicBezTo>
                    <a:pt x="26" y="20"/>
                    <a:pt x="27" y="19"/>
                    <a:pt x="30" y="19"/>
                  </a:cubicBezTo>
                  <a:cubicBezTo>
                    <a:pt x="33" y="19"/>
                    <a:pt x="35" y="20"/>
                    <a:pt x="36" y="20"/>
                  </a:cubicBezTo>
                  <a:cubicBezTo>
                    <a:pt x="38" y="15"/>
                    <a:pt x="38" y="15"/>
                    <a:pt x="38" y="15"/>
                  </a:cubicBezTo>
                  <a:cubicBezTo>
                    <a:pt x="36" y="15"/>
                    <a:pt x="34" y="14"/>
                    <a:pt x="31" y="14"/>
                  </a:cubicBezTo>
                  <a:cubicBezTo>
                    <a:pt x="31" y="10"/>
                    <a:pt x="31" y="10"/>
                    <a:pt x="31" y="10"/>
                  </a:cubicBezTo>
                  <a:cubicBezTo>
                    <a:pt x="27" y="10"/>
                    <a:pt x="27" y="10"/>
                    <a:pt x="27" y="10"/>
                  </a:cubicBezTo>
                  <a:cubicBezTo>
                    <a:pt x="27" y="14"/>
                    <a:pt x="27" y="14"/>
                    <a:pt x="27" y="14"/>
                  </a:cubicBezTo>
                  <a:cubicBezTo>
                    <a:pt x="22" y="15"/>
                    <a:pt x="19" y="18"/>
                    <a:pt x="19" y="22"/>
                  </a:cubicBezTo>
                  <a:cubicBezTo>
                    <a:pt x="19" y="26"/>
                    <a:pt x="22" y="29"/>
                    <a:pt x="27" y="30"/>
                  </a:cubicBezTo>
                  <a:cubicBezTo>
                    <a:pt x="31" y="31"/>
                    <a:pt x="32" y="32"/>
                    <a:pt x="32"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grpSp>
      <p:grpSp>
        <p:nvGrpSpPr>
          <p:cNvPr id="17" name="组合 16"/>
          <p:cNvGrpSpPr/>
          <p:nvPr/>
        </p:nvGrpSpPr>
        <p:grpSpPr>
          <a:xfrm>
            <a:off x="7145866" y="2206882"/>
            <a:ext cx="580145" cy="580145"/>
            <a:chOff x="7352080" y="2433233"/>
            <a:chExt cx="794145" cy="794145"/>
          </a:xfrm>
        </p:grpSpPr>
        <p:sp>
          <p:nvSpPr>
            <p:cNvPr id="18" name="Oval 29"/>
            <p:cNvSpPr>
              <a:spLocks noChangeArrowheads="1"/>
            </p:cNvSpPr>
            <p:nvPr/>
          </p:nvSpPr>
          <p:spPr bwMode="auto">
            <a:xfrm>
              <a:off x="7352080" y="2433233"/>
              <a:ext cx="794145" cy="794145"/>
            </a:xfrm>
            <a:prstGeom prst="ellipse">
              <a:avLst/>
            </a:prstGeom>
            <a:solidFill>
              <a:srgbClr val="4F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sp>
          <p:nvSpPr>
            <p:cNvPr id="19" name="Oval 131"/>
            <p:cNvSpPr>
              <a:spLocks noChangeArrowheads="1"/>
            </p:cNvSpPr>
            <p:nvPr/>
          </p:nvSpPr>
          <p:spPr bwMode="auto">
            <a:xfrm>
              <a:off x="7352080" y="2433233"/>
              <a:ext cx="794145" cy="794145"/>
            </a:xfrm>
            <a:prstGeom prst="ellipse">
              <a:avLst/>
            </a:prstGeom>
            <a:solidFill>
              <a:srgbClr val="FFC001"/>
            </a:solidFill>
            <a:ln>
              <a:noFill/>
            </a:ln>
            <a:extLst/>
          </p:spPr>
          <p:txBody>
            <a:bodyPr vert="horz" wrap="square" lIns="91440" tIns="45720" rIns="91440" bIns="45720" numCol="1" anchor="t" anchorCtr="0" compatLnSpc="1">
              <a:prstTxWarp prst="textNoShape">
                <a:avLst/>
              </a:prstTxWarp>
            </a:bodyPr>
            <a:lstStyle/>
            <a:p>
              <a:pPr>
                <a:defRPr/>
              </a:pPr>
              <a:endParaRPr lang="zh-CN" altLang="en-US" kern="0" dirty="0">
                <a:solidFill>
                  <a:sysClr val="windowText" lastClr="000000"/>
                </a:solidFill>
                <a:latin typeface="微软雅黑"/>
                <a:ea typeface="微软雅黑"/>
              </a:endParaRPr>
            </a:p>
          </p:txBody>
        </p:sp>
        <p:sp>
          <p:nvSpPr>
            <p:cNvPr id="20" name="Freeform 201"/>
            <p:cNvSpPr>
              <a:spLocks noEditPoints="1"/>
            </p:cNvSpPr>
            <p:nvPr/>
          </p:nvSpPr>
          <p:spPr bwMode="auto">
            <a:xfrm>
              <a:off x="7533838" y="2602408"/>
              <a:ext cx="430628" cy="492146"/>
            </a:xfrm>
            <a:custGeom>
              <a:avLst/>
              <a:gdLst>
                <a:gd name="T0" fmla="*/ 65 w 130"/>
                <a:gd name="T1" fmla="*/ 86 h 149"/>
                <a:gd name="T2" fmla="*/ 46 w 130"/>
                <a:gd name="T3" fmla="*/ 64 h 149"/>
                <a:gd name="T4" fmla="*/ 63 w 130"/>
                <a:gd name="T5" fmla="*/ 48 h 149"/>
                <a:gd name="T6" fmla="*/ 69 w 130"/>
                <a:gd name="T7" fmla="*/ 70 h 149"/>
                <a:gd name="T8" fmla="*/ 54 w 130"/>
                <a:gd name="T9" fmla="*/ 77 h 149"/>
                <a:gd name="T10" fmla="*/ 46 w 130"/>
                <a:gd name="T11" fmla="*/ 64 h 149"/>
                <a:gd name="T12" fmla="*/ 77 w 130"/>
                <a:gd name="T13" fmla="*/ 69 h 149"/>
                <a:gd name="T14" fmla="*/ 67 w 130"/>
                <a:gd name="T15" fmla="*/ 53 h 149"/>
                <a:gd name="T16" fmla="*/ 68 w 130"/>
                <a:gd name="T17" fmla="*/ 47 h 149"/>
                <a:gd name="T18" fmla="*/ 85 w 130"/>
                <a:gd name="T19" fmla="*/ 64 h 149"/>
                <a:gd name="T20" fmla="*/ 89 w 130"/>
                <a:gd name="T21" fmla="*/ 28 h 149"/>
                <a:gd name="T22" fmla="*/ 76 w 130"/>
                <a:gd name="T23" fmla="*/ 28 h 149"/>
                <a:gd name="T24" fmla="*/ 59 w 130"/>
                <a:gd name="T25" fmla="*/ 9 h 149"/>
                <a:gd name="T26" fmla="*/ 55 w 130"/>
                <a:gd name="T27" fmla="*/ 11 h 149"/>
                <a:gd name="T28" fmla="*/ 38 w 130"/>
                <a:gd name="T29" fmla="*/ 28 h 149"/>
                <a:gd name="T30" fmla="*/ 26 w 130"/>
                <a:gd name="T31" fmla="*/ 28 h 149"/>
                <a:gd name="T32" fmla="*/ 26 w 130"/>
                <a:gd name="T33" fmla="*/ 99 h 149"/>
                <a:gd name="T34" fmla="*/ 104 w 130"/>
                <a:gd name="T35" fmla="*/ 99 h 149"/>
                <a:gd name="T36" fmla="*/ 127 w 130"/>
                <a:gd name="T37" fmla="*/ 96 h 149"/>
                <a:gd name="T38" fmla="*/ 110 w 130"/>
                <a:gd name="T39" fmla="*/ 93 h 149"/>
                <a:gd name="T40" fmla="*/ 113 w 130"/>
                <a:gd name="T41" fmla="*/ 90 h 149"/>
                <a:gd name="T42" fmla="*/ 118 w 130"/>
                <a:gd name="T43" fmla="*/ 85 h 149"/>
                <a:gd name="T44" fmla="*/ 121 w 130"/>
                <a:gd name="T45" fmla="*/ 45 h 149"/>
                <a:gd name="T46" fmla="*/ 117 w 130"/>
                <a:gd name="T47" fmla="*/ 42 h 149"/>
                <a:gd name="T48" fmla="*/ 113 w 130"/>
                <a:gd name="T49" fmla="*/ 37 h 149"/>
                <a:gd name="T50" fmla="*/ 20 w 130"/>
                <a:gd name="T51" fmla="*/ 34 h 149"/>
                <a:gd name="T52" fmla="*/ 13 w 130"/>
                <a:gd name="T53" fmla="*/ 42 h 149"/>
                <a:gd name="T54" fmla="*/ 10 w 130"/>
                <a:gd name="T55" fmla="*/ 43 h 149"/>
                <a:gd name="T56" fmla="*/ 10 w 130"/>
                <a:gd name="T57" fmla="*/ 85 h 149"/>
                <a:gd name="T58" fmla="*/ 16 w 130"/>
                <a:gd name="T59" fmla="*/ 86 h 149"/>
                <a:gd name="T60" fmla="*/ 20 w 130"/>
                <a:gd name="T61" fmla="*/ 93 h 149"/>
                <a:gd name="T62" fmla="*/ 4 w 130"/>
                <a:gd name="T63" fmla="*/ 96 h 149"/>
                <a:gd name="T64" fmla="*/ 38 w 130"/>
                <a:gd name="T65" fmla="*/ 31 h 149"/>
                <a:gd name="T66" fmla="*/ 59 w 130"/>
                <a:gd name="T67" fmla="*/ 31 h 149"/>
                <a:gd name="T68" fmla="*/ 89 w 130"/>
                <a:gd name="T69" fmla="*/ 31 h 149"/>
                <a:gd name="T70" fmla="*/ 103 w 130"/>
                <a:gd name="T71" fmla="*/ 60 h 149"/>
                <a:gd name="T72" fmla="*/ 20 w 130"/>
                <a:gd name="T73" fmla="*/ 90 h 149"/>
                <a:gd name="T74" fmla="*/ 13 w 130"/>
                <a:gd name="T75" fmla="*/ 82 h 149"/>
                <a:gd name="T76" fmla="*/ 13 w 130"/>
                <a:gd name="T77" fmla="*/ 45 h 149"/>
                <a:gd name="T78" fmla="*/ 110 w 130"/>
                <a:gd name="T79" fmla="*/ 37 h 149"/>
                <a:gd name="T80" fmla="*/ 112 w 130"/>
                <a:gd name="T81" fmla="*/ 43 h 149"/>
                <a:gd name="T82" fmla="*/ 118 w 130"/>
                <a:gd name="T83" fmla="*/ 45 h 149"/>
                <a:gd name="T84" fmla="*/ 110 w 130"/>
                <a:gd name="T85" fmla="*/ 90 h 149"/>
                <a:gd name="T86" fmla="*/ 104 w 130"/>
                <a:gd name="T87" fmla="*/ 9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0" h="149">
                  <a:moveTo>
                    <a:pt x="65" y="41"/>
                  </a:moveTo>
                  <a:cubicBezTo>
                    <a:pt x="53" y="41"/>
                    <a:pt x="43" y="51"/>
                    <a:pt x="43" y="64"/>
                  </a:cubicBezTo>
                  <a:cubicBezTo>
                    <a:pt x="43" y="76"/>
                    <a:pt x="53" y="86"/>
                    <a:pt x="65" y="86"/>
                  </a:cubicBezTo>
                  <a:cubicBezTo>
                    <a:pt x="78" y="86"/>
                    <a:pt x="88" y="76"/>
                    <a:pt x="88" y="64"/>
                  </a:cubicBezTo>
                  <a:cubicBezTo>
                    <a:pt x="88" y="51"/>
                    <a:pt x="78" y="41"/>
                    <a:pt x="65" y="41"/>
                  </a:cubicBezTo>
                  <a:close/>
                  <a:moveTo>
                    <a:pt x="46" y="64"/>
                  </a:moveTo>
                  <a:cubicBezTo>
                    <a:pt x="46" y="54"/>
                    <a:pt x="53" y="45"/>
                    <a:pt x="63" y="44"/>
                  </a:cubicBezTo>
                  <a:cubicBezTo>
                    <a:pt x="63" y="44"/>
                    <a:pt x="63" y="44"/>
                    <a:pt x="63" y="44"/>
                  </a:cubicBezTo>
                  <a:cubicBezTo>
                    <a:pt x="63" y="48"/>
                    <a:pt x="63" y="48"/>
                    <a:pt x="63" y="48"/>
                  </a:cubicBezTo>
                  <a:cubicBezTo>
                    <a:pt x="58" y="49"/>
                    <a:pt x="55" y="52"/>
                    <a:pt x="55" y="57"/>
                  </a:cubicBezTo>
                  <a:cubicBezTo>
                    <a:pt x="55" y="62"/>
                    <a:pt x="58" y="64"/>
                    <a:pt x="64" y="66"/>
                  </a:cubicBezTo>
                  <a:cubicBezTo>
                    <a:pt x="67" y="67"/>
                    <a:pt x="69" y="68"/>
                    <a:pt x="69" y="70"/>
                  </a:cubicBezTo>
                  <a:cubicBezTo>
                    <a:pt x="69" y="72"/>
                    <a:pt x="67" y="73"/>
                    <a:pt x="64" y="73"/>
                  </a:cubicBezTo>
                  <a:cubicBezTo>
                    <a:pt x="61" y="73"/>
                    <a:pt x="58" y="72"/>
                    <a:pt x="56" y="71"/>
                  </a:cubicBezTo>
                  <a:cubicBezTo>
                    <a:pt x="54" y="77"/>
                    <a:pt x="54" y="77"/>
                    <a:pt x="54" y="77"/>
                  </a:cubicBezTo>
                  <a:cubicBezTo>
                    <a:pt x="56" y="78"/>
                    <a:pt x="59" y="79"/>
                    <a:pt x="63" y="79"/>
                  </a:cubicBezTo>
                  <a:cubicBezTo>
                    <a:pt x="63" y="83"/>
                    <a:pt x="63" y="83"/>
                    <a:pt x="63" y="83"/>
                  </a:cubicBezTo>
                  <a:cubicBezTo>
                    <a:pt x="53" y="82"/>
                    <a:pt x="46" y="73"/>
                    <a:pt x="46" y="64"/>
                  </a:cubicBezTo>
                  <a:close/>
                  <a:moveTo>
                    <a:pt x="68" y="83"/>
                  </a:moveTo>
                  <a:cubicBezTo>
                    <a:pt x="68" y="79"/>
                    <a:pt x="68" y="79"/>
                    <a:pt x="68" y="79"/>
                  </a:cubicBezTo>
                  <a:cubicBezTo>
                    <a:pt x="74" y="78"/>
                    <a:pt x="77" y="74"/>
                    <a:pt x="77" y="69"/>
                  </a:cubicBezTo>
                  <a:cubicBezTo>
                    <a:pt x="77" y="65"/>
                    <a:pt x="74" y="62"/>
                    <a:pt x="68" y="60"/>
                  </a:cubicBezTo>
                  <a:cubicBezTo>
                    <a:pt x="64" y="59"/>
                    <a:pt x="62" y="57"/>
                    <a:pt x="62" y="56"/>
                  </a:cubicBezTo>
                  <a:cubicBezTo>
                    <a:pt x="62" y="54"/>
                    <a:pt x="63" y="53"/>
                    <a:pt x="67" y="53"/>
                  </a:cubicBezTo>
                  <a:cubicBezTo>
                    <a:pt x="70" y="53"/>
                    <a:pt x="73" y="54"/>
                    <a:pt x="74" y="55"/>
                  </a:cubicBezTo>
                  <a:cubicBezTo>
                    <a:pt x="75" y="49"/>
                    <a:pt x="75" y="49"/>
                    <a:pt x="75" y="49"/>
                  </a:cubicBezTo>
                  <a:cubicBezTo>
                    <a:pt x="74" y="48"/>
                    <a:pt x="71" y="47"/>
                    <a:pt x="68" y="47"/>
                  </a:cubicBezTo>
                  <a:cubicBezTo>
                    <a:pt x="68" y="44"/>
                    <a:pt x="68" y="44"/>
                    <a:pt x="68" y="44"/>
                  </a:cubicBezTo>
                  <a:cubicBezTo>
                    <a:pt x="68" y="44"/>
                    <a:pt x="68" y="44"/>
                    <a:pt x="68" y="44"/>
                  </a:cubicBezTo>
                  <a:cubicBezTo>
                    <a:pt x="78" y="46"/>
                    <a:pt x="85" y="54"/>
                    <a:pt x="85" y="64"/>
                  </a:cubicBezTo>
                  <a:cubicBezTo>
                    <a:pt x="85" y="74"/>
                    <a:pt x="77" y="82"/>
                    <a:pt x="68" y="83"/>
                  </a:cubicBezTo>
                  <a:close/>
                  <a:moveTo>
                    <a:pt x="130" y="28"/>
                  </a:moveTo>
                  <a:cubicBezTo>
                    <a:pt x="89" y="28"/>
                    <a:pt x="89" y="28"/>
                    <a:pt x="89" y="28"/>
                  </a:cubicBezTo>
                  <a:cubicBezTo>
                    <a:pt x="89" y="11"/>
                    <a:pt x="89" y="11"/>
                    <a:pt x="89" y="11"/>
                  </a:cubicBezTo>
                  <a:cubicBezTo>
                    <a:pt x="88" y="3"/>
                    <a:pt x="77" y="5"/>
                    <a:pt x="77" y="11"/>
                  </a:cubicBezTo>
                  <a:cubicBezTo>
                    <a:pt x="76" y="28"/>
                    <a:pt x="76" y="28"/>
                    <a:pt x="76" y="28"/>
                  </a:cubicBezTo>
                  <a:cubicBezTo>
                    <a:pt x="72" y="28"/>
                    <a:pt x="72" y="28"/>
                    <a:pt x="72" y="28"/>
                  </a:cubicBezTo>
                  <a:cubicBezTo>
                    <a:pt x="72" y="9"/>
                    <a:pt x="72" y="9"/>
                    <a:pt x="72" y="9"/>
                  </a:cubicBezTo>
                  <a:cubicBezTo>
                    <a:pt x="72" y="2"/>
                    <a:pt x="60" y="0"/>
                    <a:pt x="59" y="9"/>
                  </a:cubicBezTo>
                  <a:cubicBezTo>
                    <a:pt x="59" y="28"/>
                    <a:pt x="59" y="28"/>
                    <a:pt x="59" y="28"/>
                  </a:cubicBezTo>
                  <a:cubicBezTo>
                    <a:pt x="55" y="28"/>
                    <a:pt x="55" y="28"/>
                    <a:pt x="55" y="28"/>
                  </a:cubicBezTo>
                  <a:cubicBezTo>
                    <a:pt x="55" y="11"/>
                    <a:pt x="55" y="11"/>
                    <a:pt x="55" y="11"/>
                  </a:cubicBezTo>
                  <a:cubicBezTo>
                    <a:pt x="55" y="3"/>
                    <a:pt x="43" y="2"/>
                    <a:pt x="43" y="11"/>
                  </a:cubicBezTo>
                  <a:cubicBezTo>
                    <a:pt x="43" y="28"/>
                    <a:pt x="43" y="28"/>
                    <a:pt x="43" y="28"/>
                  </a:cubicBezTo>
                  <a:cubicBezTo>
                    <a:pt x="38" y="28"/>
                    <a:pt x="38" y="28"/>
                    <a:pt x="38" y="28"/>
                  </a:cubicBezTo>
                  <a:cubicBezTo>
                    <a:pt x="38" y="18"/>
                    <a:pt x="38" y="18"/>
                    <a:pt x="38" y="18"/>
                  </a:cubicBezTo>
                  <a:cubicBezTo>
                    <a:pt x="37" y="9"/>
                    <a:pt x="27" y="10"/>
                    <a:pt x="26" y="18"/>
                  </a:cubicBezTo>
                  <a:cubicBezTo>
                    <a:pt x="26" y="28"/>
                    <a:pt x="26" y="28"/>
                    <a:pt x="26" y="28"/>
                  </a:cubicBezTo>
                  <a:cubicBezTo>
                    <a:pt x="0" y="28"/>
                    <a:pt x="0" y="28"/>
                    <a:pt x="0" y="28"/>
                  </a:cubicBezTo>
                  <a:cubicBezTo>
                    <a:pt x="0" y="99"/>
                    <a:pt x="0" y="99"/>
                    <a:pt x="0" y="99"/>
                  </a:cubicBezTo>
                  <a:cubicBezTo>
                    <a:pt x="26" y="99"/>
                    <a:pt x="26" y="99"/>
                    <a:pt x="26" y="99"/>
                  </a:cubicBezTo>
                  <a:cubicBezTo>
                    <a:pt x="26" y="106"/>
                    <a:pt x="26" y="106"/>
                    <a:pt x="26" y="106"/>
                  </a:cubicBezTo>
                  <a:cubicBezTo>
                    <a:pt x="43" y="149"/>
                    <a:pt x="90" y="141"/>
                    <a:pt x="104" y="106"/>
                  </a:cubicBezTo>
                  <a:cubicBezTo>
                    <a:pt x="104" y="99"/>
                    <a:pt x="104" y="99"/>
                    <a:pt x="104" y="99"/>
                  </a:cubicBezTo>
                  <a:cubicBezTo>
                    <a:pt x="130" y="99"/>
                    <a:pt x="130" y="99"/>
                    <a:pt x="130" y="99"/>
                  </a:cubicBezTo>
                  <a:lnTo>
                    <a:pt x="130" y="28"/>
                  </a:lnTo>
                  <a:close/>
                  <a:moveTo>
                    <a:pt x="127" y="96"/>
                  </a:moveTo>
                  <a:cubicBezTo>
                    <a:pt x="104" y="96"/>
                    <a:pt x="104" y="96"/>
                    <a:pt x="104" y="96"/>
                  </a:cubicBezTo>
                  <a:cubicBezTo>
                    <a:pt x="104" y="93"/>
                    <a:pt x="104" y="93"/>
                    <a:pt x="104" y="93"/>
                  </a:cubicBezTo>
                  <a:cubicBezTo>
                    <a:pt x="110" y="93"/>
                    <a:pt x="110" y="93"/>
                    <a:pt x="110" y="93"/>
                  </a:cubicBezTo>
                  <a:cubicBezTo>
                    <a:pt x="111" y="93"/>
                    <a:pt x="111" y="93"/>
                    <a:pt x="112" y="92"/>
                  </a:cubicBezTo>
                  <a:cubicBezTo>
                    <a:pt x="112" y="91"/>
                    <a:pt x="113" y="91"/>
                    <a:pt x="113" y="90"/>
                  </a:cubicBezTo>
                  <a:cubicBezTo>
                    <a:pt x="113" y="90"/>
                    <a:pt x="113" y="90"/>
                    <a:pt x="113" y="90"/>
                  </a:cubicBezTo>
                  <a:cubicBezTo>
                    <a:pt x="113" y="87"/>
                    <a:pt x="115" y="85"/>
                    <a:pt x="117" y="85"/>
                  </a:cubicBezTo>
                  <a:cubicBezTo>
                    <a:pt x="117" y="85"/>
                    <a:pt x="117" y="85"/>
                    <a:pt x="118" y="85"/>
                  </a:cubicBezTo>
                  <a:cubicBezTo>
                    <a:pt x="118" y="85"/>
                    <a:pt x="118" y="85"/>
                    <a:pt x="118" y="85"/>
                  </a:cubicBezTo>
                  <a:cubicBezTo>
                    <a:pt x="119" y="85"/>
                    <a:pt x="119" y="85"/>
                    <a:pt x="120" y="85"/>
                  </a:cubicBezTo>
                  <a:cubicBezTo>
                    <a:pt x="121" y="84"/>
                    <a:pt x="121" y="83"/>
                    <a:pt x="121" y="82"/>
                  </a:cubicBezTo>
                  <a:cubicBezTo>
                    <a:pt x="121" y="45"/>
                    <a:pt x="121" y="45"/>
                    <a:pt x="121" y="45"/>
                  </a:cubicBezTo>
                  <a:cubicBezTo>
                    <a:pt x="121" y="44"/>
                    <a:pt x="121" y="43"/>
                    <a:pt x="120" y="43"/>
                  </a:cubicBezTo>
                  <a:cubicBezTo>
                    <a:pt x="119" y="42"/>
                    <a:pt x="119" y="42"/>
                    <a:pt x="118" y="42"/>
                  </a:cubicBezTo>
                  <a:cubicBezTo>
                    <a:pt x="117" y="42"/>
                    <a:pt x="117" y="42"/>
                    <a:pt x="117" y="42"/>
                  </a:cubicBezTo>
                  <a:cubicBezTo>
                    <a:pt x="116" y="42"/>
                    <a:pt x="115" y="42"/>
                    <a:pt x="114" y="41"/>
                  </a:cubicBezTo>
                  <a:cubicBezTo>
                    <a:pt x="113" y="40"/>
                    <a:pt x="113" y="39"/>
                    <a:pt x="113" y="38"/>
                  </a:cubicBezTo>
                  <a:cubicBezTo>
                    <a:pt x="113" y="37"/>
                    <a:pt x="113" y="37"/>
                    <a:pt x="113" y="37"/>
                  </a:cubicBezTo>
                  <a:cubicBezTo>
                    <a:pt x="113" y="36"/>
                    <a:pt x="112" y="36"/>
                    <a:pt x="112" y="35"/>
                  </a:cubicBezTo>
                  <a:cubicBezTo>
                    <a:pt x="111" y="35"/>
                    <a:pt x="111" y="34"/>
                    <a:pt x="110" y="34"/>
                  </a:cubicBezTo>
                  <a:cubicBezTo>
                    <a:pt x="20" y="34"/>
                    <a:pt x="20" y="34"/>
                    <a:pt x="20" y="34"/>
                  </a:cubicBezTo>
                  <a:cubicBezTo>
                    <a:pt x="19" y="34"/>
                    <a:pt x="18" y="35"/>
                    <a:pt x="18" y="35"/>
                  </a:cubicBezTo>
                  <a:cubicBezTo>
                    <a:pt x="17" y="36"/>
                    <a:pt x="17" y="36"/>
                    <a:pt x="17" y="38"/>
                  </a:cubicBezTo>
                  <a:cubicBezTo>
                    <a:pt x="17" y="40"/>
                    <a:pt x="15" y="42"/>
                    <a:pt x="13" y="42"/>
                  </a:cubicBezTo>
                  <a:cubicBezTo>
                    <a:pt x="13" y="42"/>
                    <a:pt x="12" y="42"/>
                    <a:pt x="12" y="42"/>
                  </a:cubicBezTo>
                  <a:cubicBezTo>
                    <a:pt x="12" y="42"/>
                    <a:pt x="12" y="42"/>
                    <a:pt x="12" y="42"/>
                  </a:cubicBezTo>
                  <a:cubicBezTo>
                    <a:pt x="11" y="42"/>
                    <a:pt x="10" y="42"/>
                    <a:pt x="10" y="43"/>
                  </a:cubicBezTo>
                  <a:cubicBezTo>
                    <a:pt x="9" y="43"/>
                    <a:pt x="9" y="44"/>
                    <a:pt x="9" y="45"/>
                  </a:cubicBezTo>
                  <a:cubicBezTo>
                    <a:pt x="9" y="82"/>
                    <a:pt x="9" y="82"/>
                    <a:pt x="9" y="82"/>
                  </a:cubicBezTo>
                  <a:cubicBezTo>
                    <a:pt x="9" y="83"/>
                    <a:pt x="9" y="84"/>
                    <a:pt x="10" y="85"/>
                  </a:cubicBezTo>
                  <a:cubicBezTo>
                    <a:pt x="10" y="85"/>
                    <a:pt x="11" y="85"/>
                    <a:pt x="12" y="85"/>
                  </a:cubicBezTo>
                  <a:cubicBezTo>
                    <a:pt x="12" y="85"/>
                    <a:pt x="12" y="85"/>
                    <a:pt x="12" y="85"/>
                  </a:cubicBezTo>
                  <a:cubicBezTo>
                    <a:pt x="13" y="85"/>
                    <a:pt x="15" y="86"/>
                    <a:pt x="16" y="86"/>
                  </a:cubicBezTo>
                  <a:cubicBezTo>
                    <a:pt x="17" y="87"/>
                    <a:pt x="17" y="88"/>
                    <a:pt x="17" y="90"/>
                  </a:cubicBezTo>
                  <a:cubicBezTo>
                    <a:pt x="17" y="91"/>
                    <a:pt x="17" y="91"/>
                    <a:pt x="18" y="92"/>
                  </a:cubicBezTo>
                  <a:cubicBezTo>
                    <a:pt x="18" y="93"/>
                    <a:pt x="19" y="93"/>
                    <a:pt x="20" y="93"/>
                  </a:cubicBezTo>
                  <a:cubicBezTo>
                    <a:pt x="92" y="93"/>
                    <a:pt x="92" y="93"/>
                    <a:pt x="92" y="93"/>
                  </a:cubicBezTo>
                  <a:cubicBezTo>
                    <a:pt x="92" y="96"/>
                    <a:pt x="92" y="96"/>
                    <a:pt x="92" y="96"/>
                  </a:cubicBezTo>
                  <a:cubicBezTo>
                    <a:pt x="4" y="96"/>
                    <a:pt x="4" y="96"/>
                    <a:pt x="4" y="96"/>
                  </a:cubicBezTo>
                  <a:cubicBezTo>
                    <a:pt x="4" y="31"/>
                    <a:pt x="4" y="31"/>
                    <a:pt x="4" y="31"/>
                  </a:cubicBezTo>
                  <a:cubicBezTo>
                    <a:pt x="26" y="31"/>
                    <a:pt x="26" y="31"/>
                    <a:pt x="26" y="31"/>
                  </a:cubicBezTo>
                  <a:cubicBezTo>
                    <a:pt x="38" y="31"/>
                    <a:pt x="38" y="31"/>
                    <a:pt x="38" y="31"/>
                  </a:cubicBezTo>
                  <a:cubicBezTo>
                    <a:pt x="43" y="31"/>
                    <a:pt x="43" y="31"/>
                    <a:pt x="43" y="31"/>
                  </a:cubicBezTo>
                  <a:cubicBezTo>
                    <a:pt x="55" y="31"/>
                    <a:pt x="55" y="31"/>
                    <a:pt x="55" y="31"/>
                  </a:cubicBezTo>
                  <a:cubicBezTo>
                    <a:pt x="59" y="31"/>
                    <a:pt x="59" y="31"/>
                    <a:pt x="59" y="31"/>
                  </a:cubicBezTo>
                  <a:cubicBezTo>
                    <a:pt x="72" y="31"/>
                    <a:pt x="72" y="31"/>
                    <a:pt x="72" y="31"/>
                  </a:cubicBezTo>
                  <a:cubicBezTo>
                    <a:pt x="76" y="31"/>
                    <a:pt x="76" y="31"/>
                    <a:pt x="76" y="31"/>
                  </a:cubicBezTo>
                  <a:cubicBezTo>
                    <a:pt x="89" y="31"/>
                    <a:pt x="89" y="31"/>
                    <a:pt x="89" y="31"/>
                  </a:cubicBezTo>
                  <a:cubicBezTo>
                    <a:pt x="127" y="31"/>
                    <a:pt x="127" y="31"/>
                    <a:pt x="127" y="31"/>
                  </a:cubicBezTo>
                  <a:lnTo>
                    <a:pt x="127" y="96"/>
                  </a:lnTo>
                  <a:close/>
                  <a:moveTo>
                    <a:pt x="103" y="60"/>
                  </a:moveTo>
                  <a:cubicBezTo>
                    <a:pt x="103" y="52"/>
                    <a:pt x="92" y="53"/>
                    <a:pt x="92" y="60"/>
                  </a:cubicBezTo>
                  <a:cubicBezTo>
                    <a:pt x="92" y="90"/>
                    <a:pt x="92" y="90"/>
                    <a:pt x="92" y="90"/>
                  </a:cubicBezTo>
                  <a:cubicBezTo>
                    <a:pt x="20" y="90"/>
                    <a:pt x="20" y="90"/>
                    <a:pt x="20" y="90"/>
                  </a:cubicBezTo>
                  <a:cubicBezTo>
                    <a:pt x="20" y="90"/>
                    <a:pt x="20" y="90"/>
                    <a:pt x="20" y="90"/>
                  </a:cubicBezTo>
                  <a:cubicBezTo>
                    <a:pt x="20" y="88"/>
                    <a:pt x="19" y="86"/>
                    <a:pt x="18" y="85"/>
                  </a:cubicBezTo>
                  <a:cubicBezTo>
                    <a:pt x="16" y="83"/>
                    <a:pt x="15" y="82"/>
                    <a:pt x="13" y="82"/>
                  </a:cubicBezTo>
                  <a:cubicBezTo>
                    <a:pt x="12" y="82"/>
                    <a:pt x="12" y="82"/>
                    <a:pt x="12" y="82"/>
                  </a:cubicBezTo>
                  <a:cubicBezTo>
                    <a:pt x="12" y="45"/>
                    <a:pt x="12" y="45"/>
                    <a:pt x="12" y="45"/>
                  </a:cubicBezTo>
                  <a:cubicBezTo>
                    <a:pt x="12" y="45"/>
                    <a:pt x="12" y="45"/>
                    <a:pt x="13" y="45"/>
                  </a:cubicBezTo>
                  <a:cubicBezTo>
                    <a:pt x="17" y="45"/>
                    <a:pt x="20" y="42"/>
                    <a:pt x="20" y="37"/>
                  </a:cubicBezTo>
                  <a:cubicBezTo>
                    <a:pt x="20" y="37"/>
                    <a:pt x="20" y="37"/>
                    <a:pt x="20" y="37"/>
                  </a:cubicBezTo>
                  <a:cubicBezTo>
                    <a:pt x="110" y="37"/>
                    <a:pt x="110" y="37"/>
                    <a:pt x="110" y="37"/>
                  </a:cubicBezTo>
                  <a:cubicBezTo>
                    <a:pt x="111" y="37"/>
                    <a:pt x="111" y="37"/>
                    <a:pt x="111" y="37"/>
                  </a:cubicBezTo>
                  <a:cubicBezTo>
                    <a:pt x="110" y="37"/>
                    <a:pt x="110" y="37"/>
                    <a:pt x="110" y="37"/>
                  </a:cubicBezTo>
                  <a:cubicBezTo>
                    <a:pt x="110" y="39"/>
                    <a:pt x="111" y="41"/>
                    <a:pt x="112" y="43"/>
                  </a:cubicBezTo>
                  <a:cubicBezTo>
                    <a:pt x="113" y="44"/>
                    <a:pt x="115" y="45"/>
                    <a:pt x="117" y="45"/>
                  </a:cubicBezTo>
                  <a:cubicBezTo>
                    <a:pt x="117" y="45"/>
                    <a:pt x="118" y="45"/>
                    <a:pt x="118" y="45"/>
                  </a:cubicBezTo>
                  <a:cubicBezTo>
                    <a:pt x="118" y="45"/>
                    <a:pt x="118" y="45"/>
                    <a:pt x="118" y="45"/>
                  </a:cubicBezTo>
                  <a:cubicBezTo>
                    <a:pt x="118" y="83"/>
                    <a:pt x="118" y="83"/>
                    <a:pt x="118" y="83"/>
                  </a:cubicBezTo>
                  <a:cubicBezTo>
                    <a:pt x="118" y="82"/>
                    <a:pt x="117" y="82"/>
                    <a:pt x="117" y="82"/>
                  </a:cubicBezTo>
                  <a:cubicBezTo>
                    <a:pt x="113" y="82"/>
                    <a:pt x="110" y="86"/>
                    <a:pt x="110" y="90"/>
                  </a:cubicBezTo>
                  <a:cubicBezTo>
                    <a:pt x="110" y="90"/>
                    <a:pt x="110" y="90"/>
                    <a:pt x="110" y="90"/>
                  </a:cubicBezTo>
                  <a:cubicBezTo>
                    <a:pt x="110" y="90"/>
                    <a:pt x="110" y="90"/>
                    <a:pt x="110" y="90"/>
                  </a:cubicBezTo>
                  <a:cubicBezTo>
                    <a:pt x="104" y="90"/>
                    <a:pt x="104" y="90"/>
                    <a:pt x="104" y="90"/>
                  </a:cubicBezTo>
                  <a:lnTo>
                    <a:pt x="103"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grpSp>
      <p:grpSp>
        <p:nvGrpSpPr>
          <p:cNvPr id="21" name="组合 20"/>
          <p:cNvGrpSpPr/>
          <p:nvPr/>
        </p:nvGrpSpPr>
        <p:grpSpPr>
          <a:xfrm>
            <a:off x="7986458" y="2206882"/>
            <a:ext cx="579123" cy="580145"/>
            <a:chOff x="8301418" y="2433233"/>
            <a:chExt cx="792746" cy="794145"/>
          </a:xfrm>
        </p:grpSpPr>
        <p:sp>
          <p:nvSpPr>
            <p:cNvPr id="22" name="Oval 16"/>
            <p:cNvSpPr>
              <a:spLocks noChangeArrowheads="1"/>
            </p:cNvSpPr>
            <p:nvPr/>
          </p:nvSpPr>
          <p:spPr bwMode="auto">
            <a:xfrm>
              <a:off x="8301418" y="2433233"/>
              <a:ext cx="792746" cy="794145"/>
            </a:xfrm>
            <a:prstGeom prst="ellipse">
              <a:avLst/>
            </a:prstGeom>
            <a:solidFill>
              <a:srgbClr val="4F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sp>
          <p:nvSpPr>
            <p:cNvPr id="23" name="Oval 144"/>
            <p:cNvSpPr>
              <a:spLocks noChangeArrowheads="1"/>
            </p:cNvSpPr>
            <p:nvPr/>
          </p:nvSpPr>
          <p:spPr bwMode="auto">
            <a:xfrm>
              <a:off x="8301418" y="2433233"/>
              <a:ext cx="792746" cy="794145"/>
            </a:xfrm>
            <a:prstGeom prst="ellipse">
              <a:avLst/>
            </a:pr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kern="0" dirty="0">
                <a:solidFill>
                  <a:sysClr val="windowText" lastClr="000000"/>
                </a:solidFill>
                <a:latin typeface="微软雅黑"/>
                <a:ea typeface="微软雅黑"/>
              </a:endParaRPr>
            </a:p>
          </p:txBody>
        </p:sp>
        <p:sp>
          <p:nvSpPr>
            <p:cNvPr id="24" name="Freeform 215"/>
            <p:cNvSpPr>
              <a:spLocks noEditPoints="1"/>
            </p:cNvSpPr>
            <p:nvPr/>
          </p:nvSpPr>
          <p:spPr bwMode="auto">
            <a:xfrm>
              <a:off x="8466399" y="2573047"/>
              <a:ext cx="462785" cy="461387"/>
            </a:xfrm>
            <a:custGeom>
              <a:avLst/>
              <a:gdLst>
                <a:gd name="T0" fmla="*/ 135 w 140"/>
                <a:gd name="T1" fmla="*/ 87 h 140"/>
                <a:gd name="T2" fmla="*/ 108 w 140"/>
                <a:gd name="T3" fmla="*/ 79 h 140"/>
                <a:gd name="T4" fmla="*/ 5 w 140"/>
                <a:gd name="T5" fmla="*/ 135 h 140"/>
                <a:gd name="T6" fmla="*/ 32 w 140"/>
                <a:gd name="T7" fmla="*/ 117 h 140"/>
                <a:gd name="T8" fmla="*/ 68 w 140"/>
                <a:gd name="T9" fmla="*/ 33 h 140"/>
                <a:gd name="T10" fmla="*/ 57 w 140"/>
                <a:gd name="T11" fmla="*/ 11 h 140"/>
                <a:gd name="T12" fmla="*/ 68 w 140"/>
                <a:gd name="T13" fmla="*/ 0 h 140"/>
                <a:gd name="T14" fmla="*/ 79 w 140"/>
                <a:gd name="T15" fmla="*/ 5 h 140"/>
                <a:gd name="T16" fmla="*/ 73 w 140"/>
                <a:gd name="T17" fmla="*/ 9 h 140"/>
                <a:gd name="T18" fmla="*/ 80 w 140"/>
                <a:gd name="T19" fmla="*/ 21 h 140"/>
                <a:gd name="T20" fmla="*/ 72 w 140"/>
                <a:gd name="T21" fmla="*/ 39 h 140"/>
                <a:gd name="T22" fmla="*/ 68 w 140"/>
                <a:gd name="T23" fmla="*/ 39 h 140"/>
                <a:gd name="T24" fmla="*/ 64 w 140"/>
                <a:gd name="T25" fmla="*/ 27 h 140"/>
                <a:gd name="T26" fmla="*/ 72 w 140"/>
                <a:gd name="T27" fmla="*/ 33 h 140"/>
                <a:gd name="T28" fmla="*/ 74 w 140"/>
                <a:gd name="T29" fmla="*/ 26 h 140"/>
                <a:gd name="T30" fmla="*/ 68 w 140"/>
                <a:gd name="T31" fmla="*/ 15 h 140"/>
                <a:gd name="T32" fmla="*/ 65 w 140"/>
                <a:gd name="T33" fmla="*/ 11 h 140"/>
                <a:gd name="T34" fmla="*/ 5 w 140"/>
                <a:gd name="T35" fmla="*/ 111 h 140"/>
                <a:gd name="T36" fmla="*/ 5 w 140"/>
                <a:gd name="T37" fmla="*/ 100 h 140"/>
                <a:gd name="T38" fmla="*/ 130 w 140"/>
                <a:gd name="T39" fmla="*/ 140 h 140"/>
                <a:gd name="T40" fmla="*/ 108 w 140"/>
                <a:gd name="T41" fmla="*/ 117 h 140"/>
                <a:gd name="T42" fmla="*/ 104 w 140"/>
                <a:gd name="T43" fmla="*/ 54 h 140"/>
                <a:gd name="T44" fmla="*/ 40 w 140"/>
                <a:gd name="T45" fmla="*/ 140 h 140"/>
                <a:gd name="T46" fmla="*/ 91 w 140"/>
                <a:gd name="T47" fmla="*/ 107 h 140"/>
                <a:gd name="T48" fmla="*/ 97 w 140"/>
                <a:gd name="T49" fmla="*/ 62 h 140"/>
                <a:gd name="T50" fmla="*/ 91 w 140"/>
                <a:gd name="T51" fmla="*/ 107 h 140"/>
                <a:gd name="T52" fmla="*/ 81 w 140"/>
                <a:gd name="T53" fmla="*/ 107 h 140"/>
                <a:gd name="T54" fmla="*/ 75 w 140"/>
                <a:gd name="T55" fmla="*/ 62 h 140"/>
                <a:gd name="T56" fmla="*/ 83 w 140"/>
                <a:gd name="T57" fmla="*/ 137 h 140"/>
                <a:gd name="T58" fmla="*/ 87 w 140"/>
                <a:gd name="T59" fmla="*/ 121 h 140"/>
                <a:gd name="T60" fmla="*/ 71 w 140"/>
                <a:gd name="T61" fmla="*/ 137 h 140"/>
                <a:gd name="T62" fmla="*/ 65 w 140"/>
                <a:gd name="T63" fmla="*/ 107 h 140"/>
                <a:gd name="T64" fmla="*/ 58 w 140"/>
                <a:gd name="T65" fmla="*/ 62 h 140"/>
                <a:gd name="T66" fmla="*/ 54 w 140"/>
                <a:gd name="T67" fmla="*/ 123 h 140"/>
                <a:gd name="T68" fmla="*/ 68 w 140"/>
                <a:gd name="T69" fmla="*/ 137 h 140"/>
                <a:gd name="T70" fmla="*/ 52 w 140"/>
                <a:gd name="T71" fmla="*/ 121 h 140"/>
                <a:gd name="T72" fmla="*/ 48 w 140"/>
                <a:gd name="T73" fmla="*/ 107 h 140"/>
                <a:gd name="T74" fmla="*/ 42 w 140"/>
                <a:gd name="T75" fmla="*/ 62 h 140"/>
                <a:gd name="T76" fmla="*/ 105 w 140"/>
                <a:gd name="T77" fmla="*/ 42 h 140"/>
                <a:gd name="T78" fmla="*/ 35 w 140"/>
                <a:gd name="T79" fmla="*/ 50 h 140"/>
                <a:gd name="T80" fmla="*/ 104 w 140"/>
                <a:gd name="T81" fmla="*/ 51 h 140"/>
                <a:gd name="T82" fmla="*/ 109 w 140"/>
                <a:gd name="T83" fmla="*/ 46 h 140"/>
                <a:gd name="T84" fmla="*/ 5 w 140"/>
                <a:gd name="T85" fmla="*/ 87 h 140"/>
                <a:gd name="T86" fmla="*/ 32 w 140"/>
                <a:gd name="T87" fmla="*/ 79 h 140"/>
                <a:gd name="T88" fmla="*/ 108 w 140"/>
                <a:gd name="T89" fmla="*/ 111 h 140"/>
                <a:gd name="T90" fmla="*/ 108 w 140"/>
                <a:gd name="T91" fmla="*/ 10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0" h="140">
                  <a:moveTo>
                    <a:pt x="140" y="83"/>
                  </a:moveTo>
                  <a:cubicBezTo>
                    <a:pt x="140" y="85"/>
                    <a:pt x="138" y="87"/>
                    <a:pt x="136" y="87"/>
                  </a:cubicBezTo>
                  <a:cubicBezTo>
                    <a:pt x="135" y="87"/>
                    <a:pt x="135" y="87"/>
                    <a:pt x="135" y="87"/>
                  </a:cubicBezTo>
                  <a:cubicBezTo>
                    <a:pt x="135" y="94"/>
                    <a:pt x="135" y="94"/>
                    <a:pt x="135" y="94"/>
                  </a:cubicBezTo>
                  <a:cubicBezTo>
                    <a:pt x="108" y="94"/>
                    <a:pt x="108" y="94"/>
                    <a:pt x="108" y="94"/>
                  </a:cubicBezTo>
                  <a:cubicBezTo>
                    <a:pt x="108" y="79"/>
                    <a:pt x="108" y="79"/>
                    <a:pt x="108" y="79"/>
                  </a:cubicBezTo>
                  <a:cubicBezTo>
                    <a:pt x="136" y="79"/>
                    <a:pt x="136" y="79"/>
                    <a:pt x="136" y="79"/>
                  </a:cubicBezTo>
                  <a:cubicBezTo>
                    <a:pt x="138" y="79"/>
                    <a:pt x="140" y="81"/>
                    <a:pt x="140" y="83"/>
                  </a:cubicBezTo>
                  <a:close/>
                  <a:moveTo>
                    <a:pt x="5" y="135"/>
                  </a:moveTo>
                  <a:cubicBezTo>
                    <a:pt x="5" y="138"/>
                    <a:pt x="7" y="140"/>
                    <a:pt x="9" y="140"/>
                  </a:cubicBezTo>
                  <a:cubicBezTo>
                    <a:pt x="32" y="140"/>
                    <a:pt x="32" y="140"/>
                    <a:pt x="32" y="140"/>
                  </a:cubicBezTo>
                  <a:cubicBezTo>
                    <a:pt x="32" y="117"/>
                    <a:pt x="32" y="117"/>
                    <a:pt x="32" y="117"/>
                  </a:cubicBezTo>
                  <a:cubicBezTo>
                    <a:pt x="5" y="117"/>
                    <a:pt x="5" y="117"/>
                    <a:pt x="5" y="117"/>
                  </a:cubicBezTo>
                  <a:lnTo>
                    <a:pt x="5" y="135"/>
                  </a:lnTo>
                  <a:close/>
                  <a:moveTo>
                    <a:pt x="68" y="33"/>
                  </a:moveTo>
                  <a:cubicBezTo>
                    <a:pt x="68" y="23"/>
                    <a:pt x="68" y="23"/>
                    <a:pt x="68" y="23"/>
                  </a:cubicBezTo>
                  <a:cubicBezTo>
                    <a:pt x="64" y="22"/>
                    <a:pt x="61" y="20"/>
                    <a:pt x="60" y="18"/>
                  </a:cubicBezTo>
                  <a:cubicBezTo>
                    <a:pt x="58" y="15"/>
                    <a:pt x="57" y="13"/>
                    <a:pt x="57" y="11"/>
                  </a:cubicBezTo>
                  <a:cubicBezTo>
                    <a:pt x="57" y="9"/>
                    <a:pt x="58" y="7"/>
                    <a:pt x="60" y="5"/>
                  </a:cubicBezTo>
                  <a:cubicBezTo>
                    <a:pt x="61" y="3"/>
                    <a:pt x="64" y="2"/>
                    <a:pt x="68" y="2"/>
                  </a:cubicBezTo>
                  <a:cubicBezTo>
                    <a:pt x="68" y="0"/>
                    <a:pt x="68" y="0"/>
                    <a:pt x="68" y="0"/>
                  </a:cubicBezTo>
                  <a:cubicBezTo>
                    <a:pt x="72" y="0"/>
                    <a:pt x="72" y="0"/>
                    <a:pt x="72" y="0"/>
                  </a:cubicBezTo>
                  <a:cubicBezTo>
                    <a:pt x="72" y="2"/>
                    <a:pt x="72" y="2"/>
                    <a:pt x="72" y="2"/>
                  </a:cubicBezTo>
                  <a:cubicBezTo>
                    <a:pt x="75" y="2"/>
                    <a:pt x="78" y="3"/>
                    <a:pt x="79" y="5"/>
                  </a:cubicBezTo>
                  <a:cubicBezTo>
                    <a:pt x="81" y="7"/>
                    <a:pt x="82" y="9"/>
                    <a:pt x="82" y="12"/>
                  </a:cubicBezTo>
                  <a:cubicBezTo>
                    <a:pt x="74" y="12"/>
                    <a:pt x="74" y="12"/>
                    <a:pt x="74" y="12"/>
                  </a:cubicBezTo>
                  <a:cubicBezTo>
                    <a:pt x="74" y="11"/>
                    <a:pt x="74" y="10"/>
                    <a:pt x="73" y="9"/>
                  </a:cubicBezTo>
                  <a:cubicBezTo>
                    <a:pt x="73" y="8"/>
                    <a:pt x="72" y="8"/>
                    <a:pt x="72" y="7"/>
                  </a:cubicBezTo>
                  <a:cubicBezTo>
                    <a:pt x="72" y="17"/>
                    <a:pt x="72" y="17"/>
                    <a:pt x="72" y="17"/>
                  </a:cubicBezTo>
                  <a:cubicBezTo>
                    <a:pt x="75" y="18"/>
                    <a:pt x="78" y="19"/>
                    <a:pt x="80" y="21"/>
                  </a:cubicBezTo>
                  <a:cubicBezTo>
                    <a:pt x="82" y="23"/>
                    <a:pt x="83" y="26"/>
                    <a:pt x="83" y="29"/>
                  </a:cubicBezTo>
                  <a:cubicBezTo>
                    <a:pt x="83" y="31"/>
                    <a:pt x="82" y="34"/>
                    <a:pt x="79" y="36"/>
                  </a:cubicBezTo>
                  <a:cubicBezTo>
                    <a:pt x="77" y="38"/>
                    <a:pt x="75" y="39"/>
                    <a:pt x="72" y="39"/>
                  </a:cubicBezTo>
                  <a:cubicBezTo>
                    <a:pt x="72" y="40"/>
                    <a:pt x="72" y="40"/>
                    <a:pt x="72" y="40"/>
                  </a:cubicBezTo>
                  <a:cubicBezTo>
                    <a:pt x="68" y="40"/>
                    <a:pt x="68" y="40"/>
                    <a:pt x="68" y="40"/>
                  </a:cubicBezTo>
                  <a:cubicBezTo>
                    <a:pt x="68" y="39"/>
                    <a:pt x="68" y="39"/>
                    <a:pt x="68" y="39"/>
                  </a:cubicBezTo>
                  <a:cubicBezTo>
                    <a:pt x="65" y="39"/>
                    <a:pt x="63" y="38"/>
                    <a:pt x="60" y="36"/>
                  </a:cubicBezTo>
                  <a:cubicBezTo>
                    <a:pt x="58" y="34"/>
                    <a:pt x="57" y="31"/>
                    <a:pt x="57" y="27"/>
                  </a:cubicBezTo>
                  <a:cubicBezTo>
                    <a:pt x="64" y="27"/>
                    <a:pt x="64" y="27"/>
                    <a:pt x="64" y="27"/>
                  </a:cubicBezTo>
                  <a:cubicBezTo>
                    <a:pt x="64" y="28"/>
                    <a:pt x="65" y="30"/>
                    <a:pt x="65" y="31"/>
                  </a:cubicBezTo>
                  <a:cubicBezTo>
                    <a:pt x="66" y="32"/>
                    <a:pt x="67" y="32"/>
                    <a:pt x="68" y="33"/>
                  </a:cubicBezTo>
                  <a:close/>
                  <a:moveTo>
                    <a:pt x="72" y="33"/>
                  </a:moveTo>
                  <a:cubicBezTo>
                    <a:pt x="72" y="33"/>
                    <a:pt x="73" y="32"/>
                    <a:pt x="74" y="31"/>
                  </a:cubicBezTo>
                  <a:cubicBezTo>
                    <a:pt x="74" y="30"/>
                    <a:pt x="75" y="29"/>
                    <a:pt x="75" y="28"/>
                  </a:cubicBezTo>
                  <a:cubicBezTo>
                    <a:pt x="75" y="27"/>
                    <a:pt x="75" y="26"/>
                    <a:pt x="74" y="26"/>
                  </a:cubicBezTo>
                  <a:cubicBezTo>
                    <a:pt x="74" y="25"/>
                    <a:pt x="73" y="24"/>
                    <a:pt x="72" y="24"/>
                  </a:cubicBezTo>
                  <a:lnTo>
                    <a:pt x="72" y="33"/>
                  </a:lnTo>
                  <a:close/>
                  <a:moveTo>
                    <a:pt x="68" y="15"/>
                  </a:moveTo>
                  <a:cubicBezTo>
                    <a:pt x="68" y="7"/>
                    <a:pt x="68" y="7"/>
                    <a:pt x="68" y="7"/>
                  </a:cubicBezTo>
                  <a:cubicBezTo>
                    <a:pt x="67" y="7"/>
                    <a:pt x="66" y="8"/>
                    <a:pt x="66" y="8"/>
                  </a:cubicBezTo>
                  <a:cubicBezTo>
                    <a:pt x="65" y="9"/>
                    <a:pt x="65" y="10"/>
                    <a:pt x="65" y="11"/>
                  </a:cubicBezTo>
                  <a:cubicBezTo>
                    <a:pt x="65" y="12"/>
                    <a:pt x="65" y="13"/>
                    <a:pt x="66" y="13"/>
                  </a:cubicBezTo>
                  <a:cubicBezTo>
                    <a:pt x="66" y="14"/>
                    <a:pt x="67" y="15"/>
                    <a:pt x="68" y="15"/>
                  </a:cubicBezTo>
                  <a:close/>
                  <a:moveTo>
                    <a:pt x="5" y="111"/>
                  </a:moveTo>
                  <a:cubicBezTo>
                    <a:pt x="32" y="111"/>
                    <a:pt x="32" y="111"/>
                    <a:pt x="32" y="111"/>
                  </a:cubicBezTo>
                  <a:cubicBezTo>
                    <a:pt x="32" y="100"/>
                    <a:pt x="32" y="100"/>
                    <a:pt x="32" y="100"/>
                  </a:cubicBezTo>
                  <a:cubicBezTo>
                    <a:pt x="5" y="100"/>
                    <a:pt x="5" y="100"/>
                    <a:pt x="5" y="100"/>
                  </a:cubicBezTo>
                  <a:lnTo>
                    <a:pt x="5" y="111"/>
                  </a:lnTo>
                  <a:close/>
                  <a:moveTo>
                    <a:pt x="108" y="140"/>
                  </a:moveTo>
                  <a:cubicBezTo>
                    <a:pt x="130" y="140"/>
                    <a:pt x="130" y="140"/>
                    <a:pt x="130" y="140"/>
                  </a:cubicBezTo>
                  <a:cubicBezTo>
                    <a:pt x="133" y="140"/>
                    <a:pt x="135" y="138"/>
                    <a:pt x="135" y="135"/>
                  </a:cubicBezTo>
                  <a:cubicBezTo>
                    <a:pt x="135" y="117"/>
                    <a:pt x="135" y="117"/>
                    <a:pt x="135" y="117"/>
                  </a:cubicBezTo>
                  <a:cubicBezTo>
                    <a:pt x="108" y="117"/>
                    <a:pt x="108" y="117"/>
                    <a:pt x="108" y="117"/>
                  </a:cubicBezTo>
                  <a:lnTo>
                    <a:pt x="108" y="140"/>
                  </a:lnTo>
                  <a:close/>
                  <a:moveTo>
                    <a:pt x="35" y="54"/>
                  </a:moveTo>
                  <a:cubicBezTo>
                    <a:pt x="104" y="54"/>
                    <a:pt x="104" y="54"/>
                    <a:pt x="104" y="54"/>
                  </a:cubicBezTo>
                  <a:cubicBezTo>
                    <a:pt x="104" y="135"/>
                    <a:pt x="104" y="135"/>
                    <a:pt x="104" y="135"/>
                  </a:cubicBezTo>
                  <a:cubicBezTo>
                    <a:pt x="104" y="138"/>
                    <a:pt x="102" y="140"/>
                    <a:pt x="99" y="140"/>
                  </a:cubicBezTo>
                  <a:cubicBezTo>
                    <a:pt x="40" y="140"/>
                    <a:pt x="40" y="140"/>
                    <a:pt x="40" y="140"/>
                  </a:cubicBezTo>
                  <a:cubicBezTo>
                    <a:pt x="38" y="140"/>
                    <a:pt x="35" y="138"/>
                    <a:pt x="35" y="135"/>
                  </a:cubicBezTo>
                  <a:lnTo>
                    <a:pt x="35" y="54"/>
                  </a:lnTo>
                  <a:close/>
                  <a:moveTo>
                    <a:pt x="91" y="107"/>
                  </a:moveTo>
                  <a:cubicBezTo>
                    <a:pt x="91" y="109"/>
                    <a:pt x="92" y="110"/>
                    <a:pt x="94" y="110"/>
                  </a:cubicBezTo>
                  <a:cubicBezTo>
                    <a:pt x="96" y="110"/>
                    <a:pt x="97" y="109"/>
                    <a:pt x="97" y="107"/>
                  </a:cubicBezTo>
                  <a:cubicBezTo>
                    <a:pt x="97" y="62"/>
                    <a:pt x="97" y="62"/>
                    <a:pt x="97" y="62"/>
                  </a:cubicBezTo>
                  <a:cubicBezTo>
                    <a:pt x="97" y="60"/>
                    <a:pt x="96" y="59"/>
                    <a:pt x="94" y="59"/>
                  </a:cubicBezTo>
                  <a:cubicBezTo>
                    <a:pt x="92" y="59"/>
                    <a:pt x="91" y="60"/>
                    <a:pt x="91" y="62"/>
                  </a:cubicBezTo>
                  <a:lnTo>
                    <a:pt x="91" y="107"/>
                  </a:lnTo>
                  <a:close/>
                  <a:moveTo>
                    <a:pt x="75" y="107"/>
                  </a:moveTo>
                  <a:cubicBezTo>
                    <a:pt x="75" y="109"/>
                    <a:pt x="76" y="110"/>
                    <a:pt x="78" y="110"/>
                  </a:cubicBezTo>
                  <a:cubicBezTo>
                    <a:pt x="79" y="110"/>
                    <a:pt x="81" y="109"/>
                    <a:pt x="81" y="107"/>
                  </a:cubicBezTo>
                  <a:cubicBezTo>
                    <a:pt x="81" y="62"/>
                    <a:pt x="81" y="62"/>
                    <a:pt x="81" y="62"/>
                  </a:cubicBezTo>
                  <a:cubicBezTo>
                    <a:pt x="81" y="60"/>
                    <a:pt x="79" y="59"/>
                    <a:pt x="78" y="59"/>
                  </a:cubicBezTo>
                  <a:cubicBezTo>
                    <a:pt x="76" y="59"/>
                    <a:pt x="75" y="60"/>
                    <a:pt x="75" y="62"/>
                  </a:cubicBezTo>
                  <a:lnTo>
                    <a:pt x="75" y="107"/>
                  </a:lnTo>
                  <a:close/>
                  <a:moveTo>
                    <a:pt x="71" y="137"/>
                  </a:moveTo>
                  <a:cubicBezTo>
                    <a:pt x="83" y="137"/>
                    <a:pt x="83" y="137"/>
                    <a:pt x="83" y="137"/>
                  </a:cubicBezTo>
                  <a:cubicBezTo>
                    <a:pt x="84" y="137"/>
                    <a:pt x="85" y="136"/>
                    <a:pt x="85" y="135"/>
                  </a:cubicBezTo>
                  <a:cubicBezTo>
                    <a:pt x="85" y="123"/>
                    <a:pt x="85" y="123"/>
                    <a:pt x="85" y="123"/>
                  </a:cubicBezTo>
                  <a:cubicBezTo>
                    <a:pt x="86" y="123"/>
                    <a:pt x="87" y="122"/>
                    <a:pt x="87" y="121"/>
                  </a:cubicBezTo>
                  <a:cubicBezTo>
                    <a:pt x="87" y="120"/>
                    <a:pt x="86" y="119"/>
                    <a:pt x="85" y="119"/>
                  </a:cubicBezTo>
                  <a:cubicBezTo>
                    <a:pt x="71" y="119"/>
                    <a:pt x="71" y="119"/>
                    <a:pt x="71" y="119"/>
                  </a:cubicBezTo>
                  <a:lnTo>
                    <a:pt x="71" y="137"/>
                  </a:lnTo>
                  <a:close/>
                  <a:moveTo>
                    <a:pt x="58" y="107"/>
                  </a:moveTo>
                  <a:cubicBezTo>
                    <a:pt x="58" y="109"/>
                    <a:pt x="60" y="110"/>
                    <a:pt x="62" y="110"/>
                  </a:cubicBezTo>
                  <a:cubicBezTo>
                    <a:pt x="63" y="110"/>
                    <a:pt x="65" y="109"/>
                    <a:pt x="65" y="107"/>
                  </a:cubicBezTo>
                  <a:cubicBezTo>
                    <a:pt x="65" y="62"/>
                    <a:pt x="65" y="62"/>
                    <a:pt x="65" y="62"/>
                  </a:cubicBezTo>
                  <a:cubicBezTo>
                    <a:pt x="65" y="60"/>
                    <a:pt x="63" y="59"/>
                    <a:pt x="62" y="59"/>
                  </a:cubicBezTo>
                  <a:cubicBezTo>
                    <a:pt x="60" y="59"/>
                    <a:pt x="58" y="60"/>
                    <a:pt x="58" y="62"/>
                  </a:cubicBezTo>
                  <a:lnTo>
                    <a:pt x="58" y="107"/>
                  </a:lnTo>
                  <a:close/>
                  <a:moveTo>
                    <a:pt x="52" y="121"/>
                  </a:moveTo>
                  <a:cubicBezTo>
                    <a:pt x="52" y="122"/>
                    <a:pt x="53" y="123"/>
                    <a:pt x="54" y="123"/>
                  </a:cubicBezTo>
                  <a:cubicBezTo>
                    <a:pt x="54" y="135"/>
                    <a:pt x="54" y="135"/>
                    <a:pt x="54" y="135"/>
                  </a:cubicBezTo>
                  <a:cubicBezTo>
                    <a:pt x="54" y="136"/>
                    <a:pt x="55" y="137"/>
                    <a:pt x="56" y="137"/>
                  </a:cubicBezTo>
                  <a:cubicBezTo>
                    <a:pt x="68" y="137"/>
                    <a:pt x="68" y="137"/>
                    <a:pt x="68" y="137"/>
                  </a:cubicBezTo>
                  <a:cubicBezTo>
                    <a:pt x="68" y="119"/>
                    <a:pt x="68" y="119"/>
                    <a:pt x="68" y="119"/>
                  </a:cubicBezTo>
                  <a:cubicBezTo>
                    <a:pt x="54" y="119"/>
                    <a:pt x="54" y="119"/>
                    <a:pt x="54" y="119"/>
                  </a:cubicBezTo>
                  <a:cubicBezTo>
                    <a:pt x="53" y="119"/>
                    <a:pt x="52" y="120"/>
                    <a:pt x="52" y="121"/>
                  </a:cubicBezTo>
                  <a:close/>
                  <a:moveTo>
                    <a:pt x="42" y="107"/>
                  </a:moveTo>
                  <a:cubicBezTo>
                    <a:pt x="42" y="109"/>
                    <a:pt x="44" y="110"/>
                    <a:pt x="45" y="110"/>
                  </a:cubicBezTo>
                  <a:cubicBezTo>
                    <a:pt x="47" y="110"/>
                    <a:pt x="48" y="109"/>
                    <a:pt x="48" y="107"/>
                  </a:cubicBezTo>
                  <a:cubicBezTo>
                    <a:pt x="48" y="62"/>
                    <a:pt x="48" y="62"/>
                    <a:pt x="48" y="62"/>
                  </a:cubicBezTo>
                  <a:cubicBezTo>
                    <a:pt x="48" y="60"/>
                    <a:pt x="47" y="59"/>
                    <a:pt x="45" y="59"/>
                  </a:cubicBezTo>
                  <a:cubicBezTo>
                    <a:pt x="44" y="59"/>
                    <a:pt x="42" y="60"/>
                    <a:pt x="42" y="62"/>
                  </a:cubicBezTo>
                  <a:lnTo>
                    <a:pt x="42" y="107"/>
                  </a:lnTo>
                  <a:close/>
                  <a:moveTo>
                    <a:pt x="109" y="46"/>
                  </a:moveTo>
                  <a:cubicBezTo>
                    <a:pt x="109" y="44"/>
                    <a:pt x="107" y="42"/>
                    <a:pt x="105" y="42"/>
                  </a:cubicBezTo>
                  <a:cubicBezTo>
                    <a:pt x="35" y="42"/>
                    <a:pt x="35" y="42"/>
                    <a:pt x="35" y="42"/>
                  </a:cubicBezTo>
                  <a:cubicBezTo>
                    <a:pt x="32" y="42"/>
                    <a:pt x="30" y="44"/>
                    <a:pt x="30" y="46"/>
                  </a:cubicBezTo>
                  <a:cubicBezTo>
                    <a:pt x="30" y="48"/>
                    <a:pt x="32" y="50"/>
                    <a:pt x="35" y="50"/>
                  </a:cubicBezTo>
                  <a:cubicBezTo>
                    <a:pt x="35" y="50"/>
                    <a:pt x="35" y="50"/>
                    <a:pt x="35" y="50"/>
                  </a:cubicBezTo>
                  <a:cubicBezTo>
                    <a:pt x="35" y="51"/>
                    <a:pt x="35" y="51"/>
                    <a:pt x="35" y="51"/>
                  </a:cubicBezTo>
                  <a:cubicBezTo>
                    <a:pt x="104" y="51"/>
                    <a:pt x="104" y="51"/>
                    <a:pt x="104" y="51"/>
                  </a:cubicBezTo>
                  <a:cubicBezTo>
                    <a:pt x="104" y="50"/>
                    <a:pt x="104" y="50"/>
                    <a:pt x="104" y="50"/>
                  </a:cubicBezTo>
                  <a:cubicBezTo>
                    <a:pt x="105" y="50"/>
                    <a:pt x="105" y="50"/>
                    <a:pt x="105" y="50"/>
                  </a:cubicBezTo>
                  <a:cubicBezTo>
                    <a:pt x="107" y="50"/>
                    <a:pt x="109" y="48"/>
                    <a:pt x="109" y="46"/>
                  </a:cubicBezTo>
                  <a:close/>
                  <a:moveTo>
                    <a:pt x="0" y="83"/>
                  </a:moveTo>
                  <a:cubicBezTo>
                    <a:pt x="0" y="85"/>
                    <a:pt x="1" y="87"/>
                    <a:pt x="4" y="87"/>
                  </a:cubicBezTo>
                  <a:cubicBezTo>
                    <a:pt x="5" y="87"/>
                    <a:pt x="5" y="87"/>
                    <a:pt x="5" y="87"/>
                  </a:cubicBezTo>
                  <a:cubicBezTo>
                    <a:pt x="5" y="94"/>
                    <a:pt x="5" y="94"/>
                    <a:pt x="5" y="94"/>
                  </a:cubicBezTo>
                  <a:cubicBezTo>
                    <a:pt x="32" y="94"/>
                    <a:pt x="32" y="94"/>
                    <a:pt x="32" y="94"/>
                  </a:cubicBezTo>
                  <a:cubicBezTo>
                    <a:pt x="32" y="79"/>
                    <a:pt x="32" y="79"/>
                    <a:pt x="32" y="79"/>
                  </a:cubicBezTo>
                  <a:cubicBezTo>
                    <a:pt x="4" y="79"/>
                    <a:pt x="4" y="79"/>
                    <a:pt x="4" y="79"/>
                  </a:cubicBezTo>
                  <a:cubicBezTo>
                    <a:pt x="1" y="79"/>
                    <a:pt x="0" y="81"/>
                    <a:pt x="0" y="83"/>
                  </a:cubicBezTo>
                  <a:close/>
                  <a:moveTo>
                    <a:pt x="108" y="111"/>
                  </a:moveTo>
                  <a:cubicBezTo>
                    <a:pt x="135" y="111"/>
                    <a:pt x="135" y="111"/>
                    <a:pt x="135" y="111"/>
                  </a:cubicBezTo>
                  <a:cubicBezTo>
                    <a:pt x="135" y="100"/>
                    <a:pt x="135" y="100"/>
                    <a:pt x="135" y="100"/>
                  </a:cubicBezTo>
                  <a:cubicBezTo>
                    <a:pt x="108" y="100"/>
                    <a:pt x="108" y="100"/>
                    <a:pt x="108" y="100"/>
                  </a:cubicBezTo>
                  <a:lnTo>
                    <a:pt x="108"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微软雅黑"/>
                <a:ea typeface="微软雅黑"/>
              </a:endParaRPr>
            </a:p>
          </p:txBody>
        </p:sp>
      </p:grpSp>
      <p:sp>
        <p:nvSpPr>
          <p:cNvPr id="25" name="矩形 24"/>
          <p:cNvSpPr/>
          <p:nvPr/>
        </p:nvSpPr>
        <p:spPr>
          <a:xfrm>
            <a:off x="6305274" y="5374109"/>
            <a:ext cx="1101503" cy="113686"/>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7" name="文本框 26"/>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2872306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04774" y="1882817"/>
            <a:ext cx="4382453" cy="830997"/>
          </a:xfrm>
          <a:prstGeom prst="rect">
            <a:avLst/>
          </a:prstGeom>
          <a:noFill/>
        </p:spPr>
        <p:txBody>
          <a:bodyPr wrap="square" rtlCol="0">
            <a:spAutoFit/>
          </a:bodyPr>
          <a:lstStyle/>
          <a:p>
            <a:pPr algn="ctr"/>
            <a:r>
              <a:rPr lang="en-US" altLang="zh-CN" sz="4800" b="1" dirty="0">
                <a:solidFill>
                  <a:srgbClr val="3A3A3A"/>
                </a:solidFill>
                <a:latin typeface="Calibri Light" panose="020F0302020204030204" pitchFamily="34" charset="0"/>
              </a:rPr>
              <a:t>THANK YOU !</a:t>
            </a:r>
            <a:endParaRPr lang="zh-CN" altLang="en-US" sz="4800" b="1" dirty="0">
              <a:solidFill>
                <a:srgbClr val="3A3A3A"/>
              </a:solidFill>
              <a:latin typeface="Calibri Light" panose="020F0302020204030204" pitchFamily="34" charset="0"/>
            </a:endParaRPr>
          </a:p>
        </p:txBody>
      </p:sp>
      <p:cxnSp>
        <p:nvCxnSpPr>
          <p:cNvPr id="6" name="直接连接符 5"/>
          <p:cNvCxnSpPr/>
          <p:nvPr/>
        </p:nvCxnSpPr>
        <p:spPr>
          <a:xfrm>
            <a:off x="5090827" y="2668094"/>
            <a:ext cx="1671484" cy="0"/>
          </a:xfrm>
          <a:prstGeom prst="line">
            <a:avLst/>
          </a:prstGeom>
          <a:ln w="22225">
            <a:solidFill>
              <a:srgbClr val="FFC001"/>
            </a:solidFill>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2" y="4195205"/>
            <a:ext cx="12192000" cy="2662795"/>
          </a:xfrm>
          <a:custGeom>
            <a:avLst/>
            <a:gdLst>
              <a:gd name="connsiteX0" fmla="*/ 0 w 12192000"/>
              <a:gd name="connsiteY0" fmla="*/ 0 h 2662795"/>
              <a:gd name="connsiteX1" fmla="*/ 500336 w 12192000"/>
              <a:gd name="connsiteY1" fmla="*/ 219312 h 2662795"/>
              <a:gd name="connsiteX2" fmla="*/ 1899137 w 12192000"/>
              <a:gd name="connsiteY2" fmla="*/ 689315 h 2662795"/>
              <a:gd name="connsiteX3" fmla="*/ 3362177 w 12192000"/>
              <a:gd name="connsiteY3" fmla="*/ 576774 h 2662795"/>
              <a:gd name="connsiteX4" fmla="*/ 4501660 w 12192000"/>
              <a:gd name="connsiteY4" fmla="*/ 450165 h 2662795"/>
              <a:gd name="connsiteX5" fmla="*/ 6091309 w 12192000"/>
              <a:gd name="connsiteY5" fmla="*/ 520503 h 2662795"/>
              <a:gd name="connsiteX6" fmla="*/ 7849771 w 12192000"/>
              <a:gd name="connsiteY6" fmla="*/ 787789 h 2662795"/>
              <a:gd name="connsiteX7" fmla="*/ 9411285 w 12192000"/>
              <a:gd name="connsiteY7" fmla="*/ 801857 h 2662795"/>
              <a:gd name="connsiteX8" fmla="*/ 10944663 w 12192000"/>
              <a:gd name="connsiteY8" fmla="*/ 844060 h 2662795"/>
              <a:gd name="connsiteX9" fmla="*/ 12175491 w 12192000"/>
              <a:gd name="connsiteY9" fmla="*/ 424008 h 2662795"/>
              <a:gd name="connsiteX10" fmla="*/ 12183035 w 12192000"/>
              <a:gd name="connsiteY10" fmla="*/ 420587 h 2662795"/>
              <a:gd name="connsiteX11" fmla="*/ 12192000 w 12192000"/>
              <a:gd name="connsiteY11" fmla="*/ 420896 h 2662795"/>
              <a:gd name="connsiteX12" fmla="*/ 12192000 w 12192000"/>
              <a:gd name="connsiteY12" fmla="*/ 2662795 h 2662795"/>
              <a:gd name="connsiteX13" fmla="*/ 0 w 12192000"/>
              <a:gd name="connsiteY13" fmla="*/ 2662795 h 2662795"/>
              <a:gd name="connsiteX14" fmla="*/ 0 w 12192000"/>
              <a:gd name="connsiteY14" fmla="*/ 0 h 266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662795">
                <a:moveTo>
                  <a:pt x="0" y="0"/>
                </a:moveTo>
                <a:lnTo>
                  <a:pt x="500336" y="219312"/>
                </a:lnTo>
                <a:cubicBezTo>
                  <a:pt x="997266" y="432360"/>
                  <a:pt x="1478865" y="617218"/>
                  <a:pt x="1899137" y="689315"/>
                </a:cubicBezTo>
                <a:cubicBezTo>
                  <a:pt x="2459500" y="785444"/>
                  <a:pt x="2928423" y="616632"/>
                  <a:pt x="3362177" y="576774"/>
                </a:cubicBezTo>
                <a:cubicBezTo>
                  <a:pt x="3795931" y="536916"/>
                  <a:pt x="4046805" y="459544"/>
                  <a:pt x="4501660" y="450165"/>
                </a:cubicBezTo>
                <a:cubicBezTo>
                  <a:pt x="4956515" y="440787"/>
                  <a:pt x="5533291" y="464232"/>
                  <a:pt x="6091309" y="520503"/>
                </a:cubicBezTo>
                <a:cubicBezTo>
                  <a:pt x="6649327" y="576774"/>
                  <a:pt x="7296442" y="740897"/>
                  <a:pt x="7849771" y="787789"/>
                </a:cubicBezTo>
                <a:cubicBezTo>
                  <a:pt x="8403100" y="834681"/>
                  <a:pt x="9411285" y="801857"/>
                  <a:pt x="9411285" y="801857"/>
                </a:cubicBezTo>
                <a:cubicBezTo>
                  <a:pt x="9927100" y="811235"/>
                  <a:pt x="10478085" y="909709"/>
                  <a:pt x="10944663" y="844060"/>
                </a:cubicBezTo>
                <a:cubicBezTo>
                  <a:pt x="11352919" y="786617"/>
                  <a:pt x="12016079" y="495812"/>
                  <a:pt x="12175491" y="424008"/>
                </a:cubicBezTo>
                <a:lnTo>
                  <a:pt x="12183035" y="420587"/>
                </a:lnTo>
                <a:lnTo>
                  <a:pt x="12192000" y="420896"/>
                </a:lnTo>
                <a:lnTo>
                  <a:pt x="12192000" y="2662795"/>
                </a:lnTo>
                <a:lnTo>
                  <a:pt x="0" y="2662795"/>
                </a:lnTo>
                <a:lnTo>
                  <a:pt x="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a:spLocks noChangeArrowheads="1"/>
          </p:cNvSpPr>
          <p:nvPr/>
        </p:nvSpPr>
        <p:spPr bwMode="auto">
          <a:xfrm>
            <a:off x="4656782" y="2735775"/>
            <a:ext cx="3390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000" dirty="0" smtClean="0">
                <a:solidFill>
                  <a:srgbClr val="3A3A3A"/>
                </a:solidFill>
                <a:latin typeface="Arial Rounded MT Bold" panose="020F0704030504030204" pitchFamily="34" charset="0"/>
              </a:rPr>
              <a:t>BEATIT’S </a:t>
            </a:r>
            <a:r>
              <a:rPr lang="en-US" altLang="zh-CN" sz="2000" dirty="0">
                <a:solidFill>
                  <a:srgbClr val="3A3A3A"/>
                </a:solidFill>
                <a:latin typeface="Arial Rounded MT Bold" panose="020F0704030504030204" pitchFamily="34" charset="0"/>
              </a:rPr>
              <a:t>PPT STUDIO</a:t>
            </a:r>
            <a:endParaRPr lang="zh-CN" altLang="en-US" sz="2000" dirty="0">
              <a:solidFill>
                <a:srgbClr val="3A3A3A"/>
              </a:solidFill>
              <a:latin typeface="Arial Rounded MT Bold" panose="020F0704030504030204" pitchFamily="34" charset="0"/>
            </a:endParaRPr>
          </a:p>
        </p:txBody>
      </p:sp>
    </p:spTree>
    <p:extLst>
      <p:ext uri="{BB962C8B-B14F-4D97-AF65-F5344CB8AC3E}">
        <p14:creationId xmlns:p14="http://schemas.microsoft.com/office/powerpoint/2010/main" val="396439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2577745" y="1498563"/>
            <a:ext cx="4660490" cy="3770263"/>
          </a:xfrm>
          <a:prstGeom prst="rect">
            <a:avLst/>
          </a:prstGeom>
          <a:noFill/>
        </p:spPr>
        <p:txBody>
          <a:bodyPr wrap="square" rtlCol="0">
            <a:spAutoFit/>
          </a:bodyPr>
          <a:lstStyle/>
          <a:p>
            <a:r>
              <a:rPr lang="en-US" altLang="zh-CN" sz="23900" dirty="0">
                <a:solidFill>
                  <a:schemeClr val="tx1">
                    <a:alpha val="3000"/>
                  </a:schemeClr>
                </a:solidFill>
                <a:latin typeface="Arial Black" panose="020B0A04020102020204" pitchFamily="34" charset="0"/>
              </a:rPr>
              <a:t>01</a:t>
            </a:r>
            <a:endParaRPr lang="zh-CN" altLang="en-US" sz="23900" dirty="0">
              <a:solidFill>
                <a:schemeClr val="tx1">
                  <a:alpha val="3000"/>
                </a:schemeClr>
              </a:solidFill>
              <a:latin typeface="Arial Black" panose="020B0A04020102020204" pitchFamily="34" charset="0"/>
            </a:endParaRPr>
          </a:p>
        </p:txBody>
      </p:sp>
      <p:sp>
        <p:nvSpPr>
          <p:cNvPr id="29" name="任意多边形 28"/>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809311" y="3009214"/>
            <a:ext cx="854721" cy="1015663"/>
          </a:xfrm>
          <a:prstGeom prst="rect">
            <a:avLst/>
          </a:prstGeom>
          <a:noFill/>
        </p:spPr>
        <p:txBody>
          <a:bodyPr wrap="none" rtlCol="0">
            <a:spAutoFit/>
          </a:bodyPr>
          <a:lstStyle/>
          <a:p>
            <a:r>
              <a:rPr lang="en-US" altLang="zh-CN" sz="6000" dirty="0">
                <a:solidFill>
                  <a:schemeClr val="tx1">
                    <a:lumMod val="65000"/>
                    <a:lumOff val="35000"/>
                  </a:schemeClr>
                </a:solidFill>
                <a:latin typeface="Yu Gothic UI Light" panose="020B0300000000000000" pitchFamily="34" charset="-128"/>
                <a:ea typeface="Yu Gothic UI Light" panose="020B0300000000000000" pitchFamily="34" charset="-128"/>
              </a:rPr>
              <a:t>01</a:t>
            </a:r>
            <a:endParaRPr lang="zh-CN" altLang="en-US" sz="6000" dirty="0">
              <a:solidFill>
                <a:schemeClr val="tx1">
                  <a:lumMod val="65000"/>
                  <a:lumOff val="35000"/>
                </a:schemeClr>
              </a:solidFill>
              <a:latin typeface="Yu Gothic UI Light" panose="020B0300000000000000" pitchFamily="34" charset="-128"/>
              <a:ea typeface="Yu Gothic UI Light" panose="020B0300000000000000" pitchFamily="34" charset="-128"/>
            </a:endParaRPr>
          </a:p>
        </p:txBody>
      </p:sp>
      <p:sp>
        <p:nvSpPr>
          <p:cNvPr id="13" name="矩形 12"/>
          <p:cNvSpPr/>
          <p:nvPr/>
        </p:nvSpPr>
        <p:spPr>
          <a:xfrm>
            <a:off x="4812681" y="2658931"/>
            <a:ext cx="2944012" cy="461665"/>
          </a:xfrm>
          <a:prstGeom prst="rect">
            <a:avLst/>
          </a:prstGeom>
        </p:spPr>
        <p:txBody>
          <a:bodyPr wrap="none">
            <a:spAutoFit/>
          </a:bodyPr>
          <a:lstStyle/>
          <a:p>
            <a:pPr lvl="0" algn="ctr"/>
            <a:r>
              <a:rPr lang="en-US" altLang="zh-CN" sz="2400" dirty="0">
                <a:solidFill>
                  <a:srgbClr val="FFC001"/>
                </a:solidFill>
                <a:latin typeface="Calibri Light" panose="020F0302020204030204" pitchFamily="34" charset="0"/>
              </a:rPr>
              <a:t>ADD YOUR TITLE HERE</a:t>
            </a:r>
            <a:endParaRPr lang="zh-CN" altLang="en-US" sz="2400" dirty="0">
              <a:solidFill>
                <a:srgbClr val="FFC001"/>
              </a:solidFill>
              <a:latin typeface="Calibri Light" panose="020F0302020204030204" pitchFamily="34" charset="0"/>
            </a:endParaRPr>
          </a:p>
        </p:txBody>
      </p:sp>
      <p:sp>
        <p:nvSpPr>
          <p:cNvPr id="14" name="文本框 13"/>
          <p:cNvSpPr txBox="1"/>
          <p:nvPr/>
        </p:nvSpPr>
        <p:spPr>
          <a:xfrm>
            <a:off x="4831790" y="3101548"/>
            <a:ext cx="4102659" cy="830997"/>
          </a:xfrm>
          <a:prstGeom prst="rect">
            <a:avLst/>
          </a:prstGeom>
          <a:noFill/>
        </p:spPr>
        <p:txBody>
          <a:bodyPr wrap="square" rtlCol="0">
            <a:spAutoFit/>
          </a:bodyPr>
          <a:lstStyle/>
          <a:p>
            <a:pPr algn="just"/>
            <a:r>
              <a:rPr lang="en-US" altLang="zh-CN" sz="1200" dirty="0">
                <a:latin typeface="Calibri Light" panose="020F0302020204030204" pitchFamily="34" charset="0"/>
              </a:rPr>
              <a:t>Do </a:t>
            </a:r>
            <a:r>
              <a:rPr lang="en-US" altLang="zh-CN" sz="1200" dirty="0" err="1">
                <a:latin typeface="Calibri Light" panose="020F0302020204030204" pitchFamily="34" charset="0"/>
              </a:rPr>
              <a:t>onething</a:t>
            </a:r>
            <a:r>
              <a:rPr lang="en-US" altLang="zh-CN" sz="1200" dirty="0">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rgbClr val="3A3A3A"/>
              </a:solidFill>
              <a:latin typeface="Calibri Light" panose="020F0302020204030204" pitchFamily="34" charset="0"/>
            </a:endParaRPr>
          </a:p>
        </p:txBody>
      </p:sp>
      <p:cxnSp>
        <p:nvCxnSpPr>
          <p:cNvPr id="16" name="直接连接符 15"/>
          <p:cNvCxnSpPr/>
          <p:nvPr/>
        </p:nvCxnSpPr>
        <p:spPr>
          <a:xfrm>
            <a:off x="4702132" y="2797432"/>
            <a:ext cx="0" cy="1425775"/>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7087116" y="3852945"/>
            <a:ext cx="1730273" cy="271612"/>
          </a:xfrm>
          <a:prstGeom prst="roundRect">
            <a:avLst>
              <a:gd name="adj" fmla="val 50000"/>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任意多边形 32"/>
          <p:cNvSpPr/>
          <p:nvPr/>
        </p:nvSpPr>
        <p:spPr>
          <a:xfrm rot="2700000">
            <a:off x="11716683" y="3016282"/>
            <a:ext cx="950633" cy="950633"/>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047677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43897" y="1533832"/>
            <a:ext cx="3362632" cy="3805084"/>
          </a:xfrm>
          <a:prstGeom prst="rect">
            <a:avLst/>
          </a:prstGeom>
          <a:noFill/>
          <a:ln w="762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9" name="图片 8"/>
          <p:cNvPicPr>
            <a:picLocks noChangeAspect="1"/>
          </p:cNvPicPr>
          <p:nvPr/>
        </p:nvPicPr>
        <p:blipFill>
          <a:blip r:embed="rId3">
            <a:grayscl/>
            <a:extLst>
              <a:ext uri="{28A0092B-C50C-407E-A947-70E740481C1C}">
                <a14:useLocalDpi xmlns:a14="http://schemas.microsoft.com/office/drawing/2010/main" val="0"/>
              </a:ext>
            </a:extLst>
          </a:blip>
          <a:srcRect t="30179" r="29172" b="30179"/>
          <a:stretch>
            <a:fillRect/>
          </a:stretch>
        </p:blipFill>
        <p:spPr>
          <a:xfrm>
            <a:off x="943897" y="0"/>
            <a:ext cx="3362632" cy="1209368"/>
          </a:xfrm>
          <a:custGeom>
            <a:avLst/>
            <a:gdLst>
              <a:gd name="connsiteX0" fmla="*/ 0 w 3362632"/>
              <a:gd name="connsiteY0" fmla="*/ 0 h 1209368"/>
              <a:gd name="connsiteX1" fmla="*/ 3362632 w 3362632"/>
              <a:gd name="connsiteY1" fmla="*/ 0 h 1209368"/>
              <a:gd name="connsiteX2" fmla="*/ 3362632 w 3362632"/>
              <a:gd name="connsiteY2" fmla="*/ 1209368 h 1209368"/>
              <a:gd name="connsiteX3" fmla="*/ 0 w 3362632"/>
              <a:gd name="connsiteY3" fmla="*/ 1209368 h 1209368"/>
            </a:gdLst>
            <a:ahLst/>
            <a:cxnLst>
              <a:cxn ang="0">
                <a:pos x="connsiteX0" y="connsiteY0"/>
              </a:cxn>
              <a:cxn ang="0">
                <a:pos x="connsiteX1" y="connsiteY1"/>
              </a:cxn>
              <a:cxn ang="0">
                <a:pos x="connsiteX2" y="connsiteY2"/>
              </a:cxn>
              <a:cxn ang="0">
                <a:pos x="connsiteX3" y="connsiteY3"/>
              </a:cxn>
            </a:cxnLst>
            <a:rect l="l" t="t" r="r" b="b"/>
            <a:pathLst>
              <a:path w="3362632" h="1209368">
                <a:moveTo>
                  <a:pt x="0" y="0"/>
                </a:moveTo>
                <a:lnTo>
                  <a:pt x="3362632" y="0"/>
                </a:lnTo>
                <a:lnTo>
                  <a:pt x="3362632" y="1209368"/>
                </a:lnTo>
                <a:lnTo>
                  <a:pt x="0" y="1209368"/>
                </a:lnTo>
                <a:close/>
              </a:path>
            </a:pathLst>
          </a:custGeom>
        </p:spPr>
      </p:pic>
      <p:pic>
        <p:nvPicPr>
          <p:cNvPr id="12" name="图片 11"/>
          <p:cNvPicPr>
            <a:picLocks noChangeAspect="1"/>
          </p:cNvPicPr>
          <p:nvPr/>
        </p:nvPicPr>
        <p:blipFill>
          <a:blip r:embed="rId4">
            <a:grayscl/>
            <a:extLst>
              <a:ext uri="{28A0092B-C50C-407E-A947-70E740481C1C}">
                <a14:useLocalDpi xmlns:a14="http://schemas.microsoft.com/office/drawing/2010/main" val="0"/>
              </a:ext>
            </a:extLst>
          </a:blip>
          <a:srcRect l="5985" t="29561" r="18205" b="29561"/>
          <a:stretch>
            <a:fillRect/>
          </a:stretch>
        </p:blipFill>
        <p:spPr>
          <a:xfrm>
            <a:off x="943897" y="5648632"/>
            <a:ext cx="3362632" cy="1209368"/>
          </a:xfrm>
          <a:custGeom>
            <a:avLst/>
            <a:gdLst>
              <a:gd name="connsiteX0" fmla="*/ 0 w 3362632"/>
              <a:gd name="connsiteY0" fmla="*/ 0 h 1209368"/>
              <a:gd name="connsiteX1" fmla="*/ 3362632 w 3362632"/>
              <a:gd name="connsiteY1" fmla="*/ 0 h 1209368"/>
              <a:gd name="connsiteX2" fmla="*/ 3362632 w 3362632"/>
              <a:gd name="connsiteY2" fmla="*/ 1209368 h 1209368"/>
              <a:gd name="connsiteX3" fmla="*/ 0 w 3362632"/>
              <a:gd name="connsiteY3" fmla="*/ 1209368 h 1209368"/>
            </a:gdLst>
            <a:ahLst/>
            <a:cxnLst>
              <a:cxn ang="0">
                <a:pos x="connsiteX0" y="connsiteY0"/>
              </a:cxn>
              <a:cxn ang="0">
                <a:pos x="connsiteX1" y="connsiteY1"/>
              </a:cxn>
              <a:cxn ang="0">
                <a:pos x="connsiteX2" y="connsiteY2"/>
              </a:cxn>
              <a:cxn ang="0">
                <a:pos x="connsiteX3" y="connsiteY3"/>
              </a:cxn>
            </a:cxnLst>
            <a:rect l="l" t="t" r="r" b="b"/>
            <a:pathLst>
              <a:path w="3362632" h="1209368">
                <a:moveTo>
                  <a:pt x="0" y="0"/>
                </a:moveTo>
                <a:lnTo>
                  <a:pt x="3362632" y="0"/>
                </a:lnTo>
                <a:lnTo>
                  <a:pt x="3362632" y="1209368"/>
                </a:lnTo>
                <a:lnTo>
                  <a:pt x="0" y="1209368"/>
                </a:lnTo>
                <a:close/>
              </a:path>
            </a:pathLst>
          </a:custGeom>
        </p:spPr>
      </p:pic>
      <p:sp>
        <p:nvSpPr>
          <p:cNvPr id="13" name="文本框 12"/>
          <p:cNvSpPr txBox="1"/>
          <p:nvPr/>
        </p:nvSpPr>
        <p:spPr>
          <a:xfrm>
            <a:off x="5983536" y="2300181"/>
            <a:ext cx="5806632" cy="1273297"/>
          </a:xfrm>
          <a:prstGeom prst="rect">
            <a:avLst/>
          </a:prstGeom>
          <a:noFill/>
        </p:spPr>
        <p:txBody>
          <a:bodyPr wrap="square" rtlCol="0">
            <a:spAutoFit/>
          </a:bodyPr>
          <a:lstStyle/>
          <a:p>
            <a:pPr algn="just">
              <a:lnSpc>
                <a:spcPct val="130000"/>
              </a:lnSpc>
            </a:pPr>
            <a:r>
              <a:rPr lang="en-US" altLang="zh-CN" sz="1200" dirty="0">
                <a:latin typeface="Calibri Light" panose="020F0302020204030204" pitchFamily="34" charset="0"/>
              </a:rPr>
              <a:t>Do </a:t>
            </a:r>
            <a:r>
              <a:rPr lang="en-US" altLang="zh-CN" sz="1200" dirty="0" err="1">
                <a:latin typeface="Calibri Light" panose="020F0302020204030204" pitchFamily="34" charset="0"/>
              </a:rPr>
              <a:t>onething</a:t>
            </a:r>
            <a:r>
              <a:rPr lang="en-US" altLang="zh-CN" sz="1200" dirty="0">
                <a:latin typeface="Calibri Light" panose="020F0302020204030204" pitchFamily="34" charset="0"/>
              </a:rPr>
              <a:t> at a time, and do well. Never forget to say “thanks”. Keep on going never give up. Whatever is worth doing is worth doing well. Believe in yourself. Believe in yourself. Action speak louder than words. Never say die. You cannot improve your past, but you can improve your future. Once time is wasted</a:t>
            </a:r>
            <a:endParaRPr lang="zh-CN" altLang="en-US" sz="1200" dirty="0">
              <a:latin typeface="Calibri Light" panose="020F0302020204030204" pitchFamily="34" charset="0"/>
            </a:endParaRPr>
          </a:p>
          <a:p>
            <a:pPr algn="just">
              <a:lnSpc>
                <a:spcPct val="130000"/>
              </a:lnSpc>
            </a:pPr>
            <a:endParaRPr lang="zh-CN" altLang="en-US" sz="1200" dirty="0">
              <a:latin typeface="Calibri Light" panose="020F0302020204030204" pitchFamily="34" charset="0"/>
            </a:endParaRPr>
          </a:p>
        </p:txBody>
      </p:sp>
      <p:sp>
        <p:nvSpPr>
          <p:cNvPr id="14" name="文本框 13"/>
          <p:cNvSpPr txBox="1"/>
          <p:nvPr/>
        </p:nvSpPr>
        <p:spPr>
          <a:xfrm>
            <a:off x="5921469" y="1592295"/>
            <a:ext cx="5305187"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i="0" u="none" strike="noStrike" kern="0" cap="none" spc="0" normalizeH="0" baseline="0" noProof="0" dirty="0">
                <a:ln>
                  <a:noFill/>
                </a:ln>
                <a:solidFill>
                  <a:srgbClr val="3A3A3A"/>
                </a:solidFill>
                <a:effectLst/>
                <a:uLnTx/>
                <a:uFillTx/>
                <a:latin typeface="Calibri Light" panose="020F0302020204030204" pitchFamily="34" charset="0"/>
              </a:rPr>
              <a:t>YOUR TE</a:t>
            </a:r>
            <a:r>
              <a:rPr kumimoji="0" lang="en-US" altLang="zh-CN" sz="4000" i="0" u="none" strike="noStrike" kern="0" cap="none" spc="0" normalizeH="0" baseline="0" noProof="0" dirty="0">
                <a:ln>
                  <a:noFill/>
                </a:ln>
                <a:solidFill>
                  <a:srgbClr val="FFC001"/>
                </a:solidFill>
                <a:effectLst/>
                <a:uLnTx/>
                <a:uFillTx/>
                <a:latin typeface="Calibri Light" panose="020F0302020204030204" pitchFamily="34" charset="0"/>
              </a:rPr>
              <a:t>XT</a:t>
            </a:r>
            <a:r>
              <a:rPr kumimoji="0" lang="en-US" altLang="zh-CN" sz="4000" i="0" u="none" strike="noStrike" kern="0" cap="none" spc="0" normalizeH="0" baseline="0" noProof="0" dirty="0">
                <a:ln>
                  <a:noFill/>
                </a:ln>
                <a:solidFill>
                  <a:srgbClr val="3A3A3A"/>
                </a:solidFill>
                <a:effectLst/>
                <a:uLnTx/>
                <a:uFillTx/>
                <a:latin typeface="Calibri Light" panose="020F0302020204030204" pitchFamily="34" charset="0"/>
              </a:rPr>
              <a:t> HERE</a:t>
            </a:r>
            <a:endParaRPr kumimoji="0" lang="zh-CN" altLang="en-US" sz="4000" i="0" u="none" strike="noStrike" kern="0" cap="none" spc="0" normalizeH="0" baseline="0" noProof="0" dirty="0">
              <a:ln>
                <a:noFill/>
              </a:ln>
              <a:solidFill>
                <a:srgbClr val="3A3A3A"/>
              </a:solidFill>
              <a:effectLst/>
              <a:uLnTx/>
              <a:uFillTx/>
              <a:latin typeface="Calibri Light" panose="020F0302020204030204" pitchFamily="34" charset="0"/>
            </a:endParaRPr>
          </a:p>
        </p:txBody>
      </p:sp>
      <p:sp>
        <p:nvSpPr>
          <p:cNvPr id="17" name="KSO_Shape"/>
          <p:cNvSpPr>
            <a:spLocks/>
          </p:cNvSpPr>
          <p:nvPr/>
        </p:nvSpPr>
        <p:spPr bwMode="auto">
          <a:xfrm>
            <a:off x="4383423" y="3776444"/>
            <a:ext cx="541010" cy="405758"/>
          </a:xfrm>
          <a:custGeom>
            <a:avLst/>
            <a:gdLst/>
            <a:ahLst/>
            <a:cxnLst/>
            <a:rect l="0" t="0" r="r" b="b"/>
            <a:pathLst>
              <a:path w="1166813" h="874713">
                <a:moveTo>
                  <a:pt x="631825" y="339725"/>
                </a:moveTo>
                <a:lnTo>
                  <a:pt x="639247" y="339990"/>
                </a:lnTo>
                <a:lnTo>
                  <a:pt x="646669" y="340520"/>
                </a:lnTo>
                <a:lnTo>
                  <a:pt x="654090" y="341314"/>
                </a:lnTo>
                <a:lnTo>
                  <a:pt x="661247" y="342638"/>
                </a:lnTo>
                <a:lnTo>
                  <a:pt x="668404" y="344227"/>
                </a:lnTo>
                <a:lnTo>
                  <a:pt x="675296" y="346081"/>
                </a:lnTo>
                <a:lnTo>
                  <a:pt x="681922" y="348729"/>
                </a:lnTo>
                <a:lnTo>
                  <a:pt x="688814" y="351377"/>
                </a:lnTo>
                <a:lnTo>
                  <a:pt x="695175" y="354026"/>
                </a:lnTo>
                <a:lnTo>
                  <a:pt x="701537" y="357204"/>
                </a:lnTo>
                <a:lnTo>
                  <a:pt x="707633" y="360646"/>
                </a:lnTo>
                <a:lnTo>
                  <a:pt x="713465" y="364619"/>
                </a:lnTo>
                <a:lnTo>
                  <a:pt x="719296" y="368856"/>
                </a:lnTo>
                <a:lnTo>
                  <a:pt x="724862" y="373093"/>
                </a:lnTo>
                <a:lnTo>
                  <a:pt x="730164" y="377595"/>
                </a:lnTo>
                <a:lnTo>
                  <a:pt x="735200" y="382362"/>
                </a:lnTo>
                <a:lnTo>
                  <a:pt x="739971" y="387658"/>
                </a:lnTo>
                <a:lnTo>
                  <a:pt x="744742" y="392955"/>
                </a:lnTo>
                <a:lnTo>
                  <a:pt x="748983" y="398251"/>
                </a:lnTo>
                <a:lnTo>
                  <a:pt x="752959" y="404077"/>
                </a:lnTo>
                <a:lnTo>
                  <a:pt x="756670" y="409903"/>
                </a:lnTo>
                <a:lnTo>
                  <a:pt x="760116" y="415994"/>
                </a:lnTo>
                <a:lnTo>
                  <a:pt x="763562" y="422615"/>
                </a:lnTo>
                <a:lnTo>
                  <a:pt x="766477" y="428971"/>
                </a:lnTo>
                <a:lnTo>
                  <a:pt x="769128" y="435326"/>
                </a:lnTo>
                <a:lnTo>
                  <a:pt x="771514" y="442477"/>
                </a:lnTo>
                <a:lnTo>
                  <a:pt x="773369" y="449097"/>
                </a:lnTo>
                <a:lnTo>
                  <a:pt x="774959" y="456247"/>
                </a:lnTo>
                <a:lnTo>
                  <a:pt x="776285" y="463663"/>
                </a:lnTo>
                <a:lnTo>
                  <a:pt x="777080" y="470813"/>
                </a:lnTo>
                <a:lnTo>
                  <a:pt x="777610" y="478228"/>
                </a:lnTo>
                <a:lnTo>
                  <a:pt x="777875" y="485643"/>
                </a:lnTo>
                <a:lnTo>
                  <a:pt x="777610" y="493058"/>
                </a:lnTo>
                <a:lnTo>
                  <a:pt x="777080" y="500738"/>
                </a:lnTo>
                <a:lnTo>
                  <a:pt x="776285" y="507888"/>
                </a:lnTo>
                <a:lnTo>
                  <a:pt x="774959" y="515303"/>
                </a:lnTo>
                <a:lnTo>
                  <a:pt x="773369" y="522188"/>
                </a:lnTo>
                <a:lnTo>
                  <a:pt x="771514" y="529074"/>
                </a:lnTo>
                <a:lnTo>
                  <a:pt x="769128" y="535959"/>
                </a:lnTo>
                <a:lnTo>
                  <a:pt x="766477" y="542580"/>
                </a:lnTo>
                <a:lnTo>
                  <a:pt x="763562" y="548936"/>
                </a:lnTo>
                <a:lnTo>
                  <a:pt x="760116" y="555291"/>
                </a:lnTo>
                <a:lnTo>
                  <a:pt x="756670" y="561382"/>
                </a:lnTo>
                <a:lnTo>
                  <a:pt x="752959" y="567208"/>
                </a:lnTo>
                <a:lnTo>
                  <a:pt x="748983" y="573034"/>
                </a:lnTo>
                <a:lnTo>
                  <a:pt x="744742" y="578596"/>
                </a:lnTo>
                <a:lnTo>
                  <a:pt x="739971" y="583892"/>
                </a:lnTo>
                <a:lnTo>
                  <a:pt x="735200" y="588659"/>
                </a:lnTo>
                <a:lnTo>
                  <a:pt x="730164" y="593691"/>
                </a:lnTo>
                <a:lnTo>
                  <a:pt x="724862" y="598458"/>
                </a:lnTo>
                <a:lnTo>
                  <a:pt x="719296" y="602695"/>
                </a:lnTo>
                <a:lnTo>
                  <a:pt x="713465" y="606667"/>
                </a:lnTo>
                <a:lnTo>
                  <a:pt x="707633" y="610639"/>
                </a:lnTo>
                <a:lnTo>
                  <a:pt x="701537" y="614082"/>
                </a:lnTo>
                <a:lnTo>
                  <a:pt x="695175" y="617260"/>
                </a:lnTo>
                <a:lnTo>
                  <a:pt x="688814" y="620173"/>
                </a:lnTo>
                <a:lnTo>
                  <a:pt x="681922" y="622821"/>
                </a:lnTo>
                <a:lnTo>
                  <a:pt x="675296" y="624940"/>
                </a:lnTo>
                <a:lnTo>
                  <a:pt x="668404" y="626794"/>
                </a:lnTo>
                <a:lnTo>
                  <a:pt x="661247" y="628912"/>
                </a:lnTo>
                <a:lnTo>
                  <a:pt x="654090" y="629971"/>
                </a:lnTo>
                <a:lnTo>
                  <a:pt x="646669" y="631031"/>
                </a:lnTo>
                <a:lnTo>
                  <a:pt x="639247" y="631560"/>
                </a:lnTo>
                <a:lnTo>
                  <a:pt x="631825" y="631825"/>
                </a:lnTo>
                <a:lnTo>
                  <a:pt x="624403" y="631560"/>
                </a:lnTo>
                <a:lnTo>
                  <a:pt x="616982" y="631031"/>
                </a:lnTo>
                <a:lnTo>
                  <a:pt x="609560" y="629971"/>
                </a:lnTo>
                <a:lnTo>
                  <a:pt x="602403" y="628912"/>
                </a:lnTo>
                <a:lnTo>
                  <a:pt x="595511" y="626794"/>
                </a:lnTo>
                <a:lnTo>
                  <a:pt x="588355" y="624940"/>
                </a:lnTo>
                <a:lnTo>
                  <a:pt x="581728" y="622821"/>
                </a:lnTo>
                <a:lnTo>
                  <a:pt x="575102" y="620173"/>
                </a:lnTo>
                <a:lnTo>
                  <a:pt x="568475" y="617260"/>
                </a:lnTo>
                <a:lnTo>
                  <a:pt x="562378" y="614082"/>
                </a:lnTo>
                <a:lnTo>
                  <a:pt x="556282" y="610639"/>
                </a:lnTo>
                <a:lnTo>
                  <a:pt x="550186" y="606667"/>
                </a:lnTo>
                <a:lnTo>
                  <a:pt x="544619" y="602695"/>
                </a:lnTo>
                <a:lnTo>
                  <a:pt x="539053" y="598458"/>
                </a:lnTo>
                <a:lnTo>
                  <a:pt x="533487" y="593691"/>
                </a:lnTo>
                <a:lnTo>
                  <a:pt x="528450" y="588659"/>
                </a:lnTo>
                <a:lnTo>
                  <a:pt x="523679" y="583892"/>
                </a:lnTo>
                <a:lnTo>
                  <a:pt x="519173" y="578596"/>
                </a:lnTo>
                <a:lnTo>
                  <a:pt x="514667" y="573034"/>
                </a:lnTo>
                <a:lnTo>
                  <a:pt x="510691" y="567208"/>
                </a:lnTo>
                <a:lnTo>
                  <a:pt x="506980" y="561382"/>
                </a:lnTo>
                <a:lnTo>
                  <a:pt x="503534" y="555291"/>
                </a:lnTo>
                <a:lnTo>
                  <a:pt x="500354" y="548936"/>
                </a:lnTo>
                <a:lnTo>
                  <a:pt x="497438" y="542580"/>
                </a:lnTo>
                <a:lnTo>
                  <a:pt x="494522" y="535959"/>
                </a:lnTo>
                <a:lnTo>
                  <a:pt x="492402" y="529074"/>
                </a:lnTo>
                <a:lnTo>
                  <a:pt x="490281" y="522188"/>
                </a:lnTo>
                <a:lnTo>
                  <a:pt x="488691" y="515303"/>
                </a:lnTo>
                <a:lnTo>
                  <a:pt x="487366" y="507888"/>
                </a:lnTo>
                <a:lnTo>
                  <a:pt x="486570" y="500738"/>
                </a:lnTo>
                <a:lnTo>
                  <a:pt x="486040" y="493058"/>
                </a:lnTo>
                <a:lnTo>
                  <a:pt x="485775" y="485643"/>
                </a:lnTo>
                <a:lnTo>
                  <a:pt x="486040" y="478228"/>
                </a:lnTo>
                <a:lnTo>
                  <a:pt x="486570" y="470813"/>
                </a:lnTo>
                <a:lnTo>
                  <a:pt x="487366" y="463663"/>
                </a:lnTo>
                <a:lnTo>
                  <a:pt x="488691" y="456247"/>
                </a:lnTo>
                <a:lnTo>
                  <a:pt x="490281" y="449097"/>
                </a:lnTo>
                <a:lnTo>
                  <a:pt x="492402" y="442477"/>
                </a:lnTo>
                <a:lnTo>
                  <a:pt x="494522" y="435326"/>
                </a:lnTo>
                <a:lnTo>
                  <a:pt x="497438" y="428971"/>
                </a:lnTo>
                <a:lnTo>
                  <a:pt x="500354" y="422615"/>
                </a:lnTo>
                <a:lnTo>
                  <a:pt x="503534" y="415994"/>
                </a:lnTo>
                <a:lnTo>
                  <a:pt x="506980" y="409903"/>
                </a:lnTo>
                <a:lnTo>
                  <a:pt x="510691" y="404077"/>
                </a:lnTo>
                <a:lnTo>
                  <a:pt x="514667" y="398251"/>
                </a:lnTo>
                <a:lnTo>
                  <a:pt x="519173" y="392955"/>
                </a:lnTo>
                <a:lnTo>
                  <a:pt x="523679" y="387658"/>
                </a:lnTo>
                <a:lnTo>
                  <a:pt x="528450" y="382362"/>
                </a:lnTo>
                <a:lnTo>
                  <a:pt x="533487" y="377595"/>
                </a:lnTo>
                <a:lnTo>
                  <a:pt x="539053" y="373093"/>
                </a:lnTo>
                <a:lnTo>
                  <a:pt x="544619" y="368856"/>
                </a:lnTo>
                <a:lnTo>
                  <a:pt x="550186" y="364619"/>
                </a:lnTo>
                <a:lnTo>
                  <a:pt x="556282" y="360646"/>
                </a:lnTo>
                <a:lnTo>
                  <a:pt x="562378" y="357204"/>
                </a:lnTo>
                <a:lnTo>
                  <a:pt x="568475" y="354026"/>
                </a:lnTo>
                <a:lnTo>
                  <a:pt x="575102" y="351377"/>
                </a:lnTo>
                <a:lnTo>
                  <a:pt x="581728" y="348729"/>
                </a:lnTo>
                <a:lnTo>
                  <a:pt x="588355" y="346081"/>
                </a:lnTo>
                <a:lnTo>
                  <a:pt x="595511" y="344227"/>
                </a:lnTo>
                <a:lnTo>
                  <a:pt x="602403" y="342638"/>
                </a:lnTo>
                <a:lnTo>
                  <a:pt x="609560" y="341314"/>
                </a:lnTo>
                <a:lnTo>
                  <a:pt x="616982" y="340520"/>
                </a:lnTo>
                <a:lnTo>
                  <a:pt x="624403" y="339990"/>
                </a:lnTo>
                <a:lnTo>
                  <a:pt x="631825" y="339725"/>
                </a:lnTo>
                <a:close/>
                <a:moveTo>
                  <a:pt x="992942" y="242814"/>
                </a:moveTo>
                <a:lnTo>
                  <a:pt x="989237" y="243079"/>
                </a:lnTo>
                <a:lnTo>
                  <a:pt x="985797" y="243608"/>
                </a:lnTo>
                <a:lnTo>
                  <a:pt x="981827" y="244137"/>
                </a:lnTo>
                <a:lnTo>
                  <a:pt x="978387" y="244930"/>
                </a:lnTo>
                <a:lnTo>
                  <a:pt x="974947" y="245988"/>
                </a:lnTo>
                <a:lnTo>
                  <a:pt x="971506" y="247046"/>
                </a:lnTo>
                <a:lnTo>
                  <a:pt x="968331" y="248369"/>
                </a:lnTo>
                <a:lnTo>
                  <a:pt x="964890" y="249956"/>
                </a:lnTo>
                <a:lnTo>
                  <a:pt x="961714" y="251543"/>
                </a:lnTo>
                <a:lnTo>
                  <a:pt x="958803" y="253395"/>
                </a:lnTo>
                <a:lnTo>
                  <a:pt x="955892" y="255246"/>
                </a:lnTo>
                <a:lnTo>
                  <a:pt x="952981" y="257362"/>
                </a:lnTo>
                <a:lnTo>
                  <a:pt x="950335" y="259478"/>
                </a:lnTo>
                <a:lnTo>
                  <a:pt x="947424" y="261594"/>
                </a:lnTo>
                <a:lnTo>
                  <a:pt x="945042" y="264239"/>
                </a:lnTo>
                <a:lnTo>
                  <a:pt x="942660" y="266620"/>
                </a:lnTo>
                <a:lnTo>
                  <a:pt x="940278" y="269265"/>
                </a:lnTo>
                <a:lnTo>
                  <a:pt x="938161" y="272174"/>
                </a:lnTo>
                <a:lnTo>
                  <a:pt x="936044" y="275084"/>
                </a:lnTo>
                <a:lnTo>
                  <a:pt x="934192" y="277993"/>
                </a:lnTo>
                <a:lnTo>
                  <a:pt x="932604" y="280903"/>
                </a:lnTo>
                <a:lnTo>
                  <a:pt x="931016" y="284077"/>
                </a:lnTo>
                <a:lnTo>
                  <a:pt x="929428" y="287251"/>
                </a:lnTo>
                <a:lnTo>
                  <a:pt x="927840" y="290425"/>
                </a:lnTo>
                <a:lnTo>
                  <a:pt x="926782" y="294128"/>
                </a:lnTo>
                <a:lnTo>
                  <a:pt x="925723" y="297567"/>
                </a:lnTo>
                <a:lnTo>
                  <a:pt x="924929" y="301005"/>
                </a:lnTo>
                <a:lnTo>
                  <a:pt x="924400" y="304444"/>
                </a:lnTo>
                <a:lnTo>
                  <a:pt x="923870" y="308147"/>
                </a:lnTo>
                <a:lnTo>
                  <a:pt x="923606" y="312114"/>
                </a:lnTo>
                <a:lnTo>
                  <a:pt x="923606" y="315817"/>
                </a:lnTo>
                <a:lnTo>
                  <a:pt x="923606" y="319520"/>
                </a:lnTo>
                <a:lnTo>
                  <a:pt x="923870" y="323223"/>
                </a:lnTo>
                <a:lnTo>
                  <a:pt x="924400" y="326662"/>
                </a:lnTo>
                <a:lnTo>
                  <a:pt x="924929" y="330630"/>
                </a:lnTo>
                <a:lnTo>
                  <a:pt x="925723" y="334068"/>
                </a:lnTo>
                <a:lnTo>
                  <a:pt x="926782" y="337242"/>
                </a:lnTo>
                <a:lnTo>
                  <a:pt x="927840" y="340681"/>
                </a:lnTo>
                <a:lnTo>
                  <a:pt x="929428" y="343855"/>
                </a:lnTo>
                <a:lnTo>
                  <a:pt x="931016" y="347293"/>
                </a:lnTo>
                <a:lnTo>
                  <a:pt x="932604" y="350467"/>
                </a:lnTo>
                <a:lnTo>
                  <a:pt x="934192" y="353377"/>
                </a:lnTo>
                <a:lnTo>
                  <a:pt x="936044" y="356286"/>
                </a:lnTo>
                <a:lnTo>
                  <a:pt x="938161" y="359196"/>
                </a:lnTo>
                <a:lnTo>
                  <a:pt x="940278" y="361841"/>
                </a:lnTo>
                <a:lnTo>
                  <a:pt x="942660" y="364486"/>
                </a:lnTo>
                <a:lnTo>
                  <a:pt x="945042" y="367131"/>
                </a:lnTo>
                <a:lnTo>
                  <a:pt x="947424" y="369512"/>
                </a:lnTo>
                <a:lnTo>
                  <a:pt x="950335" y="371892"/>
                </a:lnTo>
                <a:lnTo>
                  <a:pt x="952981" y="374008"/>
                </a:lnTo>
                <a:lnTo>
                  <a:pt x="955892" y="375860"/>
                </a:lnTo>
                <a:lnTo>
                  <a:pt x="958803" y="377711"/>
                </a:lnTo>
                <a:lnTo>
                  <a:pt x="961714" y="379563"/>
                </a:lnTo>
                <a:lnTo>
                  <a:pt x="964890" y="381150"/>
                </a:lnTo>
                <a:lnTo>
                  <a:pt x="968331" y="382472"/>
                </a:lnTo>
                <a:lnTo>
                  <a:pt x="971506" y="383795"/>
                </a:lnTo>
                <a:lnTo>
                  <a:pt x="974947" y="385117"/>
                </a:lnTo>
                <a:lnTo>
                  <a:pt x="978387" y="386175"/>
                </a:lnTo>
                <a:lnTo>
                  <a:pt x="981827" y="386969"/>
                </a:lnTo>
                <a:lnTo>
                  <a:pt x="985797" y="387498"/>
                </a:lnTo>
                <a:lnTo>
                  <a:pt x="989237" y="388027"/>
                </a:lnTo>
                <a:lnTo>
                  <a:pt x="992942" y="388291"/>
                </a:lnTo>
                <a:lnTo>
                  <a:pt x="996647" y="388291"/>
                </a:lnTo>
                <a:lnTo>
                  <a:pt x="1000352" y="388291"/>
                </a:lnTo>
                <a:lnTo>
                  <a:pt x="1004057" y="388027"/>
                </a:lnTo>
                <a:lnTo>
                  <a:pt x="1007762" y="387498"/>
                </a:lnTo>
                <a:lnTo>
                  <a:pt x="1011467" y="386969"/>
                </a:lnTo>
                <a:lnTo>
                  <a:pt x="1014908" y="386175"/>
                </a:lnTo>
                <a:lnTo>
                  <a:pt x="1018348" y="385117"/>
                </a:lnTo>
                <a:lnTo>
                  <a:pt x="1021524" y="383795"/>
                </a:lnTo>
                <a:lnTo>
                  <a:pt x="1025229" y="382472"/>
                </a:lnTo>
                <a:lnTo>
                  <a:pt x="1028405" y="381150"/>
                </a:lnTo>
                <a:lnTo>
                  <a:pt x="1031580" y="379563"/>
                </a:lnTo>
                <a:lnTo>
                  <a:pt x="1034491" y="377711"/>
                </a:lnTo>
                <a:lnTo>
                  <a:pt x="1037403" y="375860"/>
                </a:lnTo>
                <a:lnTo>
                  <a:pt x="1040314" y="374008"/>
                </a:lnTo>
                <a:lnTo>
                  <a:pt x="1043225" y="371892"/>
                </a:lnTo>
                <a:lnTo>
                  <a:pt x="1045871" y="369512"/>
                </a:lnTo>
                <a:lnTo>
                  <a:pt x="1048253" y="367131"/>
                </a:lnTo>
                <a:lnTo>
                  <a:pt x="1050635" y="364486"/>
                </a:lnTo>
                <a:lnTo>
                  <a:pt x="1053017" y="361841"/>
                </a:lnTo>
                <a:lnTo>
                  <a:pt x="1055134" y="359196"/>
                </a:lnTo>
                <a:lnTo>
                  <a:pt x="1057251" y="356286"/>
                </a:lnTo>
                <a:lnTo>
                  <a:pt x="1059103" y="353377"/>
                </a:lnTo>
                <a:lnTo>
                  <a:pt x="1060956" y="350467"/>
                </a:lnTo>
                <a:lnTo>
                  <a:pt x="1062544" y="347293"/>
                </a:lnTo>
                <a:lnTo>
                  <a:pt x="1064132" y="343855"/>
                </a:lnTo>
                <a:lnTo>
                  <a:pt x="1065455" y="340681"/>
                </a:lnTo>
                <a:lnTo>
                  <a:pt x="1066513" y="337242"/>
                </a:lnTo>
                <a:lnTo>
                  <a:pt x="1067572" y="334068"/>
                </a:lnTo>
                <a:lnTo>
                  <a:pt x="1068366" y="330630"/>
                </a:lnTo>
                <a:lnTo>
                  <a:pt x="1068895" y="326662"/>
                </a:lnTo>
                <a:lnTo>
                  <a:pt x="1069424" y="323223"/>
                </a:lnTo>
                <a:lnTo>
                  <a:pt x="1069689" y="319520"/>
                </a:lnTo>
                <a:lnTo>
                  <a:pt x="1069689" y="315817"/>
                </a:lnTo>
                <a:lnTo>
                  <a:pt x="1069689" y="312114"/>
                </a:lnTo>
                <a:lnTo>
                  <a:pt x="1069424" y="308147"/>
                </a:lnTo>
                <a:lnTo>
                  <a:pt x="1068895" y="304444"/>
                </a:lnTo>
                <a:lnTo>
                  <a:pt x="1068366" y="301005"/>
                </a:lnTo>
                <a:lnTo>
                  <a:pt x="1067572" y="297567"/>
                </a:lnTo>
                <a:lnTo>
                  <a:pt x="1066513" y="294128"/>
                </a:lnTo>
                <a:lnTo>
                  <a:pt x="1065455" y="290425"/>
                </a:lnTo>
                <a:lnTo>
                  <a:pt x="1064132" y="287251"/>
                </a:lnTo>
                <a:lnTo>
                  <a:pt x="1062544" y="284077"/>
                </a:lnTo>
                <a:lnTo>
                  <a:pt x="1060956" y="280903"/>
                </a:lnTo>
                <a:lnTo>
                  <a:pt x="1059103" y="277993"/>
                </a:lnTo>
                <a:lnTo>
                  <a:pt x="1057251" y="275084"/>
                </a:lnTo>
                <a:lnTo>
                  <a:pt x="1055134" y="272174"/>
                </a:lnTo>
                <a:lnTo>
                  <a:pt x="1053017" y="269265"/>
                </a:lnTo>
                <a:lnTo>
                  <a:pt x="1050635" y="266620"/>
                </a:lnTo>
                <a:lnTo>
                  <a:pt x="1048253" y="264239"/>
                </a:lnTo>
                <a:lnTo>
                  <a:pt x="1045871" y="261594"/>
                </a:lnTo>
                <a:lnTo>
                  <a:pt x="1043225" y="259478"/>
                </a:lnTo>
                <a:lnTo>
                  <a:pt x="1040314" y="257362"/>
                </a:lnTo>
                <a:lnTo>
                  <a:pt x="1037403" y="255246"/>
                </a:lnTo>
                <a:lnTo>
                  <a:pt x="1034491" y="253395"/>
                </a:lnTo>
                <a:lnTo>
                  <a:pt x="1031580" y="251543"/>
                </a:lnTo>
                <a:lnTo>
                  <a:pt x="1028405" y="249956"/>
                </a:lnTo>
                <a:lnTo>
                  <a:pt x="1025229" y="248369"/>
                </a:lnTo>
                <a:lnTo>
                  <a:pt x="1021524" y="247046"/>
                </a:lnTo>
                <a:lnTo>
                  <a:pt x="1018348" y="245988"/>
                </a:lnTo>
                <a:lnTo>
                  <a:pt x="1014908" y="244930"/>
                </a:lnTo>
                <a:lnTo>
                  <a:pt x="1011467" y="244137"/>
                </a:lnTo>
                <a:lnTo>
                  <a:pt x="1007762" y="243608"/>
                </a:lnTo>
                <a:lnTo>
                  <a:pt x="1004057" y="243079"/>
                </a:lnTo>
                <a:lnTo>
                  <a:pt x="1000352" y="242814"/>
                </a:lnTo>
                <a:lnTo>
                  <a:pt x="996647" y="242814"/>
                </a:lnTo>
                <a:lnTo>
                  <a:pt x="992942" y="242814"/>
                </a:lnTo>
                <a:close/>
                <a:moveTo>
                  <a:pt x="632233" y="242814"/>
                </a:moveTo>
                <a:lnTo>
                  <a:pt x="619795" y="243079"/>
                </a:lnTo>
                <a:lnTo>
                  <a:pt x="607357" y="243872"/>
                </a:lnTo>
                <a:lnTo>
                  <a:pt x="595183" y="245459"/>
                </a:lnTo>
                <a:lnTo>
                  <a:pt x="583274" y="247575"/>
                </a:lnTo>
                <a:lnTo>
                  <a:pt x="571365" y="250221"/>
                </a:lnTo>
                <a:lnTo>
                  <a:pt x="559986" y="253659"/>
                </a:lnTo>
                <a:lnTo>
                  <a:pt x="548606" y="257627"/>
                </a:lnTo>
                <a:lnTo>
                  <a:pt x="537756" y="261859"/>
                </a:lnTo>
                <a:lnTo>
                  <a:pt x="526905" y="266620"/>
                </a:lnTo>
                <a:lnTo>
                  <a:pt x="516055" y="272174"/>
                </a:lnTo>
                <a:lnTo>
                  <a:pt x="505998" y="277993"/>
                </a:lnTo>
                <a:lnTo>
                  <a:pt x="496207" y="284077"/>
                </a:lnTo>
                <a:lnTo>
                  <a:pt x="486679" y="291219"/>
                </a:lnTo>
                <a:lnTo>
                  <a:pt x="477417" y="298360"/>
                </a:lnTo>
                <a:lnTo>
                  <a:pt x="468684" y="305766"/>
                </a:lnTo>
                <a:lnTo>
                  <a:pt x="460480" y="313966"/>
                </a:lnTo>
                <a:lnTo>
                  <a:pt x="452276" y="322165"/>
                </a:lnTo>
                <a:lnTo>
                  <a:pt x="444601" y="331159"/>
                </a:lnTo>
                <a:lnTo>
                  <a:pt x="437191" y="340152"/>
                </a:lnTo>
                <a:lnTo>
                  <a:pt x="430575" y="349938"/>
                </a:lnTo>
                <a:lnTo>
                  <a:pt x="424224" y="359725"/>
                </a:lnTo>
                <a:lnTo>
                  <a:pt x="418401" y="369776"/>
                </a:lnTo>
                <a:lnTo>
                  <a:pt x="413109" y="380092"/>
                </a:lnTo>
                <a:lnTo>
                  <a:pt x="408080" y="390936"/>
                </a:lnTo>
                <a:lnTo>
                  <a:pt x="403846" y="402046"/>
                </a:lnTo>
                <a:lnTo>
                  <a:pt x="399876" y="413419"/>
                </a:lnTo>
                <a:lnTo>
                  <a:pt x="396701" y="424793"/>
                </a:lnTo>
                <a:lnTo>
                  <a:pt x="394054" y="436431"/>
                </a:lnTo>
                <a:lnTo>
                  <a:pt x="391937" y="448598"/>
                </a:lnTo>
                <a:lnTo>
                  <a:pt x="390349" y="460765"/>
                </a:lnTo>
                <a:lnTo>
                  <a:pt x="389291" y="472932"/>
                </a:lnTo>
                <a:lnTo>
                  <a:pt x="389026" y="485364"/>
                </a:lnTo>
                <a:lnTo>
                  <a:pt x="389291" y="498060"/>
                </a:lnTo>
                <a:lnTo>
                  <a:pt x="390349" y="510227"/>
                </a:lnTo>
                <a:lnTo>
                  <a:pt x="391937" y="522395"/>
                </a:lnTo>
                <a:lnTo>
                  <a:pt x="394054" y="534562"/>
                </a:lnTo>
                <a:lnTo>
                  <a:pt x="396701" y="546200"/>
                </a:lnTo>
                <a:lnTo>
                  <a:pt x="399876" y="557838"/>
                </a:lnTo>
                <a:lnTo>
                  <a:pt x="403846" y="568947"/>
                </a:lnTo>
                <a:lnTo>
                  <a:pt x="408080" y="580056"/>
                </a:lnTo>
                <a:lnTo>
                  <a:pt x="413109" y="590901"/>
                </a:lnTo>
                <a:lnTo>
                  <a:pt x="418401" y="601217"/>
                </a:lnTo>
                <a:lnTo>
                  <a:pt x="424224" y="611532"/>
                </a:lnTo>
                <a:lnTo>
                  <a:pt x="430575" y="621319"/>
                </a:lnTo>
                <a:lnTo>
                  <a:pt x="437191" y="630841"/>
                </a:lnTo>
                <a:lnTo>
                  <a:pt x="444601" y="640099"/>
                </a:lnTo>
                <a:lnTo>
                  <a:pt x="452276" y="648827"/>
                </a:lnTo>
                <a:lnTo>
                  <a:pt x="460480" y="657291"/>
                </a:lnTo>
                <a:lnTo>
                  <a:pt x="468684" y="665491"/>
                </a:lnTo>
                <a:lnTo>
                  <a:pt x="477417" y="672897"/>
                </a:lnTo>
                <a:lnTo>
                  <a:pt x="486679" y="680039"/>
                </a:lnTo>
                <a:lnTo>
                  <a:pt x="496207" y="687180"/>
                </a:lnTo>
                <a:lnTo>
                  <a:pt x="505998" y="693264"/>
                </a:lnTo>
                <a:lnTo>
                  <a:pt x="516055" y="699083"/>
                </a:lnTo>
                <a:lnTo>
                  <a:pt x="526905" y="704637"/>
                </a:lnTo>
                <a:lnTo>
                  <a:pt x="537756" y="709399"/>
                </a:lnTo>
                <a:lnTo>
                  <a:pt x="548606" y="713631"/>
                </a:lnTo>
                <a:lnTo>
                  <a:pt x="559986" y="717598"/>
                </a:lnTo>
                <a:lnTo>
                  <a:pt x="571365" y="721037"/>
                </a:lnTo>
                <a:lnTo>
                  <a:pt x="583274" y="723682"/>
                </a:lnTo>
                <a:lnTo>
                  <a:pt x="595183" y="725798"/>
                </a:lnTo>
                <a:lnTo>
                  <a:pt x="607357" y="727385"/>
                </a:lnTo>
                <a:lnTo>
                  <a:pt x="619795" y="728178"/>
                </a:lnTo>
                <a:lnTo>
                  <a:pt x="632233" y="728443"/>
                </a:lnTo>
                <a:lnTo>
                  <a:pt x="644672" y="728178"/>
                </a:lnTo>
                <a:lnTo>
                  <a:pt x="657110" y="727385"/>
                </a:lnTo>
                <a:lnTo>
                  <a:pt x="669283" y="725798"/>
                </a:lnTo>
                <a:lnTo>
                  <a:pt x="681192" y="723682"/>
                </a:lnTo>
                <a:lnTo>
                  <a:pt x="693101" y="721037"/>
                </a:lnTo>
                <a:lnTo>
                  <a:pt x="704746" y="717598"/>
                </a:lnTo>
                <a:lnTo>
                  <a:pt x="715861" y="713631"/>
                </a:lnTo>
                <a:lnTo>
                  <a:pt x="726976" y="709399"/>
                </a:lnTo>
                <a:lnTo>
                  <a:pt x="737561" y="704637"/>
                </a:lnTo>
                <a:lnTo>
                  <a:pt x="748147" y="699083"/>
                </a:lnTo>
                <a:lnTo>
                  <a:pt x="758204" y="693264"/>
                </a:lnTo>
                <a:lnTo>
                  <a:pt x="767995" y="687180"/>
                </a:lnTo>
                <a:lnTo>
                  <a:pt x="777523" y="680039"/>
                </a:lnTo>
                <a:lnTo>
                  <a:pt x="786785" y="672897"/>
                </a:lnTo>
                <a:lnTo>
                  <a:pt x="795518" y="665491"/>
                </a:lnTo>
                <a:lnTo>
                  <a:pt x="803987" y="657291"/>
                </a:lnTo>
                <a:lnTo>
                  <a:pt x="811926" y="648827"/>
                </a:lnTo>
                <a:lnTo>
                  <a:pt x="819866" y="640099"/>
                </a:lnTo>
                <a:lnTo>
                  <a:pt x="826746" y="630841"/>
                </a:lnTo>
                <a:lnTo>
                  <a:pt x="833627" y="621319"/>
                </a:lnTo>
                <a:lnTo>
                  <a:pt x="839978" y="611532"/>
                </a:lnTo>
                <a:lnTo>
                  <a:pt x="845801" y="601217"/>
                </a:lnTo>
                <a:lnTo>
                  <a:pt x="851094" y="590901"/>
                </a:lnTo>
                <a:lnTo>
                  <a:pt x="856122" y="580056"/>
                </a:lnTo>
                <a:lnTo>
                  <a:pt x="860356" y="568947"/>
                </a:lnTo>
                <a:lnTo>
                  <a:pt x="864061" y="557838"/>
                </a:lnTo>
                <a:lnTo>
                  <a:pt x="867501" y="546200"/>
                </a:lnTo>
                <a:lnTo>
                  <a:pt x="870148" y="534562"/>
                </a:lnTo>
                <a:lnTo>
                  <a:pt x="872265" y="522395"/>
                </a:lnTo>
                <a:lnTo>
                  <a:pt x="873853" y="510227"/>
                </a:lnTo>
                <a:lnTo>
                  <a:pt x="874911" y="498060"/>
                </a:lnTo>
                <a:lnTo>
                  <a:pt x="875176" y="485364"/>
                </a:lnTo>
                <a:lnTo>
                  <a:pt x="874911" y="472932"/>
                </a:lnTo>
                <a:lnTo>
                  <a:pt x="873853" y="460765"/>
                </a:lnTo>
                <a:lnTo>
                  <a:pt x="872265" y="448598"/>
                </a:lnTo>
                <a:lnTo>
                  <a:pt x="870148" y="436431"/>
                </a:lnTo>
                <a:lnTo>
                  <a:pt x="867501" y="424793"/>
                </a:lnTo>
                <a:lnTo>
                  <a:pt x="864061" y="413419"/>
                </a:lnTo>
                <a:lnTo>
                  <a:pt x="860356" y="402046"/>
                </a:lnTo>
                <a:lnTo>
                  <a:pt x="856122" y="390936"/>
                </a:lnTo>
                <a:lnTo>
                  <a:pt x="851094" y="380092"/>
                </a:lnTo>
                <a:lnTo>
                  <a:pt x="845801" y="369776"/>
                </a:lnTo>
                <a:lnTo>
                  <a:pt x="839978" y="359725"/>
                </a:lnTo>
                <a:lnTo>
                  <a:pt x="833627" y="349938"/>
                </a:lnTo>
                <a:lnTo>
                  <a:pt x="826746" y="340152"/>
                </a:lnTo>
                <a:lnTo>
                  <a:pt x="819866" y="331159"/>
                </a:lnTo>
                <a:lnTo>
                  <a:pt x="811926" y="322165"/>
                </a:lnTo>
                <a:lnTo>
                  <a:pt x="803987" y="313966"/>
                </a:lnTo>
                <a:lnTo>
                  <a:pt x="795518" y="305766"/>
                </a:lnTo>
                <a:lnTo>
                  <a:pt x="786785" y="298360"/>
                </a:lnTo>
                <a:lnTo>
                  <a:pt x="777523" y="291219"/>
                </a:lnTo>
                <a:lnTo>
                  <a:pt x="767995" y="284077"/>
                </a:lnTo>
                <a:lnTo>
                  <a:pt x="758204" y="277993"/>
                </a:lnTo>
                <a:lnTo>
                  <a:pt x="748147" y="272174"/>
                </a:lnTo>
                <a:lnTo>
                  <a:pt x="737561" y="266620"/>
                </a:lnTo>
                <a:lnTo>
                  <a:pt x="726976" y="261859"/>
                </a:lnTo>
                <a:lnTo>
                  <a:pt x="715861" y="257627"/>
                </a:lnTo>
                <a:lnTo>
                  <a:pt x="704746" y="253659"/>
                </a:lnTo>
                <a:lnTo>
                  <a:pt x="693101" y="250221"/>
                </a:lnTo>
                <a:lnTo>
                  <a:pt x="681192" y="247575"/>
                </a:lnTo>
                <a:lnTo>
                  <a:pt x="669283" y="245459"/>
                </a:lnTo>
                <a:lnTo>
                  <a:pt x="657110" y="243872"/>
                </a:lnTo>
                <a:lnTo>
                  <a:pt x="644672" y="243079"/>
                </a:lnTo>
                <a:lnTo>
                  <a:pt x="632233" y="242814"/>
                </a:lnTo>
                <a:close/>
                <a:moveTo>
                  <a:pt x="291902" y="0"/>
                </a:moveTo>
                <a:lnTo>
                  <a:pt x="389026" y="0"/>
                </a:lnTo>
                <a:lnTo>
                  <a:pt x="394054" y="265"/>
                </a:lnTo>
                <a:lnTo>
                  <a:pt x="398818" y="529"/>
                </a:lnTo>
                <a:lnTo>
                  <a:pt x="403846" y="1058"/>
                </a:lnTo>
                <a:lnTo>
                  <a:pt x="408610" y="1852"/>
                </a:lnTo>
                <a:lnTo>
                  <a:pt x="413373" y="2910"/>
                </a:lnTo>
                <a:lnTo>
                  <a:pt x="417872" y="4232"/>
                </a:lnTo>
                <a:lnTo>
                  <a:pt x="422636" y="5819"/>
                </a:lnTo>
                <a:lnTo>
                  <a:pt x="426870" y="7406"/>
                </a:lnTo>
                <a:lnTo>
                  <a:pt x="431104" y="9522"/>
                </a:lnTo>
                <a:lnTo>
                  <a:pt x="435339" y="11903"/>
                </a:lnTo>
                <a:lnTo>
                  <a:pt x="439308" y="14019"/>
                </a:lnTo>
                <a:lnTo>
                  <a:pt x="443543" y="16664"/>
                </a:lnTo>
                <a:lnTo>
                  <a:pt x="447248" y="19309"/>
                </a:lnTo>
                <a:lnTo>
                  <a:pt x="450953" y="21954"/>
                </a:lnTo>
                <a:lnTo>
                  <a:pt x="454393" y="25128"/>
                </a:lnTo>
                <a:lnTo>
                  <a:pt x="457569" y="28302"/>
                </a:lnTo>
                <a:lnTo>
                  <a:pt x="461009" y="31741"/>
                </a:lnTo>
                <a:lnTo>
                  <a:pt x="464185" y="35179"/>
                </a:lnTo>
                <a:lnTo>
                  <a:pt x="466831" y="38882"/>
                </a:lnTo>
                <a:lnTo>
                  <a:pt x="469478" y="42585"/>
                </a:lnTo>
                <a:lnTo>
                  <a:pt x="472124" y="46553"/>
                </a:lnTo>
                <a:lnTo>
                  <a:pt x="474241" y="50785"/>
                </a:lnTo>
                <a:lnTo>
                  <a:pt x="476358" y="55017"/>
                </a:lnTo>
                <a:lnTo>
                  <a:pt x="478476" y="59249"/>
                </a:lnTo>
                <a:lnTo>
                  <a:pt x="480328" y="63481"/>
                </a:lnTo>
                <a:lnTo>
                  <a:pt x="481916" y="68242"/>
                </a:lnTo>
                <a:lnTo>
                  <a:pt x="483239" y="72739"/>
                </a:lnTo>
                <a:lnTo>
                  <a:pt x="484298" y="77500"/>
                </a:lnTo>
                <a:lnTo>
                  <a:pt x="485092" y="82261"/>
                </a:lnTo>
                <a:lnTo>
                  <a:pt x="485621" y="87286"/>
                </a:lnTo>
                <a:lnTo>
                  <a:pt x="486150" y="92047"/>
                </a:lnTo>
                <a:lnTo>
                  <a:pt x="486150" y="97073"/>
                </a:lnTo>
                <a:lnTo>
                  <a:pt x="1069689" y="97073"/>
                </a:lnTo>
                <a:lnTo>
                  <a:pt x="1074717" y="97073"/>
                </a:lnTo>
                <a:lnTo>
                  <a:pt x="1079745" y="97602"/>
                </a:lnTo>
                <a:lnTo>
                  <a:pt x="1084509" y="98131"/>
                </a:lnTo>
                <a:lnTo>
                  <a:pt x="1089273" y="98925"/>
                </a:lnTo>
                <a:lnTo>
                  <a:pt x="1093772" y="99983"/>
                </a:lnTo>
                <a:lnTo>
                  <a:pt x="1098535" y="101305"/>
                </a:lnTo>
                <a:lnTo>
                  <a:pt x="1103034" y="102892"/>
                </a:lnTo>
                <a:lnTo>
                  <a:pt x="1107533" y="104744"/>
                </a:lnTo>
                <a:lnTo>
                  <a:pt x="1111767" y="106595"/>
                </a:lnTo>
                <a:lnTo>
                  <a:pt x="1115737" y="108711"/>
                </a:lnTo>
                <a:lnTo>
                  <a:pt x="1119971" y="111092"/>
                </a:lnTo>
                <a:lnTo>
                  <a:pt x="1123941" y="113737"/>
                </a:lnTo>
                <a:lnTo>
                  <a:pt x="1127646" y="116382"/>
                </a:lnTo>
                <a:lnTo>
                  <a:pt x="1131351" y="119027"/>
                </a:lnTo>
                <a:lnTo>
                  <a:pt x="1134791" y="122201"/>
                </a:lnTo>
                <a:lnTo>
                  <a:pt x="1138496" y="125639"/>
                </a:lnTo>
                <a:lnTo>
                  <a:pt x="1141672" y="128813"/>
                </a:lnTo>
                <a:lnTo>
                  <a:pt x="1144583" y="132252"/>
                </a:lnTo>
                <a:lnTo>
                  <a:pt x="1147494" y="135955"/>
                </a:lnTo>
                <a:lnTo>
                  <a:pt x="1150141" y="139658"/>
                </a:lnTo>
                <a:lnTo>
                  <a:pt x="1152522" y="143890"/>
                </a:lnTo>
                <a:lnTo>
                  <a:pt x="1155169" y="147858"/>
                </a:lnTo>
                <a:lnTo>
                  <a:pt x="1157286" y="152090"/>
                </a:lnTo>
                <a:lnTo>
                  <a:pt x="1159139" y="156322"/>
                </a:lnTo>
                <a:lnTo>
                  <a:pt x="1160991" y="160818"/>
                </a:lnTo>
                <a:lnTo>
                  <a:pt x="1162579" y="165315"/>
                </a:lnTo>
                <a:lnTo>
                  <a:pt x="1163902" y="169811"/>
                </a:lnTo>
                <a:lnTo>
                  <a:pt x="1164961" y="174573"/>
                </a:lnTo>
                <a:lnTo>
                  <a:pt x="1165755" y="179334"/>
                </a:lnTo>
                <a:lnTo>
                  <a:pt x="1166284" y="184359"/>
                </a:lnTo>
                <a:lnTo>
                  <a:pt x="1166813" y="189120"/>
                </a:lnTo>
                <a:lnTo>
                  <a:pt x="1166813" y="194146"/>
                </a:lnTo>
                <a:lnTo>
                  <a:pt x="1166813" y="777111"/>
                </a:lnTo>
                <a:lnTo>
                  <a:pt x="1166813" y="782137"/>
                </a:lnTo>
                <a:lnTo>
                  <a:pt x="1166284" y="786898"/>
                </a:lnTo>
                <a:lnTo>
                  <a:pt x="1165755" y="791924"/>
                </a:lnTo>
                <a:lnTo>
                  <a:pt x="1164961" y="796949"/>
                </a:lnTo>
                <a:lnTo>
                  <a:pt x="1163902" y="801446"/>
                </a:lnTo>
                <a:lnTo>
                  <a:pt x="1162579" y="805942"/>
                </a:lnTo>
                <a:lnTo>
                  <a:pt x="1160991" y="810439"/>
                </a:lnTo>
                <a:lnTo>
                  <a:pt x="1159139" y="815200"/>
                </a:lnTo>
                <a:lnTo>
                  <a:pt x="1157286" y="819432"/>
                </a:lnTo>
                <a:lnTo>
                  <a:pt x="1155169" y="823400"/>
                </a:lnTo>
                <a:lnTo>
                  <a:pt x="1152522" y="827632"/>
                </a:lnTo>
                <a:lnTo>
                  <a:pt x="1150141" y="831335"/>
                </a:lnTo>
                <a:lnTo>
                  <a:pt x="1147494" y="835567"/>
                </a:lnTo>
                <a:lnTo>
                  <a:pt x="1144583" y="839005"/>
                </a:lnTo>
                <a:lnTo>
                  <a:pt x="1141672" y="842708"/>
                </a:lnTo>
                <a:lnTo>
                  <a:pt x="1138496" y="845882"/>
                </a:lnTo>
                <a:lnTo>
                  <a:pt x="1134791" y="849056"/>
                </a:lnTo>
                <a:lnTo>
                  <a:pt x="1131351" y="852495"/>
                </a:lnTo>
                <a:lnTo>
                  <a:pt x="1127646" y="855140"/>
                </a:lnTo>
                <a:lnTo>
                  <a:pt x="1123941" y="858049"/>
                </a:lnTo>
                <a:lnTo>
                  <a:pt x="1119971" y="860430"/>
                </a:lnTo>
                <a:lnTo>
                  <a:pt x="1115737" y="862811"/>
                </a:lnTo>
                <a:lnTo>
                  <a:pt x="1111767" y="864927"/>
                </a:lnTo>
                <a:lnTo>
                  <a:pt x="1107533" y="866778"/>
                </a:lnTo>
                <a:lnTo>
                  <a:pt x="1103034" y="868630"/>
                </a:lnTo>
                <a:lnTo>
                  <a:pt x="1098535" y="870217"/>
                </a:lnTo>
                <a:lnTo>
                  <a:pt x="1093772" y="871539"/>
                </a:lnTo>
                <a:lnTo>
                  <a:pt x="1089273" y="872597"/>
                </a:lnTo>
                <a:lnTo>
                  <a:pt x="1084509" y="873655"/>
                </a:lnTo>
                <a:lnTo>
                  <a:pt x="1079745" y="874184"/>
                </a:lnTo>
                <a:lnTo>
                  <a:pt x="1074717" y="874449"/>
                </a:lnTo>
                <a:lnTo>
                  <a:pt x="1069689" y="874713"/>
                </a:lnTo>
                <a:lnTo>
                  <a:pt x="97124" y="874713"/>
                </a:lnTo>
                <a:lnTo>
                  <a:pt x="92361" y="874449"/>
                </a:lnTo>
                <a:lnTo>
                  <a:pt x="87332" y="874184"/>
                </a:lnTo>
                <a:lnTo>
                  <a:pt x="82304" y="873655"/>
                </a:lnTo>
                <a:lnTo>
                  <a:pt x="77541" y="872597"/>
                </a:lnTo>
                <a:lnTo>
                  <a:pt x="73042" y="871539"/>
                </a:lnTo>
                <a:lnTo>
                  <a:pt x="68543" y="870217"/>
                </a:lnTo>
                <a:lnTo>
                  <a:pt x="63779" y="868630"/>
                </a:lnTo>
                <a:lnTo>
                  <a:pt x="59545" y="866778"/>
                </a:lnTo>
                <a:lnTo>
                  <a:pt x="55311" y="864927"/>
                </a:lnTo>
                <a:lnTo>
                  <a:pt x="51076" y="862811"/>
                </a:lnTo>
                <a:lnTo>
                  <a:pt x="47107" y="860430"/>
                </a:lnTo>
                <a:lnTo>
                  <a:pt x="42872" y="858049"/>
                </a:lnTo>
                <a:lnTo>
                  <a:pt x="39167" y="855140"/>
                </a:lnTo>
                <a:lnTo>
                  <a:pt x="35462" y="852495"/>
                </a:lnTo>
                <a:lnTo>
                  <a:pt x="32022" y="849056"/>
                </a:lnTo>
                <a:lnTo>
                  <a:pt x="28846" y="845882"/>
                </a:lnTo>
                <a:lnTo>
                  <a:pt x="25406" y="842708"/>
                </a:lnTo>
                <a:lnTo>
                  <a:pt x="22230" y="839005"/>
                </a:lnTo>
                <a:lnTo>
                  <a:pt x="19319" y="835567"/>
                </a:lnTo>
                <a:lnTo>
                  <a:pt x="16673" y="831335"/>
                </a:lnTo>
                <a:lnTo>
                  <a:pt x="14291" y="827632"/>
                </a:lnTo>
                <a:lnTo>
                  <a:pt x="11909" y="823400"/>
                </a:lnTo>
                <a:lnTo>
                  <a:pt x="9792" y="819432"/>
                </a:lnTo>
                <a:lnTo>
                  <a:pt x="7675" y="815200"/>
                </a:lnTo>
                <a:lnTo>
                  <a:pt x="5822" y="810439"/>
                </a:lnTo>
                <a:lnTo>
                  <a:pt x="4499" y="805942"/>
                </a:lnTo>
                <a:lnTo>
                  <a:pt x="3176" y="801446"/>
                </a:lnTo>
                <a:lnTo>
                  <a:pt x="2117" y="796949"/>
                </a:lnTo>
                <a:lnTo>
                  <a:pt x="1059" y="791924"/>
                </a:lnTo>
                <a:lnTo>
                  <a:pt x="529" y="786898"/>
                </a:lnTo>
                <a:lnTo>
                  <a:pt x="265" y="782137"/>
                </a:lnTo>
                <a:lnTo>
                  <a:pt x="40" y="777875"/>
                </a:lnTo>
                <a:lnTo>
                  <a:pt x="0" y="777875"/>
                </a:lnTo>
                <a:lnTo>
                  <a:pt x="0" y="777111"/>
                </a:lnTo>
                <a:lnTo>
                  <a:pt x="0" y="194146"/>
                </a:lnTo>
                <a:lnTo>
                  <a:pt x="0" y="193675"/>
                </a:lnTo>
                <a:lnTo>
                  <a:pt x="25" y="193675"/>
                </a:lnTo>
                <a:lnTo>
                  <a:pt x="265" y="189120"/>
                </a:lnTo>
                <a:lnTo>
                  <a:pt x="529" y="184359"/>
                </a:lnTo>
                <a:lnTo>
                  <a:pt x="1059" y="179334"/>
                </a:lnTo>
                <a:lnTo>
                  <a:pt x="2117" y="174573"/>
                </a:lnTo>
                <a:lnTo>
                  <a:pt x="3176" y="169811"/>
                </a:lnTo>
                <a:lnTo>
                  <a:pt x="4499" y="165315"/>
                </a:lnTo>
                <a:lnTo>
                  <a:pt x="5822" y="160818"/>
                </a:lnTo>
                <a:lnTo>
                  <a:pt x="7675" y="156322"/>
                </a:lnTo>
                <a:lnTo>
                  <a:pt x="9792" y="152090"/>
                </a:lnTo>
                <a:lnTo>
                  <a:pt x="11909" y="147858"/>
                </a:lnTo>
                <a:lnTo>
                  <a:pt x="14291" y="143890"/>
                </a:lnTo>
                <a:lnTo>
                  <a:pt x="16673" y="139658"/>
                </a:lnTo>
                <a:lnTo>
                  <a:pt x="19319" y="135955"/>
                </a:lnTo>
                <a:lnTo>
                  <a:pt x="22230" y="132252"/>
                </a:lnTo>
                <a:lnTo>
                  <a:pt x="25406" y="128813"/>
                </a:lnTo>
                <a:lnTo>
                  <a:pt x="28846" y="125639"/>
                </a:lnTo>
                <a:lnTo>
                  <a:pt x="32022" y="122201"/>
                </a:lnTo>
                <a:lnTo>
                  <a:pt x="35462" y="119027"/>
                </a:lnTo>
                <a:lnTo>
                  <a:pt x="39167" y="116382"/>
                </a:lnTo>
                <a:lnTo>
                  <a:pt x="42872" y="113737"/>
                </a:lnTo>
                <a:lnTo>
                  <a:pt x="47107" y="111092"/>
                </a:lnTo>
                <a:lnTo>
                  <a:pt x="51076" y="108711"/>
                </a:lnTo>
                <a:lnTo>
                  <a:pt x="55311" y="106595"/>
                </a:lnTo>
                <a:lnTo>
                  <a:pt x="59545" y="104744"/>
                </a:lnTo>
                <a:lnTo>
                  <a:pt x="63779" y="102892"/>
                </a:lnTo>
                <a:lnTo>
                  <a:pt x="68543" y="101305"/>
                </a:lnTo>
                <a:lnTo>
                  <a:pt x="73042" y="99983"/>
                </a:lnTo>
                <a:lnTo>
                  <a:pt x="77541" y="98925"/>
                </a:lnTo>
                <a:lnTo>
                  <a:pt x="82304" y="98131"/>
                </a:lnTo>
                <a:lnTo>
                  <a:pt x="87332" y="97602"/>
                </a:lnTo>
                <a:lnTo>
                  <a:pt x="92361" y="97073"/>
                </a:lnTo>
                <a:lnTo>
                  <a:pt x="97124" y="97073"/>
                </a:lnTo>
                <a:lnTo>
                  <a:pt x="194513" y="97073"/>
                </a:lnTo>
                <a:lnTo>
                  <a:pt x="194778" y="92047"/>
                </a:lnTo>
                <a:lnTo>
                  <a:pt x="195042" y="87286"/>
                </a:lnTo>
                <a:lnTo>
                  <a:pt x="195836" y="82261"/>
                </a:lnTo>
                <a:lnTo>
                  <a:pt x="196630" y="77500"/>
                </a:lnTo>
                <a:lnTo>
                  <a:pt x="197953" y="72739"/>
                </a:lnTo>
                <a:lnTo>
                  <a:pt x="199277" y="68242"/>
                </a:lnTo>
                <a:lnTo>
                  <a:pt x="200600" y="63481"/>
                </a:lnTo>
                <a:lnTo>
                  <a:pt x="202452" y="59249"/>
                </a:lnTo>
                <a:lnTo>
                  <a:pt x="204305" y="55017"/>
                </a:lnTo>
                <a:lnTo>
                  <a:pt x="206422" y="50785"/>
                </a:lnTo>
                <a:lnTo>
                  <a:pt x="208804" y="46553"/>
                </a:lnTo>
                <a:lnTo>
                  <a:pt x="211186" y="42585"/>
                </a:lnTo>
                <a:lnTo>
                  <a:pt x="213832" y="38882"/>
                </a:lnTo>
                <a:lnTo>
                  <a:pt x="217008" y="35179"/>
                </a:lnTo>
                <a:lnTo>
                  <a:pt x="219919" y="31741"/>
                </a:lnTo>
                <a:lnTo>
                  <a:pt x="223095" y="28302"/>
                </a:lnTo>
                <a:lnTo>
                  <a:pt x="226535" y="25128"/>
                </a:lnTo>
                <a:lnTo>
                  <a:pt x="229975" y="21954"/>
                </a:lnTo>
                <a:lnTo>
                  <a:pt x="233680" y="19309"/>
                </a:lnTo>
                <a:lnTo>
                  <a:pt x="237650" y="16664"/>
                </a:lnTo>
                <a:lnTo>
                  <a:pt x="241355" y="14019"/>
                </a:lnTo>
                <a:lnTo>
                  <a:pt x="245589" y="11903"/>
                </a:lnTo>
                <a:lnTo>
                  <a:pt x="249559" y="9522"/>
                </a:lnTo>
                <a:lnTo>
                  <a:pt x="254058" y="7406"/>
                </a:lnTo>
                <a:lnTo>
                  <a:pt x="258557" y="5819"/>
                </a:lnTo>
                <a:lnTo>
                  <a:pt x="262791" y="4232"/>
                </a:lnTo>
                <a:lnTo>
                  <a:pt x="267555" y="2910"/>
                </a:lnTo>
                <a:lnTo>
                  <a:pt x="272054" y="1852"/>
                </a:lnTo>
                <a:lnTo>
                  <a:pt x="277082" y="1058"/>
                </a:lnTo>
                <a:lnTo>
                  <a:pt x="281845" y="529"/>
                </a:lnTo>
                <a:lnTo>
                  <a:pt x="286874" y="265"/>
                </a:lnTo>
                <a:lnTo>
                  <a:pt x="291902" y="0"/>
                </a:lnTo>
                <a:close/>
              </a:path>
            </a:pathLst>
          </a:custGeom>
          <a:solidFill>
            <a:srgbClr val="FFC00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a:solidFill>
                <a:srgbClr val="FFFFFF"/>
              </a:solidFill>
              <a:latin typeface="Calibri Light" panose="020F0302020204030204" pitchFamily="34" charset="0"/>
            </a:endParaRPr>
          </a:p>
        </p:txBody>
      </p:sp>
      <p:sp>
        <p:nvSpPr>
          <p:cNvPr id="18" name="文本框 17"/>
          <p:cNvSpPr txBox="1"/>
          <p:nvPr/>
        </p:nvSpPr>
        <p:spPr>
          <a:xfrm>
            <a:off x="2210956" y="2805387"/>
            <a:ext cx="2302246" cy="400110"/>
          </a:xfrm>
          <a:prstGeom prst="rect">
            <a:avLst/>
          </a:prstGeom>
          <a:noFill/>
        </p:spPr>
        <p:txBody>
          <a:bodyPr wrap="square" rtlCol="0">
            <a:spAutoFit/>
          </a:bodyPr>
          <a:lstStyle/>
          <a:p>
            <a:pPr algn="ctr"/>
            <a:r>
              <a:rPr lang="en-US" altLang="zh-CN" sz="2000" dirty="0">
                <a:solidFill>
                  <a:srgbClr val="3A3A3A"/>
                </a:solidFill>
                <a:latin typeface="Calibri Light" panose="020F0302020204030204" pitchFamily="34" charset="0"/>
              </a:rPr>
              <a:t>YOUR TEXT HERE</a:t>
            </a:r>
            <a:endParaRPr lang="zh-CN" altLang="en-US" sz="2000" dirty="0">
              <a:solidFill>
                <a:srgbClr val="3A3A3A"/>
              </a:solidFill>
              <a:latin typeface="Calibri Light" panose="020F0302020204030204" pitchFamily="34" charset="0"/>
            </a:endParaRPr>
          </a:p>
        </p:txBody>
      </p:sp>
      <p:sp>
        <p:nvSpPr>
          <p:cNvPr id="19" name="文本框 18"/>
          <p:cNvSpPr txBox="1"/>
          <p:nvPr/>
        </p:nvSpPr>
        <p:spPr>
          <a:xfrm>
            <a:off x="1113175" y="4229173"/>
            <a:ext cx="3193354" cy="872547"/>
          </a:xfrm>
          <a:prstGeom prst="rect">
            <a:avLst/>
          </a:prstGeom>
          <a:noFill/>
        </p:spPr>
        <p:txBody>
          <a:bodyPr wrap="square" rtlCol="0">
            <a:spAutoFit/>
          </a:bodyPr>
          <a:lstStyle/>
          <a:p>
            <a:pPr>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a:t>
            </a:r>
            <a:endParaRPr lang="zh-CN" altLang="en-US" sz="1300" dirty="0">
              <a:solidFill>
                <a:srgbClr val="3A3A3A"/>
              </a:solidFill>
              <a:latin typeface="Calibri Light" panose="020F0302020204030204" pitchFamily="34" charset="0"/>
            </a:endParaRPr>
          </a:p>
        </p:txBody>
      </p:sp>
      <p:sp>
        <p:nvSpPr>
          <p:cNvPr id="20" name="文本框 19"/>
          <p:cNvSpPr txBox="1"/>
          <p:nvPr/>
        </p:nvSpPr>
        <p:spPr>
          <a:xfrm>
            <a:off x="2411352" y="3111767"/>
            <a:ext cx="3162236" cy="1200329"/>
          </a:xfrm>
          <a:prstGeom prst="rect">
            <a:avLst/>
          </a:prstGeom>
          <a:noFill/>
        </p:spPr>
        <p:txBody>
          <a:bodyPr wrap="square" rtlCol="0">
            <a:spAutoFit/>
          </a:bodyPr>
          <a:lstStyle/>
          <a:p>
            <a:r>
              <a:rPr lang="en-US" altLang="zh-CN" sz="3600" dirty="0">
                <a:solidFill>
                  <a:srgbClr val="3A3A3A"/>
                </a:solidFill>
                <a:latin typeface="Calibri Light" panose="020F0302020204030204" pitchFamily="34" charset="0"/>
              </a:rPr>
              <a:t>YOUZI’S PPT STUDIO</a:t>
            </a:r>
            <a:endParaRPr lang="zh-CN" altLang="en-US" sz="3600" dirty="0">
              <a:solidFill>
                <a:srgbClr val="3A3A3A"/>
              </a:solidFill>
              <a:latin typeface="Calibri Light" panose="020F0302020204030204" pitchFamily="34" charset="0"/>
            </a:endParaRPr>
          </a:p>
        </p:txBody>
      </p:sp>
      <p:sp>
        <p:nvSpPr>
          <p:cNvPr id="21" name="文本框 20"/>
          <p:cNvSpPr txBox="1"/>
          <p:nvPr/>
        </p:nvSpPr>
        <p:spPr>
          <a:xfrm>
            <a:off x="2331966" y="1724027"/>
            <a:ext cx="1438214" cy="1200329"/>
          </a:xfrm>
          <a:prstGeom prst="rect">
            <a:avLst/>
          </a:prstGeom>
          <a:noFill/>
        </p:spPr>
        <p:txBody>
          <a:bodyPr wrap="none" rtlCol="0">
            <a:spAutoFit/>
          </a:bodyPr>
          <a:lstStyle/>
          <a:p>
            <a:r>
              <a:rPr lang="en-US" altLang="zh-CN" sz="7200" dirty="0"/>
              <a:t>85</a:t>
            </a:r>
            <a:r>
              <a:rPr lang="en-US" altLang="zh-CN" sz="4400" dirty="0"/>
              <a:t>%</a:t>
            </a:r>
            <a:endParaRPr lang="zh-CN" altLang="en-US" sz="7200" dirty="0"/>
          </a:p>
        </p:txBody>
      </p:sp>
      <p:sp>
        <p:nvSpPr>
          <p:cNvPr id="22" name="矩形 21"/>
          <p:cNvSpPr/>
          <p:nvPr/>
        </p:nvSpPr>
        <p:spPr>
          <a:xfrm>
            <a:off x="5983536" y="3711931"/>
            <a:ext cx="5806632" cy="60016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p:cNvSpPr/>
          <p:nvPr/>
        </p:nvSpPr>
        <p:spPr>
          <a:xfrm>
            <a:off x="8082116" y="4264352"/>
            <a:ext cx="3708052" cy="383259"/>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5" name="直接连接符 24"/>
          <p:cNvCxnSpPr/>
          <p:nvPr/>
        </p:nvCxnSpPr>
        <p:spPr>
          <a:xfrm>
            <a:off x="10312256" y="4706605"/>
            <a:ext cx="1415845" cy="0"/>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807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60"/>
          <p:cNvSpPr/>
          <p:nvPr/>
        </p:nvSpPr>
        <p:spPr>
          <a:xfrm>
            <a:off x="1" y="3917302"/>
            <a:ext cx="3560361" cy="2940699"/>
          </a:xfrm>
          <a:custGeom>
            <a:avLst/>
            <a:gdLst>
              <a:gd name="connsiteX0" fmla="*/ 0 w 3560361"/>
              <a:gd name="connsiteY0" fmla="*/ 0 h 2940699"/>
              <a:gd name="connsiteX1" fmla="*/ 3560361 w 3560361"/>
              <a:gd name="connsiteY1" fmla="*/ 2940699 h 2940699"/>
              <a:gd name="connsiteX2" fmla="*/ 0 w 3560361"/>
              <a:gd name="connsiteY2" fmla="*/ 2940699 h 2940699"/>
              <a:gd name="connsiteX3" fmla="*/ 0 w 3560361"/>
              <a:gd name="connsiteY3" fmla="*/ 0 h 2940699"/>
            </a:gdLst>
            <a:ahLst/>
            <a:cxnLst>
              <a:cxn ang="0">
                <a:pos x="connsiteX0" y="connsiteY0"/>
              </a:cxn>
              <a:cxn ang="0">
                <a:pos x="connsiteX1" y="connsiteY1"/>
              </a:cxn>
              <a:cxn ang="0">
                <a:pos x="connsiteX2" y="connsiteY2"/>
              </a:cxn>
              <a:cxn ang="0">
                <a:pos x="connsiteX3" y="connsiteY3"/>
              </a:cxn>
            </a:cxnLst>
            <a:rect l="l" t="t" r="r" b="b"/>
            <a:pathLst>
              <a:path w="3560361" h="2940699">
                <a:moveTo>
                  <a:pt x="0" y="0"/>
                </a:moveTo>
                <a:lnTo>
                  <a:pt x="3560361" y="2940699"/>
                </a:lnTo>
                <a:lnTo>
                  <a:pt x="0" y="2940699"/>
                </a:lnTo>
                <a:lnTo>
                  <a:pt x="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1" y="1962832"/>
            <a:ext cx="5926677" cy="4895169"/>
          </a:xfrm>
          <a:custGeom>
            <a:avLst/>
            <a:gdLst>
              <a:gd name="connsiteX0" fmla="*/ 0 w 5926677"/>
              <a:gd name="connsiteY0" fmla="*/ 0 h 4895169"/>
              <a:gd name="connsiteX1" fmla="*/ 5926677 w 5926677"/>
              <a:gd name="connsiteY1" fmla="*/ 4895169 h 4895169"/>
              <a:gd name="connsiteX2" fmla="*/ 2558518 w 5926677"/>
              <a:gd name="connsiteY2" fmla="*/ 4895169 h 4895169"/>
              <a:gd name="connsiteX3" fmla="*/ 0 w 5926677"/>
              <a:gd name="connsiteY3" fmla="*/ 2781948 h 4895169"/>
            </a:gdLst>
            <a:ahLst/>
            <a:cxnLst>
              <a:cxn ang="0">
                <a:pos x="connsiteX0" y="connsiteY0"/>
              </a:cxn>
              <a:cxn ang="0">
                <a:pos x="connsiteX1" y="connsiteY1"/>
              </a:cxn>
              <a:cxn ang="0">
                <a:pos x="connsiteX2" y="connsiteY2"/>
              </a:cxn>
              <a:cxn ang="0">
                <a:pos x="connsiteX3" y="connsiteY3"/>
              </a:cxn>
            </a:cxnLst>
            <a:rect l="l" t="t" r="r" b="b"/>
            <a:pathLst>
              <a:path w="5926677" h="4895169">
                <a:moveTo>
                  <a:pt x="0" y="0"/>
                </a:moveTo>
                <a:lnTo>
                  <a:pt x="5926677" y="4895169"/>
                </a:lnTo>
                <a:lnTo>
                  <a:pt x="2558518" y="4895169"/>
                </a:lnTo>
                <a:lnTo>
                  <a:pt x="0" y="2781948"/>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蒙古"/>
          <p:cNvSpPr>
            <a:spLocks/>
          </p:cNvSpPr>
          <p:nvPr/>
        </p:nvSpPr>
        <p:spPr bwMode="auto">
          <a:xfrm>
            <a:off x="3278120" y="1766931"/>
            <a:ext cx="2194418" cy="1872534"/>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9" name="甘肃"/>
          <p:cNvSpPr>
            <a:spLocks/>
          </p:cNvSpPr>
          <p:nvPr/>
        </p:nvSpPr>
        <p:spPr bwMode="auto">
          <a:xfrm>
            <a:off x="2856065" y="3033095"/>
            <a:ext cx="1402397" cy="1187363"/>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0" name="宁夏"/>
          <p:cNvSpPr>
            <a:spLocks/>
          </p:cNvSpPr>
          <p:nvPr/>
        </p:nvSpPr>
        <p:spPr bwMode="auto">
          <a:xfrm>
            <a:off x="3852435" y="3445800"/>
            <a:ext cx="283151" cy="467466"/>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1" name="新疆"/>
          <p:cNvSpPr>
            <a:spLocks/>
          </p:cNvSpPr>
          <p:nvPr/>
        </p:nvSpPr>
        <p:spPr bwMode="auto">
          <a:xfrm>
            <a:off x="1174524" y="2215698"/>
            <a:ext cx="2004760" cy="1515924"/>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rgbClr val="565656"/>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4" name="青海"/>
          <p:cNvSpPr>
            <a:spLocks/>
          </p:cNvSpPr>
          <p:nvPr/>
        </p:nvSpPr>
        <p:spPr bwMode="auto">
          <a:xfrm>
            <a:off x="2475415" y="3405732"/>
            <a:ext cx="1247466" cy="894863"/>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四川"/>
          <p:cNvSpPr>
            <a:spLocks/>
          </p:cNvSpPr>
          <p:nvPr/>
        </p:nvSpPr>
        <p:spPr bwMode="auto">
          <a:xfrm>
            <a:off x="3191305" y="4033472"/>
            <a:ext cx="1079178" cy="946952"/>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rgbClr val="565656"/>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6" name="西藏"/>
          <p:cNvSpPr>
            <a:spLocks/>
          </p:cNvSpPr>
          <p:nvPr/>
        </p:nvSpPr>
        <p:spPr bwMode="auto">
          <a:xfrm>
            <a:off x="1398908" y="3648814"/>
            <a:ext cx="1931302" cy="1175342"/>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7" name="云南"/>
          <p:cNvSpPr>
            <a:spLocks/>
          </p:cNvSpPr>
          <p:nvPr/>
        </p:nvSpPr>
        <p:spPr bwMode="auto">
          <a:xfrm>
            <a:off x="3157914" y="4626485"/>
            <a:ext cx="873493" cy="910890"/>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贵州"/>
          <p:cNvSpPr>
            <a:spLocks/>
          </p:cNvSpPr>
          <p:nvPr/>
        </p:nvSpPr>
        <p:spPr bwMode="auto">
          <a:xfrm>
            <a:off x="3784319" y="4614465"/>
            <a:ext cx="590343" cy="511541"/>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广西"/>
          <p:cNvSpPr>
            <a:spLocks/>
          </p:cNvSpPr>
          <p:nvPr/>
        </p:nvSpPr>
        <p:spPr bwMode="auto">
          <a:xfrm>
            <a:off x="3880483" y="4928335"/>
            <a:ext cx="771986" cy="587671"/>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 name="重庆"/>
          <p:cNvSpPr>
            <a:spLocks/>
          </p:cNvSpPr>
          <p:nvPr/>
        </p:nvSpPr>
        <p:spPr bwMode="auto">
          <a:xfrm>
            <a:off x="3987332" y="4281896"/>
            <a:ext cx="436746" cy="443425"/>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1" name="陕西"/>
          <p:cNvSpPr>
            <a:spLocks/>
          </p:cNvSpPr>
          <p:nvPr/>
        </p:nvSpPr>
        <p:spPr bwMode="auto">
          <a:xfrm>
            <a:off x="3987332" y="3421759"/>
            <a:ext cx="498185" cy="888185"/>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2" name="山西"/>
          <p:cNvSpPr>
            <a:spLocks/>
          </p:cNvSpPr>
          <p:nvPr/>
        </p:nvSpPr>
        <p:spPr bwMode="auto">
          <a:xfrm>
            <a:off x="4418736" y="3254808"/>
            <a:ext cx="331233" cy="729247"/>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湖南"/>
          <p:cNvSpPr>
            <a:spLocks/>
          </p:cNvSpPr>
          <p:nvPr/>
        </p:nvSpPr>
        <p:spPr bwMode="auto">
          <a:xfrm>
            <a:off x="4331922" y="4498266"/>
            <a:ext cx="528904" cy="614384"/>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4" name="湖北"/>
          <p:cNvSpPr>
            <a:spLocks/>
          </p:cNvSpPr>
          <p:nvPr/>
        </p:nvSpPr>
        <p:spPr bwMode="auto">
          <a:xfrm>
            <a:off x="4270483" y="4144328"/>
            <a:ext cx="750617" cy="470137"/>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广东"/>
          <p:cNvSpPr>
            <a:spLocks/>
          </p:cNvSpPr>
          <p:nvPr/>
        </p:nvSpPr>
        <p:spPr bwMode="auto">
          <a:xfrm>
            <a:off x="4436100" y="5008472"/>
            <a:ext cx="781335" cy="618391"/>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solidFill>
            <a:srgbClr val="565656"/>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江西"/>
          <p:cNvSpPr>
            <a:spLocks/>
          </p:cNvSpPr>
          <p:nvPr/>
        </p:nvSpPr>
        <p:spPr bwMode="auto">
          <a:xfrm>
            <a:off x="4806065" y="4472890"/>
            <a:ext cx="467466" cy="637089"/>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福建"/>
          <p:cNvSpPr>
            <a:spLocks/>
          </p:cNvSpPr>
          <p:nvPr/>
        </p:nvSpPr>
        <p:spPr bwMode="auto">
          <a:xfrm>
            <a:off x="5049147" y="4642513"/>
            <a:ext cx="432740" cy="528904"/>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8" name="浙江"/>
          <p:cNvSpPr>
            <a:spLocks/>
          </p:cNvSpPr>
          <p:nvPr/>
        </p:nvSpPr>
        <p:spPr bwMode="auto">
          <a:xfrm>
            <a:off x="5242812" y="4307273"/>
            <a:ext cx="371301" cy="430068"/>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9" name="安徽"/>
          <p:cNvSpPr>
            <a:spLocks/>
          </p:cNvSpPr>
          <p:nvPr/>
        </p:nvSpPr>
        <p:spPr bwMode="auto">
          <a:xfrm>
            <a:off x="4879524" y="3934636"/>
            <a:ext cx="470137" cy="575651"/>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solidFill>
            <a:srgbClr val="565656"/>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0" name="天津"/>
          <p:cNvSpPr>
            <a:spLocks/>
          </p:cNvSpPr>
          <p:nvPr/>
        </p:nvSpPr>
        <p:spPr bwMode="auto">
          <a:xfrm>
            <a:off x="4971681" y="3270835"/>
            <a:ext cx="122877" cy="177637"/>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1" name="北京"/>
          <p:cNvSpPr>
            <a:spLocks/>
          </p:cNvSpPr>
          <p:nvPr/>
        </p:nvSpPr>
        <p:spPr bwMode="auto">
          <a:xfrm>
            <a:off x="4848805" y="3190698"/>
            <a:ext cx="162945" cy="174965"/>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solidFill>
            <a:srgbClr val="565656"/>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2" name="辽宁"/>
          <p:cNvSpPr>
            <a:spLocks/>
          </p:cNvSpPr>
          <p:nvPr/>
        </p:nvSpPr>
        <p:spPr bwMode="auto">
          <a:xfrm>
            <a:off x="5125278" y="2843438"/>
            <a:ext cx="578322" cy="550274"/>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3" name="吉林"/>
          <p:cNvSpPr>
            <a:spLocks/>
          </p:cNvSpPr>
          <p:nvPr/>
        </p:nvSpPr>
        <p:spPr bwMode="auto">
          <a:xfrm>
            <a:off x="5254832" y="2510869"/>
            <a:ext cx="824076" cy="559624"/>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solidFill>
            <a:srgbClr val="565656"/>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4" name="黑龙江"/>
          <p:cNvSpPr>
            <a:spLocks/>
          </p:cNvSpPr>
          <p:nvPr/>
        </p:nvSpPr>
        <p:spPr bwMode="auto">
          <a:xfrm>
            <a:off x="5079867" y="1720184"/>
            <a:ext cx="1103219" cy="1003048"/>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5" name="山东"/>
          <p:cNvSpPr>
            <a:spLocks/>
          </p:cNvSpPr>
          <p:nvPr/>
        </p:nvSpPr>
        <p:spPr bwMode="auto">
          <a:xfrm>
            <a:off x="4860826" y="3519260"/>
            <a:ext cx="667808" cy="419384"/>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6" name="上海"/>
          <p:cNvSpPr>
            <a:spLocks/>
          </p:cNvSpPr>
          <p:nvPr/>
        </p:nvSpPr>
        <p:spPr bwMode="auto">
          <a:xfrm>
            <a:off x="5484558" y="4215116"/>
            <a:ext cx="105514" cy="92158"/>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solidFill>
            <a:srgbClr val="565656"/>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7" name="江苏"/>
          <p:cNvSpPr>
            <a:spLocks/>
          </p:cNvSpPr>
          <p:nvPr/>
        </p:nvSpPr>
        <p:spPr bwMode="auto">
          <a:xfrm>
            <a:off x="4995723" y="3861178"/>
            <a:ext cx="582329" cy="448767"/>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8" name="河北"/>
          <p:cNvSpPr>
            <a:spLocks/>
          </p:cNvSpPr>
          <p:nvPr/>
        </p:nvSpPr>
        <p:spPr bwMode="auto">
          <a:xfrm>
            <a:off x="4692538" y="3002376"/>
            <a:ext cx="540924" cy="771986"/>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9" name="河南"/>
          <p:cNvSpPr>
            <a:spLocks/>
          </p:cNvSpPr>
          <p:nvPr/>
        </p:nvSpPr>
        <p:spPr bwMode="auto">
          <a:xfrm>
            <a:off x="4445449" y="3743643"/>
            <a:ext cx="568973" cy="563630"/>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0" name="台湾"/>
          <p:cNvSpPr>
            <a:spLocks/>
          </p:cNvSpPr>
          <p:nvPr/>
        </p:nvSpPr>
        <p:spPr bwMode="auto">
          <a:xfrm>
            <a:off x="5515278" y="4947033"/>
            <a:ext cx="162945" cy="394007"/>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1" name="海南"/>
          <p:cNvSpPr>
            <a:spLocks/>
          </p:cNvSpPr>
          <p:nvPr/>
        </p:nvSpPr>
        <p:spPr bwMode="auto">
          <a:xfrm>
            <a:off x="4317229" y="5645561"/>
            <a:ext cx="245753" cy="215034"/>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7" name="四川"/>
          <p:cNvSpPr>
            <a:spLocks/>
          </p:cNvSpPr>
          <p:nvPr/>
        </p:nvSpPr>
        <p:spPr bwMode="auto">
          <a:xfrm>
            <a:off x="9659257" y="4089553"/>
            <a:ext cx="1387261" cy="1217287"/>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rgbClr val="3A3A3A">
              <a:alpha val="8000"/>
            </a:srgb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 name="椭圆 2"/>
          <p:cNvSpPr/>
          <p:nvPr/>
        </p:nvSpPr>
        <p:spPr>
          <a:xfrm>
            <a:off x="4682904" y="3220368"/>
            <a:ext cx="305855" cy="305855"/>
          </a:xfrm>
          <a:prstGeom prst="ellipse">
            <a:avLst/>
          </a:prstGeom>
          <a:noFill/>
          <a:ln>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a:off x="4569662" y="3107126"/>
            <a:ext cx="532339" cy="532339"/>
          </a:xfrm>
          <a:prstGeom prst="ellipse">
            <a:avLst/>
          </a:prstGeom>
          <a:noFill/>
          <a:ln>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 name="组合 4"/>
          <p:cNvGrpSpPr/>
          <p:nvPr/>
        </p:nvGrpSpPr>
        <p:grpSpPr>
          <a:xfrm>
            <a:off x="3416582" y="4203096"/>
            <a:ext cx="557393" cy="557393"/>
            <a:chOff x="5911109" y="4221424"/>
            <a:chExt cx="532339" cy="532339"/>
          </a:xfrm>
        </p:grpSpPr>
        <p:sp>
          <p:nvSpPr>
            <p:cNvPr id="49" name="椭圆 48"/>
            <p:cNvSpPr/>
            <p:nvPr/>
          </p:nvSpPr>
          <p:spPr>
            <a:xfrm>
              <a:off x="6024351" y="4334666"/>
              <a:ext cx="305855" cy="3058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a:off x="5911109" y="4221424"/>
              <a:ext cx="532339" cy="53233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p:nvGrpSpPr>
        <p:grpSpPr>
          <a:xfrm>
            <a:off x="3432625" y="4189071"/>
            <a:ext cx="619726" cy="619726"/>
            <a:chOff x="7832651" y="2413369"/>
            <a:chExt cx="619726" cy="619726"/>
          </a:xfrm>
        </p:grpSpPr>
        <p:sp>
          <p:nvSpPr>
            <p:cNvPr id="7" name="椭圆 6"/>
            <p:cNvSpPr/>
            <p:nvPr/>
          </p:nvSpPr>
          <p:spPr>
            <a:xfrm>
              <a:off x="7832651" y="2413369"/>
              <a:ext cx="619726" cy="619726"/>
            </a:xfrm>
            <a:prstGeom prst="ellipse">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2" name="文本框 41"/>
            <p:cNvSpPr txBox="1"/>
            <p:nvPr/>
          </p:nvSpPr>
          <p:spPr>
            <a:xfrm>
              <a:off x="7883469" y="2538566"/>
              <a:ext cx="518091" cy="369332"/>
            </a:xfrm>
            <a:prstGeom prst="rect">
              <a:avLst/>
            </a:prstGeom>
            <a:noFill/>
          </p:spPr>
          <p:txBody>
            <a:bodyPr wrap="none" rtlCol="0">
              <a:spAutoFit/>
            </a:bodyPr>
            <a:lstStyle/>
            <a:p>
              <a:pPr algn="ctr"/>
              <a:r>
                <a:rPr lang="en-US" altLang="zh-CN" dirty="0">
                  <a:solidFill>
                    <a:schemeClr val="bg1"/>
                  </a:solidFill>
                </a:rPr>
                <a:t>96</a:t>
              </a:r>
              <a:r>
                <a:rPr lang="en-US" altLang="zh-CN" sz="1200" dirty="0">
                  <a:solidFill>
                    <a:schemeClr val="bg1"/>
                  </a:solidFill>
                </a:rPr>
                <a:t>%</a:t>
              </a:r>
              <a:endParaRPr lang="zh-CN" altLang="en-US" dirty="0">
                <a:solidFill>
                  <a:schemeClr val="bg1"/>
                </a:solidFill>
              </a:endParaRPr>
            </a:p>
          </p:txBody>
        </p:sp>
      </p:grpSp>
      <p:grpSp>
        <p:nvGrpSpPr>
          <p:cNvPr id="43" name="组合 42"/>
          <p:cNvGrpSpPr/>
          <p:nvPr/>
        </p:nvGrpSpPr>
        <p:grpSpPr>
          <a:xfrm>
            <a:off x="5215243" y="3168887"/>
            <a:ext cx="619726" cy="619726"/>
            <a:chOff x="9862165" y="2413369"/>
            <a:chExt cx="619726" cy="619726"/>
          </a:xfrm>
        </p:grpSpPr>
        <p:sp>
          <p:nvSpPr>
            <p:cNvPr id="132" name="椭圆 131"/>
            <p:cNvSpPr/>
            <p:nvPr/>
          </p:nvSpPr>
          <p:spPr>
            <a:xfrm>
              <a:off x="9862165" y="2413369"/>
              <a:ext cx="619726" cy="619726"/>
            </a:xfrm>
            <a:prstGeom prst="ellipse">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3" name="文本框 132"/>
            <p:cNvSpPr txBox="1"/>
            <p:nvPr/>
          </p:nvSpPr>
          <p:spPr>
            <a:xfrm>
              <a:off x="9919394" y="2538566"/>
              <a:ext cx="505268" cy="369332"/>
            </a:xfrm>
            <a:prstGeom prst="rect">
              <a:avLst/>
            </a:prstGeom>
            <a:noFill/>
          </p:spPr>
          <p:txBody>
            <a:bodyPr wrap="none" rtlCol="0">
              <a:spAutoFit/>
            </a:bodyPr>
            <a:lstStyle/>
            <a:p>
              <a:pPr algn="ctr"/>
              <a:r>
                <a:rPr lang="en-US" altLang="zh-CN" dirty="0">
                  <a:solidFill>
                    <a:schemeClr val="bg1"/>
                  </a:solidFill>
                </a:rPr>
                <a:t>29</a:t>
              </a:r>
              <a:r>
                <a:rPr lang="en-US" altLang="zh-CN" sz="1200" dirty="0">
                  <a:solidFill>
                    <a:schemeClr val="bg1"/>
                  </a:solidFill>
                </a:rPr>
                <a:t>%</a:t>
              </a:r>
              <a:endParaRPr lang="zh-CN" altLang="en-US" dirty="0">
                <a:solidFill>
                  <a:schemeClr val="bg1"/>
                </a:solidFill>
              </a:endParaRPr>
            </a:p>
          </p:txBody>
        </p:sp>
      </p:grpSp>
      <p:sp>
        <p:nvSpPr>
          <p:cNvPr id="134" name="文本框 133"/>
          <p:cNvSpPr txBox="1"/>
          <p:nvPr/>
        </p:nvSpPr>
        <p:spPr>
          <a:xfrm>
            <a:off x="6965471" y="2800284"/>
            <a:ext cx="3815856" cy="812530"/>
          </a:xfrm>
          <a:prstGeom prst="rect">
            <a:avLst/>
          </a:prstGeom>
          <a:noFill/>
        </p:spPr>
        <p:txBody>
          <a:bodyPr wrap="square" rtlCol="0">
            <a:spAutoFit/>
          </a:bodyPr>
          <a:lstStyle/>
          <a:p>
            <a:pPr algn="just">
              <a:lnSpc>
                <a:spcPct val="130000"/>
              </a:lnSpc>
            </a:pPr>
            <a:r>
              <a:rPr lang="en-US" altLang="zh-CN" sz="1200" dirty="0">
                <a:latin typeface="Calibri Light" panose="020F0302020204030204" pitchFamily="34" charset="0"/>
              </a:rPr>
              <a:t>Do one thing at a time, and do well. Never forget to say “thanks”. Keep on going never give up. Whatever is worth doing is worth doing well. </a:t>
            </a:r>
            <a:endParaRPr lang="zh-CN" altLang="en-US" sz="1200" dirty="0">
              <a:latin typeface="Calibri Light" panose="020F0302020204030204" pitchFamily="34" charset="0"/>
            </a:endParaRPr>
          </a:p>
        </p:txBody>
      </p:sp>
      <p:sp>
        <p:nvSpPr>
          <p:cNvPr id="135" name="文本框 134"/>
          <p:cNvSpPr txBox="1"/>
          <p:nvPr/>
        </p:nvSpPr>
        <p:spPr>
          <a:xfrm>
            <a:off x="6965471" y="2381773"/>
            <a:ext cx="3626848"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dirty="0">
                <a:ln>
                  <a:noFill/>
                </a:ln>
                <a:solidFill>
                  <a:srgbClr val="3A3A3A"/>
                </a:solidFill>
                <a:effectLst/>
                <a:uLnTx/>
                <a:uFillTx/>
                <a:latin typeface="Calibri Light" panose="020F0302020204030204" pitchFamily="34" charset="0"/>
              </a:rPr>
              <a:t>YOUR TE</a:t>
            </a:r>
            <a:r>
              <a:rPr kumimoji="0" lang="en-US" altLang="zh-CN" sz="2400" i="0" u="none" strike="noStrike" kern="0" cap="none" spc="0" normalizeH="0" baseline="0" noProof="0" dirty="0">
                <a:ln>
                  <a:noFill/>
                </a:ln>
                <a:solidFill>
                  <a:srgbClr val="FFC001"/>
                </a:solidFill>
                <a:effectLst/>
                <a:uLnTx/>
                <a:uFillTx/>
                <a:latin typeface="Calibri Light" panose="020F0302020204030204" pitchFamily="34" charset="0"/>
              </a:rPr>
              <a:t>XT</a:t>
            </a:r>
            <a:r>
              <a:rPr kumimoji="0" lang="en-US" altLang="zh-CN" sz="2400" i="0" u="none" strike="noStrike" kern="0" cap="none" spc="0" normalizeH="0" baseline="0" noProof="0" dirty="0">
                <a:ln>
                  <a:noFill/>
                </a:ln>
                <a:solidFill>
                  <a:srgbClr val="3A3A3A"/>
                </a:solidFill>
                <a:effectLst/>
                <a:uLnTx/>
                <a:uFillTx/>
                <a:latin typeface="Calibri Light" panose="020F0302020204030204" pitchFamily="34" charset="0"/>
              </a:rPr>
              <a:t> HERE</a:t>
            </a:r>
            <a:endParaRPr kumimoji="0" lang="zh-CN" altLang="en-US" sz="2400" i="0" u="none" strike="noStrike" kern="0" cap="none" spc="0" normalizeH="0" baseline="0" noProof="0" dirty="0">
              <a:ln>
                <a:noFill/>
              </a:ln>
              <a:solidFill>
                <a:srgbClr val="3A3A3A"/>
              </a:solidFill>
              <a:effectLst/>
              <a:uLnTx/>
              <a:uFillTx/>
              <a:latin typeface="Calibri Light" panose="020F0302020204030204" pitchFamily="34" charset="0"/>
            </a:endParaRPr>
          </a:p>
        </p:txBody>
      </p:sp>
      <p:sp>
        <p:nvSpPr>
          <p:cNvPr id="45" name="矩形 44"/>
          <p:cNvSpPr/>
          <p:nvPr/>
        </p:nvSpPr>
        <p:spPr>
          <a:xfrm>
            <a:off x="6965471" y="4494310"/>
            <a:ext cx="3815856" cy="812530"/>
          </a:xfrm>
          <a:prstGeom prst="rect">
            <a:avLst/>
          </a:prstGeom>
          <a:noFill/>
        </p:spPr>
        <p:txBody>
          <a:bodyPr wrap="square" rtlCol="0">
            <a:spAutoFit/>
          </a:bodyPr>
          <a:lstStyle/>
          <a:p>
            <a:pPr algn="just">
              <a:lnSpc>
                <a:spcPct val="130000"/>
              </a:lnSpc>
            </a:pPr>
            <a:r>
              <a:rPr lang="en-US" altLang="zh-CN" sz="1200" dirty="0">
                <a:latin typeface="Calibri Light" panose="020F0302020204030204" pitchFamily="34" charset="0"/>
              </a:rPr>
              <a:t>Believe in yourself. Believe in yourself. Action speak louder than words. Never say die. You cannot improve your past, but you can improve your future. Once time is wasted</a:t>
            </a:r>
            <a:endParaRPr lang="zh-CN" altLang="en-US" sz="1200" dirty="0">
              <a:latin typeface="Calibri Light" panose="020F0302020204030204" pitchFamily="34" charset="0"/>
            </a:endParaRPr>
          </a:p>
        </p:txBody>
      </p:sp>
      <p:sp>
        <p:nvSpPr>
          <p:cNvPr id="136" name="文本框 135"/>
          <p:cNvSpPr txBox="1"/>
          <p:nvPr/>
        </p:nvSpPr>
        <p:spPr>
          <a:xfrm>
            <a:off x="6965471" y="4122950"/>
            <a:ext cx="3626848"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dirty="0">
                <a:ln>
                  <a:noFill/>
                </a:ln>
                <a:solidFill>
                  <a:srgbClr val="3A3A3A"/>
                </a:solidFill>
                <a:effectLst/>
                <a:uLnTx/>
                <a:uFillTx/>
                <a:latin typeface="Calibri Light" panose="020F0302020204030204" pitchFamily="34" charset="0"/>
              </a:rPr>
              <a:t>YOUR TE</a:t>
            </a:r>
            <a:r>
              <a:rPr kumimoji="0" lang="en-US" altLang="zh-CN" sz="2400" i="0" u="none" strike="noStrike" kern="0" cap="none" spc="0" normalizeH="0" baseline="0" noProof="0" dirty="0">
                <a:ln>
                  <a:noFill/>
                </a:ln>
                <a:solidFill>
                  <a:srgbClr val="FFC001"/>
                </a:solidFill>
                <a:effectLst/>
                <a:uLnTx/>
                <a:uFillTx/>
                <a:latin typeface="Calibri Light" panose="020F0302020204030204" pitchFamily="34" charset="0"/>
              </a:rPr>
              <a:t>XT</a:t>
            </a:r>
            <a:r>
              <a:rPr kumimoji="0" lang="en-US" altLang="zh-CN" sz="2400" i="0" u="none" strike="noStrike" kern="0" cap="none" spc="0" normalizeH="0" baseline="0" noProof="0" dirty="0">
                <a:ln>
                  <a:noFill/>
                </a:ln>
                <a:solidFill>
                  <a:srgbClr val="3A3A3A"/>
                </a:solidFill>
                <a:effectLst/>
                <a:uLnTx/>
                <a:uFillTx/>
                <a:latin typeface="Calibri Light" panose="020F0302020204030204" pitchFamily="34" charset="0"/>
              </a:rPr>
              <a:t> HERE</a:t>
            </a:r>
            <a:endParaRPr kumimoji="0" lang="zh-CN" altLang="en-US" sz="2400" i="0" u="none" strike="noStrike" kern="0" cap="none" spc="0" normalizeH="0" baseline="0" noProof="0" dirty="0">
              <a:ln>
                <a:noFill/>
              </a:ln>
              <a:solidFill>
                <a:srgbClr val="3A3A3A"/>
              </a:solidFill>
              <a:effectLst/>
              <a:uLnTx/>
              <a:uFillTx/>
              <a:latin typeface="Calibri Light" panose="020F0302020204030204" pitchFamily="34" charset="0"/>
            </a:endParaRPr>
          </a:p>
        </p:txBody>
      </p:sp>
      <p:cxnSp>
        <p:nvCxnSpPr>
          <p:cNvPr id="47" name="直接连接符 46"/>
          <p:cNvCxnSpPr/>
          <p:nvPr/>
        </p:nvCxnSpPr>
        <p:spPr>
          <a:xfrm>
            <a:off x="7068458" y="3841073"/>
            <a:ext cx="595085"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38" name="河北"/>
          <p:cNvSpPr>
            <a:spLocks/>
          </p:cNvSpPr>
          <p:nvPr/>
        </p:nvSpPr>
        <p:spPr bwMode="auto">
          <a:xfrm>
            <a:off x="9893028" y="2338995"/>
            <a:ext cx="919717" cy="1312587"/>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solidFill>
            <a:srgbClr val="3A3A3A">
              <a:alpha val="9000"/>
            </a:srgb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9"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0" name="文本框 139"/>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125391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grpSp>
        <p:nvGrpSpPr>
          <p:cNvPr id="3" name="组合 2"/>
          <p:cNvGrpSpPr/>
          <p:nvPr/>
        </p:nvGrpSpPr>
        <p:grpSpPr>
          <a:xfrm>
            <a:off x="1577340" y="1879600"/>
            <a:ext cx="1689680" cy="1676400"/>
            <a:chOff x="797560" y="1739900"/>
            <a:chExt cx="2355311" cy="2336800"/>
          </a:xfrm>
        </p:grpSpPr>
        <p:sp>
          <p:nvSpPr>
            <p:cNvPr id="2" name="椭圆 1"/>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48558" y="1806363"/>
              <a:ext cx="2104313" cy="2104313"/>
            </a:xfrm>
            <a:prstGeom prst="ellipse">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a:stCxn id="2" idx="5"/>
          </p:cNvCxnSpPr>
          <p:nvPr/>
        </p:nvCxnSpPr>
        <p:spPr>
          <a:xfrm>
            <a:off x="3008237" y="3310497"/>
            <a:ext cx="988499" cy="666926"/>
          </a:xfrm>
          <a:prstGeom prst="line">
            <a:avLst/>
          </a:prstGeom>
          <a:ln w="38100">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568949" y="2931335"/>
            <a:ext cx="1099473" cy="810030"/>
          </a:xfrm>
          <a:prstGeom prst="line">
            <a:avLst/>
          </a:prstGeom>
          <a:ln w="38100">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1" idx="5"/>
          </p:cNvCxnSpPr>
          <p:nvPr/>
        </p:nvCxnSpPr>
        <p:spPr>
          <a:xfrm>
            <a:off x="8007896" y="3306632"/>
            <a:ext cx="921916" cy="755104"/>
          </a:xfrm>
          <a:prstGeom prst="line">
            <a:avLst/>
          </a:prstGeom>
          <a:ln w="38100">
            <a:solidFill>
              <a:srgbClr val="3A3A3A"/>
            </a:solidFill>
          </a:ln>
        </p:spPr>
        <p:style>
          <a:lnRef idx="1">
            <a:schemeClr val="accent1"/>
          </a:lnRef>
          <a:fillRef idx="0">
            <a:schemeClr val="accent1"/>
          </a:fillRef>
          <a:effectRef idx="0">
            <a:schemeClr val="accent1"/>
          </a:effectRef>
          <a:fontRef idx="minor">
            <a:schemeClr val="tx1"/>
          </a:fontRef>
        </p:style>
      </p:cxnSp>
      <p:sp>
        <p:nvSpPr>
          <p:cNvPr id="54" name="KSO_Shape"/>
          <p:cNvSpPr>
            <a:spLocks noChangeArrowheads="1"/>
          </p:cNvSpPr>
          <p:nvPr/>
        </p:nvSpPr>
        <p:spPr bwMode="auto">
          <a:xfrm>
            <a:off x="2126343" y="2420006"/>
            <a:ext cx="544286" cy="537031"/>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3A3A3A"/>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33" name="组合 32"/>
          <p:cNvGrpSpPr/>
          <p:nvPr/>
        </p:nvGrpSpPr>
        <p:grpSpPr>
          <a:xfrm>
            <a:off x="3778529" y="3297806"/>
            <a:ext cx="2133600" cy="2133600"/>
            <a:chOff x="797560" y="1739900"/>
            <a:chExt cx="2336800" cy="2336800"/>
          </a:xfrm>
        </p:grpSpPr>
        <p:sp>
          <p:nvSpPr>
            <p:cNvPr id="37" name="椭圆 36"/>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40" y="1778770"/>
              <a:ext cx="2153150" cy="2153150"/>
            </a:xfrm>
            <a:prstGeom prst="ellipse">
              <a:avLst/>
            </a:prstGeom>
            <a:solidFill>
              <a:srgbClr val="FAFAFA"/>
            </a:soli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5" name="KSO_Shape"/>
          <p:cNvSpPr>
            <a:spLocks/>
          </p:cNvSpPr>
          <p:nvPr/>
        </p:nvSpPr>
        <p:spPr bwMode="auto">
          <a:xfrm>
            <a:off x="4542413" y="3904735"/>
            <a:ext cx="826280" cy="710684"/>
          </a:xfrm>
          <a:custGeom>
            <a:avLst/>
            <a:gdLst/>
            <a:ahLst/>
            <a:cxnLst/>
            <a:rect l="0" t="0" r="r" b="b"/>
            <a:pathLst>
              <a:path w="1804988" h="1503362">
                <a:moveTo>
                  <a:pt x="754063" y="989012"/>
                </a:moveTo>
                <a:lnTo>
                  <a:pt x="760413" y="990167"/>
                </a:lnTo>
                <a:lnTo>
                  <a:pt x="757348" y="992187"/>
                </a:lnTo>
                <a:lnTo>
                  <a:pt x="754063" y="989012"/>
                </a:lnTo>
                <a:close/>
                <a:moveTo>
                  <a:pt x="112032" y="983614"/>
                </a:moveTo>
                <a:lnTo>
                  <a:pt x="108857" y="984976"/>
                </a:lnTo>
                <a:lnTo>
                  <a:pt x="105909" y="986111"/>
                </a:lnTo>
                <a:lnTo>
                  <a:pt x="99786" y="989516"/>
                </a:lnTo>
                <a:lnTo>
                  <a:pt x="93436" y="993601"/>
                </a:lnTo>
                <a:lnTo>
                  <a:pt x="87313" y="997914"/>
                </a:lnTo>
                <a:lnTo>
                  <a:pt x="81416" y="1003361"/>
                </a:lnTo>
                <a:lnTo>
                  <a:pt x="75293" y="1009262"/>
                </a:lnTo>
                <a:lnTo>
                  <a:pt x="69623" y="1015617"/>
                </a:lnTo>
                <a:lnTo>
                  <a:pt x="63954" y="1022653"/>
                </a:lnTo>
                <a:lnTo>
                  <a:pt x="58511" y="1029917"/>
                </a:lnTo>
                <a:lnTo>
                  <a:pt x="53522" y="1038088"/>
                </a:lnTo>
                <a:lnTo>
                  <a:pt x="48532" y="1046712"/>
                </a:lnTo>
                <a:lnTo>
                  <a:pt x="44223" y="1055564"/>
                </a:lnTo>
                <a:lnTo>
                  <a:pt x="40141" y="1065324"/>
                </a:lnTo>
                <a:lnTo>
                  <a:pt x="36513" y="1075311"/>
                </a:lnTo>
                <a:lnTo>
                  <a:pt x="33111" y="1085525"/>
                </a:lnTo>
                <a:lnTo>
                  <a:pt x="30616" y="1096419"/>
                </a:lnTo>
                <a:lnTo>
                  <a:pt x="29482" y="1101867"/>
                </a:lnTo>
                <a:lnTo>
                  <a:pt x="28575" y="1107541"/>
                </a:lnTo>
                <a:lnTo>
                  <a:pt x="27668" y="1113442"/>
                </a:lnTo>
                <a:lnTo>
                  <a:pt x="26761" y="1119343"/>
                </a:lnTo>
                <a:lnTo>
                  <a:pt x="26307" y="1125245"/>
                </a:lnTo>
                <a:lnTo>
                  <a:pt x="26080" y="1131146"/>
                </a:lnTo>
                <a:lnTo>
                  <a:pt x="25854" y="1137274"/>
                </a:lnTo>
                <a:lnTo>
                  <a:pt x="25854" y="1143402"/>
                </a:lnTo>
                <a:lnTo>
                  <a:pt x="25854" y="1149758"/>
                </a:lnTo>
                <a:lnTo>
                  <a:pt x="26080" y="1156113"/>
                </a:lnTo>
                <a:lnTo>
                  <a:pt x="26534" y="1162695"/>
                </a:lnTo>
                <a:lnTo>
                  <a:pt x="26988" y="1169050"/>
                </a:lnTo>
                <a:lnTo>
                  <a:pt x="28122" y="1175632"/>
                </a:lnTo>
                <a:lnTo>
                  <a:pt x="29029" y="1182215"/>
                </a:lnTo>
                <a:lnTo>
                  <a:pt x="30163" y="1189024"/>
                </a:lnTo>
                <a:lnTo>
                  <a:pt x="31750" y="1195606"/>
                </a:lnTo>
                <a:lnTo>
                  <a:pt x="33111" y="1202642"/>
                </a:lnTo>
                <a:lnTo>
                  <a:pt x="35379" y="1209224"/>
                </a:lnTo>
                <a:lnTo>
                  <a:pt x="37420" y="1216260"/>
                </a:lnTo>
                <a:lnTo>
                  <a:pt x="39688" y="1223296"/>
                </a:lnTo>
                <a:lnTo>
                  <a:pt x="41955" y="1230333"/>
                </a:lnTo>
                <a:lnTo>
                  <a:pt x="44677" y="1237369"/>
                </a:lnTo>
                <a:lnTo>
                  <a:pt x="47852" y="1244632"/>
                </a:lnTo>
                <a:lnTo>
                  <a:pt x="51027" y="1251895"/>
                </a:lnTo>
                <a:lnTo>
                  <a:pt x="54429" y="1258931"/>
                </a:lnTo>
                <a:lnTo>
                  <a:pt x="58284" y="1266194"/>
                </a:lnTo>
                <a:lnTo>
                  <a:pt x="62139" y="1273684"/>
                </a:lnTo>
                <a:lnTo>
                  <a:pt x="66448" y="1280720"/>
                </a:lnTo>
                <a:lnTo>
                  <a:pt x="70757" y="1288210"/>
                </a:lnTo>
                <a:lnTo>
                  <a:pt x="75747" y="1295700"/>
                </a:lnTo>
                <a:lnTo>
                  <a:pt x="80736" y="1302964"/>
                </a:lnTo>
                <a:lnTo>
                  <a:pt x="86179" y="1310454"/>
                </a:lnTo>
                <a:lnTo>
                  <a:pt x="81870" y="1297743"/>
                </a:lnTo>
                <a:lnTo>
                  <a:pt x="78014" y="1284806"/>
                </a:lnTo>
                <a:lnTo>
                  <a:pt x="74386" y="1272549"/>
                </a:lnTo>
                <a:lnTo>
                  <a:pt x="70984" y="1260066"/>
                </a:lnTo>
                <a:lnTo>
                  <a:pt x="68036" y="1247809"/>
                </a:lnTo>
                <a:lnTo>
                  <a:pt x="65314" y="1235780"/>
                </a:lnTo>
                <a:lnTo>
                  <a:pt x="62820" y="1223977"/>
                </a:lnTo>
                <a:lnTo>
                  <a:pt x="60552" y="1211948"/>
                </a:lnTo>
                <a:lnTo>
                  <a:pt x="58738" y="1200372"/>
                </a:lnTo>
                <a:lnTo>
                  <a:pt x="57377" y="1188797"/>
                </a:lnTo>
                <a:lnTo>
                  <a:pt x="56016" y="1177448"/>
                </a:lnTo>
                <a:lnTo>
                  <a:pt x="55336" y="1166327"/>
                </a:lnTo>
                <a:lnTo>
                  <a:pt x="54655" y="1155205"/>
                </a:lnTo>
                <a:lnTo>
                  <a:pt x="54429" y="1144537"/>
                </a:lnTo>
                <a:lnTo>
                  <a:pt x="54429" y="1134097"/>
                </a:lnTo>
                <a:lnTo>
                  <a:pt x="54882" y="1123429"/>
                </a:lnTo>
                <a:lnTo>
                  <a:pt x="55789" y="1113215"/>
                </a:lnTo>
                <a:lnTo>
                  <a:pt x="56697" y="1103001"/>
                </a:lnTo>
                <a:lnTo>
                  <a:pt x="58284" y="1093242"/>
                </a:lnTo>
                <a:lnTo>
                  <a:pt x="60098" y="1083482"/>
                </a:lnTo>
                <a:lnTo>
                  <a:pt x="62366" y="1073949"/>
                </a:lnTo>
                <a:lnTo>
                  <a:pt x="64861" y="1064643"/>
                </a:lnTo>
                <a:lnTo>
                  <a:pt x="68036" y="1055564"/>
                </a:lnTo>
                <a:lnTo>
                  <a:pt x="71438" y="1046712"/>
                </a:lnTo>
                <a:lnTo>
                  <a:pt x="74839" y="1037861"/>
                </a:lnTo>
                <a:lnTo>
                  <a:pt x="78922" y="1029463"/>
                </a:lnTo>
                <a:lnTo>
                  <a:pt x="83684" y="1021292"/>
                </a:lnTo>
                <a:lnTo>
                  <a:pt x="88447" y="1013348"/>
                </a:lnTo>
                <a:lnTo>
                  <a:pt x="93889" y="1005631"/>
                </a:lnTo>
                <a:lnTo>
                  <a:pt x="99559" y="997914"/>
                </a:lnTo>
                <a:lnTo>
                  <a:pt x="105682" y="990877"/>
                </a:lnTo>
                <a:lnTo>
                  <a:pt x="112032" y="983614"/>
                </a:lnTo>
                <a:close/>
                <a:moveTo>
                  <a:pt x="126093" y="928687"/>
                </a:moveTo>
                <a:lnTo>
                  <a:pt x="131536" y="947072"/>
                </a:lnTo>
                <a:lnTo>
                  <a:pt x="137432" y="965457"/>
                </a:lnTo>
                <a:lnTo>
                  <a:pt x="143555" y="983614"/>
                </a:lnTo>
                <a:lnTo>
                  <a:pt x="150132" y="1001999"/>
                </a:lnTo>
                <a:lnTo>
                  <a:pt x="157389" y="1020611"/>
                </a:lnTo>
                <a:lnTo>
                  <a:pt x="165100" y="1038995"/>
                </a:lnTo>
                <a:lnTo>
                  <a:pt x="172811" y="1057153"/>
                </a:lnTo>
                <a:lnTo>
                  <a:pt x="181656" y="1075538"/>
                </a:lnTo>
                <a:lnTo>
                  <a:pt x="190500" y="1093696"/>
                </a:lnTo>
                <a:lnTo>
                  <a:pt x="200025" y="1111853"/>
                </a:lnTo>
                <a:lnTo>
                  <a:pt x="209777" y="1130238"/>
                </a:lnTo>
                <a:lnTo>
                  <a:pt x="220209" y="1148396"/>
                </a:lnTo>
                <a:lnTo>
                  <a:pt x="231095" y="1166327"/>
                </a:lnTo>
                <a:lnTo>
                  <a:pt x="242434" y="1184030"/>
                </a:lnTo>
                <a:lnTo>
                  <a:pt x="254000" y="1201507"/>
                </a:lnTo>
                <a:lnTo>
                  <a:pt x="266247" y="1219211"/>
                </a:lnTo>
                <a:lnTo>
                  <a:pt x="277359" y="1234418"/>
                </a:lnTo>
                <a:lnTo>
                  <a:pt x="288472" y="1249171"/>
                </a:lnTo>
                <a:lnTo>
                  <a:pt x="299811" y="1263924"/>
                </a:lnTo>
                <a:lnTo>
                  <a:pt x="311604" y="1278224"/>
                </a:lnTo>
                <a:lnTo>
                  <a:pt x="323397" y="1292069"/>
                </a:lnTo>
                <a:lnTo>
                  <a:pt x="335416" y="1305687"/>
                </a:lnTo>
                <a:lnTo>
                  <a:pt x="347436" y="1318852"/>
                </a:lnTo>
                <a:lnTo>
                  <a:pt x="359682" y="1332016"/>
                </a:lnTo>
                <a:lnTo>
                  <a:pt x="372156" y="1344499"/>
                </a:lnTo>
                <a:lnTo>
                  <a:pt x="384856" y="1356756"/>
                </a:lnTo>
                <a:lnTo>
                  <a:pt x="397556" y="1368785"/>
                </a:lnTo>
                <a:lnTo>
                  <a:pt x="410709" y="1380588"/>
                </a:lnTo>
                <a:lnTo>
                  <a:pt x="423636" y="1391936"/>
                </a:lnTo>
                <a:lnTo>
                  <a:pt x="436790" y="1403285"/>
                </a:lnTo>
                <a:lnTo>
                  <a:pt x="449943" y="1413953"/>
                </a:lnTo>
                <a:lnTo>
                  <a:pt x="463550" y="1424166"/>
                </a:lnTo>
                <a:lnTo>
                  <a:pt x="456973" y="1430295"/>
                </a:lnTo>
                <a:lnTo>
                  <a:pt x="449943" y="1435969"/>
                </a:lnTo>
                <a:lnTo>
                  <a:pt x="442913" y="1441416"/>
                </a:lnTo>
                <a:lnTo>
                  <a:pt x="435656" y="1446410"/>
                </a:lnTo>
                <a:lnTo>
                  <a:pt x="429986" y="1450041"/>
                </a:lnTo>
                <a:lnTo>
                  <a:pt x="424770" y="1453446"/>
                </a:lnTo>
                <a:lnTo>
                  <a:pt x="419100" y="1456396"/>
                </a:lnTo>
                <a:lnTo>
                  <a:pt x="413431" y="1459574"/>
                </a:lnTo>
                <a:lnTo>
                  <a:pt x="407534" y="1462298"/>
                </a:lnTo>
                <a:lnTo>
                  <a:pt x="401865" y="1464794"/>
                </a:lnTo>
                <a:lnTo>
                  <a:pt x="395968" y="1467518"/>
                </a:lnTo>
                <a:lnTo>
                  <a:pt x="390072" y="1469561"/>
                </a:lnTo>
                <a:lnTo>
                  <a:pt x="384175" y="1471604"/>
                </a:lnTo>
                <a:lnTo>
                  <a:pt x="378052" y="1473646"/>
                </a:lnTo>
                <a:lnTo>
                  <a:pt x="371929" y="1475235"/>
                </a:lnTo>
                <a:lnTo>
                  <a:pt x="366032" y="1476597"/>
                </a:lnTo>
                <a:lnTo>
                  <a:pt x="359909" y="1478186"/>
                </a:lnTo>
                <a:lnTo>
                  <a:pt x="353559" y="1479321"/>
                </a:lnTo>
                <a:lnTo>
                  <a:pt x="347436" y="1480228"/>
                </a:lnTo>
                <a:lnTo>
                  <a:pt x="341313" y="1481136"/>
                </a:lnTo>
                <a:lnTo>
                  <a:pt x="334963" y="1481817"/>
                </a:lnTo>
                <a:lnTo>
                  <a:pt x="328386" y="1482271"/>
                </a:lnTo>
                <a:lnTo>
                  <a:pt x="322263" y="1482498"/>
                </a:lnTo>
                <a:lnTo>
                  <a:pt x="315913" y="1482725"/>
                </a:lnTo>
                <a:lnTo>
                  <a:pt x="309563" y="1482498"/>
                </a:lnTo>
                <a:lnTo>
                  <a:pt x="303213" y="1482498"/>
                </a:lnTo>
                <a:lnTo>
                  <a:pt x="296863" y="1482044"/>
                </a:lnTo>
                <a:lnTo>
                  <a:pt x="290286" y="1481590"/>
                </a:lnTo>
                <a:lnTo>
                  <a:pt x="283936" y="1481136"/>
                </a:lnTo>
                <a:lnTo>
                  <a:pt x="277359" y="1480001"/>
                </a:lnTo>
                <a:lnTo>
                  <a:pt x="271009" y="1479094"/>
                </a:lnTo>
                <a:lnTo>
                  <a:pt x="264432" y="1477959"/>
                </a:lnTo>
                <a:lnTo>
                  <a:pt x="258082" y="1476370"/>
                </a:lnTo>
                <a:lnTo>
                  <a:pt x="251732" y="1475235"/>
                </a:lnTo>
                <a:lnTo>
                  <a:pt x="245382" y="1473419"/>
                </a:lnTo>
                <a:lnTo>
                  <a:pt x="239032" y="1471604"/>
                </a:lnTo>
                <a:lnTo>
                  <a:pt x="232456" y="1469561"/>
                </a:lnTo>
                <a:lnTo>
                  <a:pt x="226106" y="1467518"/>
                </a:lnTo>
                <a:lnTo>
                  <a:pt x="219756" y="1465248"/>
                </a:lnTo>
                <a:lnTo>
                  <a:pt x="213632" y="1462525"/>
                </a:lnTo>
                <a:lnTo>
                  <a:pt x="207282" y="1460028"/>
                </a:lnTo>
                <a:lnTo>
                  <a:pt x="201159" y="1457304"/>
                </a:lnTo>
                <a:lnTo>
                  <a:pt x="188459" y="1451403"/>
                </a:lnTo>
                <a:lnTo>
                  <a:pt x="176213" y="1444594"/>
                </a:lnTo>
                <a:lnTo>
                  <a:pt x="164193" y="1437558"/>
                </a:lnTo>
                <a:lnTo>
                  <a:pt x="152400" y="1429841"/>
                </a:lnTo>
                <a:lnTo>
                  <a:pt x="140834" y="1421443"/>
                </a:lnTo>
                <a:lnTo>
                  <a:pt x="135164" y="1416903"/>
                </a:lnTo>
                <a:lnTo>
                  <a:pt x="129495" y="1412591"/>
                </a:lnTo>
                <a:lnTo>
                  <a:pt x="123825" y="1407824"/>
                </a:lnTo>
                <a:lnTo>
                  <a:pt x="118382" y="1403285"/>
                </a:lnTo>
                <a:lnTo>
                  <a:pt x="112939" y="1398065"/>
                </a:lnTo>
                <a:lnTo>
                  <a:pt x="107723" y="1392844"/>
                </a:lnTo>
                <a:lnTo>
                  <a:pt x="102280" y="1387851"/>
                </a:lnTo>
                <a:lnTo>
                  <a:pt x="97291" y="1382404"/>
                </a:lnTo>
                <a:lnTo>
                  <a:pt x="92075" y="1376729"/>
                </a:lnTo>
                <a:lnTo>
                  <a:pt x="87313" y="1371055"/>
                </a:lnTo>
                <a:lnTo>
                  <a:pt x="82097" y="1365608"/>
                </a:lnTo>
                <a:lnTo>
                  <a:pt x="77561" y="1359706"/>
                </a:lnTo>
                <a:lnTo>
                  <a:pt x="72572" y="1353578"/>
                </a:lnTo>
                <a:lnTo>
                  <a:pt x="68036" y="1347450"/>
                </a:lnTo>
                <a:lnTo>
                  <a:pt x="63500" y="1340868"/>
                </a:lnTo>
                <a:lnTo>
                  <a:pt x="58964" y="1334513"/>
                </a:lnTo>
                <a:lnTo>
                  <a:pt x="54882" y="1327930"/>
                </a:lnTo>
                <a:lnTo>
                  <a:pt x="50573" y="1321575"/>
                </a:lnTo>
                <a:lnTo>
                  <a:pt x="46718" y="1314766"/>
                </a:lnTo>
                <a:lnTo>
                  <a:pt x="42863" y="1308184"/>
                </a:lnTo>
                <a:lnTo>
                  <a:pt x="39461" y="1301148"/>
                </a:lnTo>
                <a:lnTo>
                  <a:pt x="36059" y="1294566"/>
                </a:lnTo>
                <a:lnTo>
                  <a:pt x="32657" y="1287983"/>
                </a:lnTo>
                <a:lnTo>
                  <a:pt x="29482" y="1280947"/>
                </a:lnTo>
                <a:lnTo>
                  <a:pt x="26534" y="1274138"/>
                </a:lnTo>
                <a:lnTo>
                  <a:pt x="23813" y="1267102"/>
                </a:lnTo>
                <a:lnTo>
                  <a:pt x="20864" y="1260293"/>
                </a:lnTo>
                <a:lnTo>
                  <a:pt x="18597" y="1253257"/>
                </a:lnTo>
                <a:lnTo>
                  <a:pt x="16329" y="1246448"/>
                </a:lnTo>
                <a:lnTo>
                  <a:pt x="14061" y="1239411"/>
                </a:lnTo>
                <a:lnTo>
                  <a:pt x="12020" y="1232602"/>
                </a:lnTo>
                <a:lnTo>
                  <a:pt x="10205" y="1225793"/>
                </a:lnTo>
                <a:lnTo>
                  <a:pt x="6804" y="1211948"/>
                </a:lnTo>
                <a:lnTo>
                  <a:pt x="4309" y="1197876"/>
                </a:lnTo>
                <a:lnTo>
                  <a:pt x="2268" y="1184030"/>
                </a:lnTo>
                <a:lnTo>
                  <a:pt x="680" y="1170185"/>
                </a:lnTo>
                <a:lnTo>
                  <a:pt x="0" y="1156340"/>
                </a:lnTo>
                <a:lnTo>
                  <a:pt x="0" y="1149531"/>
                </a:lnTo>
                <a:lnTo>
                  <a:pt x="0" y="1142721"/>
                </a:lnTo>
                <a:lnTo>
                  <a:pt x="0" y="1136139"/>
                </a:lnTo>
                <a:lnTo>
                  <a:pt x="454" y="1129103"/>
                </a:lnTo>
                <a:lnTo>
                  <a:pt x="680" y="1122521"/>
                </a:lnTo>
                <a:lnTo>
                  <a:pt x="1588" y="1115712"/>
                </a:lnTo>
                <a:lnTo>
                  <a:pt x="2268" y="1109130"/>
                </a:lnTo>
                <a:lnTo>
                  <a:pt x="2948" y="1102774"/>
                </a:lnTo>
                <a:lnTo>
                  <a:pt x="4309" y="1096192"/>
                </a:lnTo>
                <a:lnTo>
                  <a:pt x="5443" y="1089610"/>
                </a:lnTo>
                <a:lnTo>
                  <a:pt x="6804" y="1083255"/>
                </a:lnTo>
                <a:lnTo>
                  <a:pt x="8391" y="1076900"/>
                </a:lnTo>
                <a:lnTo>
                  <a:pt x="9979" y="1070771"/>
                </a:lnTo>
                <a:lnTo>
                  <a:pt x="11793" y="1064643"/>
                </a:lnTo>
                <a:lnTo>
                  <a:pt x="13834" y="1058515"/>
                </a:lnTo>
                <a:lnTo>
                  <a:pt x="15875" y="1052387"/>
                </a:lnTo>
                <a:lnTo>
                  <a:pt x="18143" y="1046032"/>
                </a:lnTo>
                <a:lnTo>
                  <a:pt x="20638" y="1040357"/>
                </a:lnTo>
                <a:lnTo>
                  <a:pt x="23132" y="1034683"/>
                </a:lnTo>
                <a:lnTo>
                  <a:pt x="25854" y="1028782"/>
                </a:lnTo>
                <a:lnTo>
                  <a:pt x="28575" y="1023107"/>
                </a:lnTo>
                <a:lnTo>
                  <a:pt x="31750" y="1017433"/>
                </a:lnTo>
                <a:lnTo>
                  <a:pt x="34925" y="1011986"/>
                </a:lnTo>
                <a:lnTo>
                  <a:pt x="38327" y="1006765"/>
                </a:lnTo>
                <a:lnTo>
                  <a:pt x="41729" y="1001545"/>
                </a:lnTo>
                <a:lnTo>
                  <a:pt x="45357" y="996098"/>
                </a:lnTo>
                <a:lnTo>
                  <a:pt x="48986" y="991331"/>
                </a:lnTo>
                <a:lnTo>
                  <a:pt x="52841" y="986111"/>
                </a:lnTo>
                <a:lnTo>
                  <a:pt x="56923" y="981345"/>
                </a:lnTo>
                <a:lnTo>
                  <a:pt x="61005" y="976805"/>
                </a:lnTo>
                <a:lnTo>
                  <a:pt x="65541" y="972039"/>
                </a:lnTo>
                <a:lnTo>
                  <a:pt x="69850" y="967499"/>
                </a:lnTo>
                <a:lnTo>
                  <a:pt x="74386" y="963187"/>
                </a:lnTo>
                <a:lnTo>
                  <a:pt x="79375" y="959101"/>
                </a:lnTo>
                <a:lnTo>
                  <a:pt x="84138" y="955016"/>
                </a:lnTo>
                <a:lnTo>
                  <a:pt x="89354" y="950930"/>
                </a:lnTo>
                <a:lnTo>
                  <a:pt x="94343" y="947072"/>
                </a:lnTo>
                <a:lnTo>
                  <a:pt x="99786" y="943440"/>
                </a:lnTo>
                <a:lnTo>
                  <a:pt x="106136" y="939355"/>
                </a:lnTo>
                <a:lnTo>
                  <a:pt x="112713" y="935496"/>
                </a:lnTo>
                <a:lnTo>
                  <a:pt x="119516" y="931865"/>
                </a:lnTo>
                <a:lnTo>
                  <a:pt x="126093" y="928687"/>
                </a:lnTo>
                <a:close/>
                <a:moveTo>
                  <a:pt x="418991" y="400883"/>
                </a:moveTo>
                <a:lnTo>
                  <a:pt x="418121" y="401410"/>
                </a:lnTo>
                <a:lnTo>
                  <a:pt x="410633" y="406173"/>
                </a:lnTo>
                <a:lnTo>
                  <a:pt x="403598" y="410935"/>
                </a:lnTo>
                <a:lnTo>
                  <a:pt x="395429" y="417058"/>
                </a:lnTo>
                <a:lnTo>
                  <a:pt x="387487" y="423635"/>
                </a:lnTo>
                <a:lnTo>
                  <a:pt x="379771" y="429985"/>
                </a:lnTo>
                <a:lnTo>
                  <a:pt x="372283" y="436789"/>
                </a:lnTo>
                <a:lnTo>
                  <a:pt x="364794" y="444046"/>
                </a:lnTo>
                <a:lnTo>
                  <a:pt x="357987" y="451530"/>
                </a:lnTo>
                <a:lnTo>
                  <a:pt x="351179" y="458787"/>
                </a:lnTo>
                <a:lnTo>
                  <a:pt x="344825" y="466724"/>
                </a:lnTo>
                <a:lnTo>
                  <a:pt x="338925" y="474662"/>
                </a:lnTo>
                <a:lnTo>
                  <a:pt x="333025" y="483053"/>
                </a:lnTo>
                <a:lnTo>
                  <a:pt x="327579" y="491444"/>
                </a:lnTo>
                <a:lnTo>
                  <a:pt x="322133" y="500062"/>
                </a:lnTo>
                <a:lnTo>
                  <a:pt x="316914" y="508680"/>
                </a:lnTo>
                <a:lnTo>
                  <a:pt x="312149" y="517978"/>
                </a:lnTo>
                <a:lnTo>
                  <a:pt x="307610" y="527276"/>
                </a:lnTo>
                <a:lnTo>
                  <a:pt x="303526" y="536348"/>
                </a:lnTo>
                <a:lnTo>
                  <a:pt x="299214" y="546099"/>
                </a:lnTo>
                <a:lnTo>
                  <a:pt x="295583" y="555851"/>
                </a:lnTo>
                <a:lnTo>
                  <a:pt x="292180" y="565830"/>
                </a:lnTo>
                <a:lnTo>
                  <a:pt x="288776" y="575808"/>
                </a:lnTo>
                <a:lnTo>
                  <a:pt x="285826" y="586014"/>
                </a:lnTo>
                <a:lnTo>
                  <a:pt x="283103" y="596673"/>
                </a:lnTo>
                <a:lnTo>
                  <a:pt x="280607" y="607105"/>
                </a:lnTo>
                <a:lnTo>
                  <a:pt x="278564" y="617764"/>
                </a:lnTo>
                <a:lnTo>
                  <a:pt x="276522" y="628649"/>
                </a:lnTo>
                <a:lnTo>
                  <a:pt x="274934" y="639535"/>
                </a:lnTo>
                <a:lnTo>
                  <a:pt x="273572" y="650648"/>
                </a:lnTo>
                <a:lnTo>
                  <a:pt x="272437" y="661760"/>
                </a:lnTo>
                <a:lnTo>
                  <a:pt x="271303" y="673099"/>
                </a:lnTo>
                <a:lnTo>
                  <a:pt x="270849" y="684665"/>
                </a:lnTo>
                <a:lnTo>
                  <a:pt x="270622" y="696005"/>
                </a:lnTo>
                <a:lnTo>
                  <a:pt x="270395" y="707571"/>
                </a:lnTo>
                <a:lnTo>
                  <a:pt x="270622" y="719364"/>
                </a:lnTo>
                <a:lnTo>
                  <a:pt x="271076" y="731157"/>
                </a:lnTo>
                <a:lnTo>
                  <a:pt x="271757" y="743176"/>
                </a:lnTo>
                <a:lnTo>
                  <a:pt x="272664" y="754969"/>
                </a:lnTo>
                <a:lnTo>
                  <a:pt x="274026" y="766989"/>
                </a:lnTo>
                <a:lnTo>
                  <a:pt x="275614" y="779008"/>
                </a:lnTo>
                <a:lnTo>
                  <a:pt x="277203" y="791255"/>
                </a:lnTo>
                <a:lnTo>
                  <a:pt x="279245" y="803501"/>
                </a:lnTo>
                <a:lnTo>
                  <a:pt x="281287" y="815521"/>
                </a:lnTo>
                <a:lnTo>
                  <a:pt x="284010" y="827994"/>
                </a:lnTo>
                <a:lnTo>
                  <a:pt x="286733" y="840467"/>
                </a:lnTo>
                <a:lnTo>
                  <a:pt x="289910" y="852714"/>
                </a:lnTo>
                <a:lnTo>
                  <a:pt x="293087" y="864960"/>
                </a:lnTo>
                <a:lnTo>
                  <a:pt x="296718" y="877660"/>
                </a:lnTo>
                <a:lnTo>
                  <a:pt x="300576" y="889906"/>
                </a:lnTo>
                <a:lnTo>
                  <a:pt x="304660" y="902380"/>
                </a:lnTo>
                <a:lnTo>
                  <a:pt x="308972" y="914853"/>
                </a:lnTo>
                <a:lnTo>
                  <a:pt x="313964" y="927099"/>
                </a:lnTo>
                <a:lnTo>
                  <a:pt x="318729" y="939800"/>
                </a:lnTo>
                <a:lnTo>
                  <a:pt x="323949" y="952046"/>
                </a:lnTo>
                <a:lnTo>
                  <a:pt x="329168" y="964519"/>
                </a:lnTo>
                <a:lnTo>
                  <a:pt x="334841" y="976766"/>
                </a:lnTo>
                <a:lnTo>
                  <a:pt x="340741" y="989466"/>
                </a:lnTo>
                <a:lnTo>
                  <a:pt x="347095" y="1001712"/>
                </a:lnTo>
                <a:lnTo>
                  <a:pt x="353675" y="1013959"/>
                </a:lnTo>
                <a:lnTo>
                  <a:pt x="360256" y="1026205"/>
                </a:lnTo>
                <a:lnTo>
                  <a:pt x="367518" y="1038225"/>
                </a:lnTo>
                <a:lnTo>
                  <a:pt x="374552" y="1050471"/>
                </a:lnTo>
                <a:lnTo>
                  <a:pt x="382041" y="1062491"/>
                </a:lnTo>
                <a:lnTo>
                  <a:pt x="389983" y="1074510"/>
                </a:lnTo>
                <a:lnTo>
                  <a:pt x="397925" y="1086757"/>
                </a:lnTo>
                <a:lnTo>
                  <a:pt x="406321" y="1098323"/>
                </a:lnTo>
                <a:lnTo>
                  <a:pt x="414717" y="1110116"/>
                </a:lnTo>
                <a:lnTo>
                  <a:pt x="423567" y="1121682"/>
                </a:lnTo>
                <a:lnTo>
                  <a:pt x="432190" y="1133021"/>
                </a:lnTo>
                <a:lnTo>
                  <a:pt x="441040" y="1143907"/>
                </a:lnTo>
                <a:lnTo>
                  <a:pt x="450344" y="1155019"/>
                </a:lnTo>
                <a:lnTo>
                  <a:pt x="459648" y="1165451"/>
                </a:lnTo>
                <a:lnTo>
                  <a:pt x="468951" y="1175884"/>
                </a:lnTo>
                <a:lnTo>
                  <a:pt x="478482" y="1185862"/>
                </a:lnTo>
                <a:lnTo>
                  <a:pt x="488013" y="1195841"/>
                </a:lnTo>
                <a:lnTo>
                  <a:pt x="497770" y="1205593"/>
                </a:lnTo>
                <a:lnTo>
                  <a:pt x="507755" y="1214891"/>
                </a:lnTo>
                <a:lnTo>
                  <a:pt x="517740" y="1223962"/>
                </a:lnTo>
                <a:lnTo>
                  <a:pt x="527724" y="1233034"/>
                </a:lnTo>
                <a:lnTo>
                  <a:pt x="537936" y="1241651"/>
                </a:lnTo>
                <a:lnTo>
                  <a:pt x="548147" y="1250269"/>
                </a:lnTo>
                <a:lnTo>
                  <a:pt x="558358" y="1258434"/>
                </a:lnTo>
                <a:lnTo>
                  <a:pt x="568797" y="1266371"/>
                </a:lnTo>
                <a:lnTo>
                  <a:pt x="579462" y="1274082"/>
                </a:lnTo>
                <a:lnTo>
                  <a:pt x="589901" y="1281339"/>
                </a:lnTo>
                <a:lnTo>
                  <a:pt x="600566" y="1288823"/>
                </a:lnTo>
                <a:lnTo>
                  <a:pt x="611231" y="1295626"/>
                </a:lnTo>
                <a:lnTo>
                  <a:pt x="621896" y="1302430"/>
                </a:lnTo>
                <a:lnTo>
                  <a:pt x="622512" y="1302797"/>
                </a:lnTo>
                <a:lnTo>
                  <a:pt x="612180" y="1296195"/>
                </a:lnTo>
                <a:lnTo>
                  <a:pt x="601518" y="1289382"/>
                </a:lnTo>
                <a:lnTo>
                  <a:pt x="590856" y="1281888"/>
                </a:lnTo>
                <a:lnTo>
                  <a:pt x="580422" y="1274621"/>
                </a:lnTo>
                <a:lnTo>
                  <a:pt x="569760" y="1266900"/>
                </a:lnTo>
                <a:lnTo>
                  <a:pt x="559325" y="1258952"/>
                </a:lnTo>
                <a:lnTo>
                  <a:pt x="549118" y="1250777"/>
                </a:lnTo>
                <a:lnTo>
                  <a:pt x="538910" y="1242148"/>
                </a:lnTo>
                <a:lnTo>
                  <a:pt x="528702" y="1233519"/>
                </a:lnTo>
                <a:lnTo>
                  <a:pt x="518721" y="1224435"/>
                </a:lnTo>
                <a:lnTo>
                  <a:pt x="508740" y="1215352"/>
                </a:lnTo>
                <a:lnTo>
                  <a:pt x="498759" y="1206041"/>
                </a:lnTo>
                <a:lnTo>
                  <a:pt x="489005" y="1196276"/>
                </a:lnTo>
                <a:lnTo>
                  <a:pt x="479477" y="1186284"/>
                </a:lnTo>
                <a:lnTo>
                  <a:pt x="469950" y="1176293"/>
                </a:lnTo>
                <a:lnTo>
                  <a:pt x="460649" y="1165847"/>
                </a:lnTo>
                <a:lnTo>
                  <a:pt x="451349" y="1155401"/>
                </a:lnTo>
                <a:lnTo>
                  <a:pt x="442048" y="1144273"/>
                </a:lnTo>
                <a:lnTo>
                  <a:pt x="433201" y="1133373"/>
                </a:lnTo>
                <a:lnTo>
                  <a:pt x="424581" y="1122019"/>
                </a:lnTo>
                <a:lnTo>
                  <a:pt x="415735" y="1110437"/>
                </a:lnTo>
                <a:lnTo>
                  <a:pt x="407341" y="1098629"/>
                </a:lnTo>
                <a:lnTo>
                  <a:pt x="398948" y="1087047"/>
                </a:lnTo>
                <a:lnTo>
                  <a:pt x="391009" y="1074785"/>
                </a:lnTo>
                <a:lnTo>
                  <a:pt x="383069" y="1062749"/>
                </a:lnTo>
                <a:lnTo>
                  <a:pt x="375584" y="1050714"/>
                </a:lnTo>
                <a:lnTo>
                  <a:pt x="368552" y="1038451"/>
                </a:lnTo>
                <a:lnTo>
                  <a:pt x="361293" y="1026415"/>
                </a:lnTo>
                <a:lnTo>
                  <a:pt x="354714" y="1014153"/>
                </a:lnTo>
                <a:lnTo>
                  <a:pt x="348136" y="1001890"/>
                </a:lnTo>
                <a:lnTo>
                  <a:pt x="341784" y="989627"/>
                </a:lnTo>
                <a:lnTo>
                  <a:pt x="335886" y="976910"/>
                </a:lnTo>
                <a:lnTo>
                  <a:pt x="330215" y="964648"/>
                </a:lnTo>
                <a:lnTo>
                  <a:pt x="324998" y="952158"/>
                </a:lnTo>
                <a:lnTo>
                  <a:pt x="319781" y="939895"/>
                </a:lnTo>
                <a:lnTo>
                  <a:pt x="315017" y="927178"/>
                </a:lnTo>
                <a:lnTo>
                  <a:pt x="310026" y="914915"/>
                </a:lnTo>
                <a:lnTo>
                  <a:pt x="305716" y="902425"/>
                </a:lnTo>
                <a:lnTo>
                  <a:pt x="301633" y="889936"/>
                </a:lnTo>
                <a:lnTo>
                  <a:pt x="297777" y="877673"/>
                </a:lnTo>
                <a:lnTo>
                  <a:pt x="294147" y="864956"/>
                </a:lnTo>
                <a:lnTo>
                  <a:pt x="290972" y="852693"/>
                </a:lnTo>
                <a:lnTo>
                  <a:pt x="287796" y="840431"/>
                </a:lnTo>
                <a:lnTo>
                  <a:pt x="285074" y="827941"/>
                </a:lnTo>
                <a:lnTo>
                  <a:pt x="282352" y="815451"/>
                </a:lnTo>
                <a:lnTo>
                  <a:pt x="280310" y="803415"/>
                </a:lnTo>
                <a:lnTo>
                  <a:pt x="278269" y="791153"/>
                </a:lnTo>
                <a:lnTo>
                  <a:pt x="276681" y="778890"/>
                </a:lnTo>
                <a:lnTo>
                  <a:pt x="275093" y="766854"/>
                </a:lnTo>
                <a:lnTo>
                  <a:pt x="273732" y="754819"/>
                </a:lnTo>
                <a:lnTo>
                  <a:pt x="272824" y="743010"/>
                </a:lnTo>
                <a:lnTo>
                  <a:pt x="272144" y="730975"/>
                </a:lnTo>
                <a:lnTo>
                  <a:pt x="271690" y="719166"/>
                </a:lnTo>
                <a:lnTo>
                  <a:pt x="271463" y="707358"/>
                </a:lnTo>
                <a:lnTo>
                  <a:pt x="271690" y="695776"/>
                </a:lnTo>
                <a:lnTo>
                  <a:pt x="271917" y="684422"/>
                </a:lnTo>
                <a:lnTo>
                  <a:pt x="272371" y="672840"/>
                </a:lnTo>
                <a:lnTo>
                  <a:pt x="273505" y="661486"/>
                </a:lnTo>
                <a:lnTo>
                  <a:pt x="274639" y="650359"/>
                </a:lnTo>
                <a:lnTo>
                  <a:pt x="276000" y="639232"/>
                </a:lnTo>
                <a:lnTo>
                  <a:pt x="277588" y="628331"/>
                </a:lnTo>
                <a:lnTo>
                  <a:pt x="279630" y="617431"/>
                </a:lnTo>
                <a:lnTo>
                  <a:pt x="281671" y="606758"/>
                </a:lnTo>
                <a:lnTo>
                  <a:pt x="284166" y="596312"/>
                </a:lnTo>
                <a:lnTo>
                  <a:pt x="286888" y="585639"/>
                </a:lnTo>
                <a:lnTo>
                  <a:pt x="289837" y="575420"/>
                </a:lnTo>
                <a:lnTo>
                  <a:pt x="293240" y="565428"/>
                </a:lnTo>
                <a:lnTo>
                  <a:pt x="296643" y="555436"/>
                </a:lnTo>
                <a:lnTo>
                  <a:pt x="300272" y="545672"/>
                </a:lnTo>
                <a:lnTo>
                  <a:pt x="304582" y="535907"/>
                </a:lnTo>
                <a:lnTo>
                  <a:pt x="308665" y="526823"/>
                </a:lnTo>
                <a:lnTo>
                  <a:pt x="313202" y="517513"/>
                </a:lnTo>
                <a:lnTo>
                  <a:pt x="317966" y="508202"/>
                </a:lnTo>
                <a:lnTo>
                  <a:pt x="323183" y="499573"/>
                </a:lnTo>
                <a:lnTo>
                  <a:pt x="328627" y="490944"/>
                </a:lnTo>
                <a:lnTo>
                  <a:pt x="334072" y="482542"/>
                </a:lnTo>
                <a:lnTo>
                  <a:pt x="339969" y="474139"/>
                </a:lnTo>
                <a:lnTo>
                  <a:pt x="345867" y="466191"/>
                </a:lnTo>
                <a:lnTo>
                  <a:pt x="352219" y="458243"/>
                </a:lnTo>
                <a:lnTo>
                  <a:pt x="359024" y="450976"/>
                </a:lnTo>
                <a:lnTo>
                  <a:pt x="365829" y="443483"/>
                </a:lnTo>
                <a:lnTo>
                  <a:pt x="373315" y="436216"/>
                </a:lnTo>
                <a:lnTo>
                  <a:pt x="380801" y="429403"/>
                </a:lnTo>
                <a:lnTo>
                  <a:pt x="388514" y="423045"/>
                </a:lnTo>
                <a:lnTo>
                  <a:pt x="396453" y="416459"/>
                </a:lnTo>
                <a:lnTo>
                  <a:pt x="404619" y="410328"/>
                </a:lnTo>
                <a:lnTo>
                  <a:pt x="411651" y="405559"/>
                </a:lnTo>
                <a:lnTo>
                  <a:pt x="418991" y="400883"/>
                </a:lnTo>
                <a:close/>
                <a:moveTo>
                  <a:pt x="1336999" y="252412"/>
                </a:moveTo>
                <a:lnTo>
                  <a:pt x="1344943" y="252638"/>
                </a:lnTo>
                <a:lnTo>
                  <a:pt x="1352660" y="253092"/>
                </a:lnTo>
                <a:lnTo>
                  <a:pt x="1360603" y="254224"/>
                </a:lnTo>
                <a:lnTo>
                  <a:pt x="1368547" y="255357"/>
                </a:lnTo>
                <a:lnTo>
                  <a:pt x="1376264" y="256943"/>
                </a:lnTo>
                <a:lnTo>
                  <a:pt x="1383981" y="258982"/>
                </a:lnTo>
                <a:lnTo>
                  <a:pt x="1391243" y="261475"/>
                </a:lnTo>
                <a:lnTo>
                  <a:pt x="1398733" y="264420"/>
                </a:lnTo>
                <a:lnTo>
                  <a:pt x="1406223" y="267365"/>
                </a:lnTo>
                <a:lnTo>
                  <a:pt x="1413259" y="270990"/>
                </a:lnTo>
                <a:lnTo>
                  <a:pt x="1420295" y="274842"/>
                </a:lnTo>
                <a:lnTo>
                  <a:pt x="1427104" y="279147"/>
                </a:lnTo>
                <a:lnTo>
                  <a:pt x="1433913" y="283905"/>
                </a:lnTo>
                <a:lnTo>
                  <a:pt x="1440268" y="288663"/>
                </a:lnTo>
                <a:lnTo>
                  <a:pt x="1446396" y="293874"/>
                </a:lnTo>
                <a:lnTo>
                  <a:pt x="1452524" y="299764"/>
                </a:lnTo>
                <a:lnTo>
                  <a:pt x="1458425" y="305428"/>
                </a:lnTo>
                <a:lnTo>
                  <a:pt x="1463872" y="311999"/>
                </a:lnTo>
                <a:lnTo>
                  <a:pt x="1469092" y="318569"/>
                </a:lnTo>
                <a:lnTo>
                  <a:pt x="1474086" y="325593"/>
                </a:lnTo>
                <a:lnTo>
                  <a:pt x="1478398" y="332390"/>
                </a:lnTo>
                <a:lnTo>
                  <a:pt x="1482483" y="339867"/>
                </a:lnTo>
                <a:lnTo>
                  <a:pt x="1486342" y="346890"/>
                </a:lnTo>
                <a:lnTo>
                  <a:pt x="1489746" y="354593"/>
                </a:lnTo>
                <a:lnTo>
                  <a:pt x="1492470" y="362070"/>
                </a:lnTo>
                <a:lnTo>
                  <a:pt x="1494966" y="369773"/>
                </a:lnTo>
                <a:lnTo>
                  <a:pt x="1497009" y="377703"/>
                </a:lnTo>
                <a:lnTo>
                  <a:pt x="1498825" y="385407"/>
                </a:lnTo>
                <a:lnTo>
                  <a:pt x="1500186" y="393336"/>
                </a:lnTo>
                <a:lnTo>
                  <a:pt x="1500867" y="401266"/>
                </a:lnTo>
                <a:lnTo>
                  <a:pt x="1501775" y="409196"/>
                </a:lnTo>
                <a:lnTo>
                  <a:pt x="1501775" y="416899"/>
                </a:lnTo>
                <a:lnTo>
                  <a:pt x="1501775" y="424829"/>
                </a:lnTo>
                <a:lnTo>
                  <a:pt x="1500867" y="432532"/>
                </a:lnTo>
                <a:lnTo>
                  <a:pt x="1500186" y="440462"/>
                </a:lnTo>
                <a:lnTo>
                  <a:pt x="1498598" y="448165"/>
                </a:lnTo>
                <a:lnTo>
                  <a:pt x="1497009" y="456095"/>
                </a:lnTo>
                <a:lnTo>
                  <a:pt x="1494966" y="463572"/>
                </a:lnTo>
                <a:lnTo>
                  <a:pt x="1492470" y="471275"/>
                </a:lnTo>
                <a:lnTo>
                  <a:pt x="1489746" y="478525"/>
                </a:lnTo>
                <a:lnTo>
                  <a:pt x="1486569" y="485776"/>
                </a:lnTo>
                <a:lnTo>
                  <a:pt x="1482937" y="493026"/>
                </a:lnTo>
                <a:lnTo>
                  <a:pt x="1479079" y="500049"/>
                </a:lnTo>
                <a:lnTo>
                  <a:pt x="1474993" y="506846"/>
                </a:lnTo>
                <a:lnTo>
                  <a:pt x="1470454" y="513417"/>
                </a:lnTo>
                <a:lnTo>
                  <a:pt x="1465234" y="519987"/>
                </a:lnTo>
                <a:lnTo>
                  <a:pt x="1460241" y="526104"/>
                </a:lnTo>
                <a:lnTo>
                  <a:pt x="1454567" y="532222"/>
                </a:lnTo>
                <a:lnTo>
                  <a:pt x="1448439" y="537886"/>
                </a:lnTo>
                <a:lnTo>
                  <a:pt x="1442311" y="543550"/>
                </a:lnTo>
                <a:lnTo>
                  <a:pt x="1435502" y="548761"/>
                </a:lnTo>
                <a:lnTo>
                  <a:pt x="1430508" y="552160"/>
                </a:lnTo>
                <a:lnTo>
                  <a:pt x="1425515" y="555558"/>
                </a:lnTo>
                <a:lnTo>
                  <a:pt x="1420522" y="558730"/>
                </a:lnTo>
                <a:lnTo>
                  <a:pt x="1415075" y="561675"/>
                </a:lnTo>
                <a:lnTo>
                  <a:pt x="1410082" y="564168"/>
                </a:lnTo>
                <a:lnTo>
                  <a:pt x="1404634" y="566886"/>
                </a:lnTo>
                <a:lnTo>
                  <a:pt x="1399187" y="569152"/>
                </a:lnTo>
                <a:lnTo>
                  <a:pt x="1393967" y="571191"/>
                </a:lnTo>
                <a:lnTo>
                  <a:pt x="1388293" y="573230"/>
                </a:lnTo>
                <a:lnTo>
                  <a:pt x="1382846" y="575043"/>
                </a:lnTo>
                <a:lnTo>
                  <a:pt x="1377172" y="576402"/>
                </a:lnTo>
                <a:lnTo>
                  <a:pt x="1371498" y="577762"/>
                </a:lnTo>
                <a:lnTo>
                  <a:pt x="1366050" y="578894"/>
                </a:lnTo>
                <a:lnTo>
                  <a:pt x="1360376" y="579574"/>
                </a:lnTo>
                <a:lnTo>
                  <a:pt x="1354702" y="580480"/>
                </a:lnTo>
                <a:lnTo>
                  <a:pt x="1349028" y="580934"/>
                </a:lnTo>
                <a:lnTo>
                  <a:pt x="1343354" y="581160"/>
                </a:lnTo>
                <a:lnTo>
                  <a:pt x="1337680" y="581387"/>
                </a:lnTo>
                <a:lnTo>
                  <a:pt x="1332006" y="581387"/>
                </a:lnTo>
                <a:lnTo>
                  <a:pt x="1326332" y="580934"/>
                </a:lnTo>
                <a:lnTo>
                  <a:pt x="1320658" y="580707"/>
                </a:lnTo>
                <a:lnTo>
                  <a:pt x="1314983" y="579801"/>
                </a:lnTo>
                <a:lnTo>
                  <a:pt x="1309309" y="579121"/>
                </a:lnTo>
                <a:lnTo>
                  <a:pt x="1304089" y="577988"/>
                </a:lnTo>
                <a:lnTo>
                  <a:pt x="1298415" y="576855"/>
                </a:lnTo>
                <a:lnTo>
                  <a:pt x="1292968" y="575269"/>
                </a:lnTo>
                <a:lnTo>
                  <a:pt x="1287294" y="573683"/>
                </a:lnTo>
                <a:lnTo>
                  <a:pt x="1282074" y="571871"/>
                </a:lnTo>
                <a:lnTo>
                  <a:pt x="1276626" y="569832"/>
                </a:lnTo>
                <a:lnTo>
                  <a:pt x="1271406" y="567793"/>
                </a:lnTo>
                <a:lnTo>
                  <a:pt x="1266413" y="565527"/>
                </a:lnTo>
                <a:lnTo>
                  <a:pt x="1261193" y="563035"/>
                </a:lnTo>
                <a:lnTo>
                  <a:pt x="753246" y="941401"/>
                </a:lnTo>
                <a:lnTo>
                  <a:pt x="750296" y="943667"/>
                </a:lnTo>
                <a:lnTo>
                  <a:pt x="747118" y="945480"/>
                </a:lnTo>
                <a:lnTo>
                  <a:pt x="743941" y="947292"/>
                </a:lnTo>
                <a:lnTo>
                  <a:pt x="740990" y="949105"/>
                </a:lnTo>
                <a:lnTo>
                  <a:pt x="737586" y="950238"/>
                </a:lnTo>
                <a:lnTo>
                  <a:pt x="734181" y="951597"/>
                </a:lnTo>
                <a:lnTo>
                  <a:pt x="731004" y="952956"/>
                </a:lnTo>
                <a:lnTo>
                  <a:pt x="727599" y="953636"/>
                </a:lnTo>
                <a:lnTo>
                  <a:pt x="723968" y="954316"/>
                </a:lnTo>
                <a:lnTo>
                  <a:pt x="720790" y="954995"/>
                </a:lnTo>
                <a:lnTo>
                  <a:pt x="717159" y="955449"/>
                </a:lnTo>
                <a:lnTo>
                  <a:pt x="713754" y="955675"/>
                </a:lnTo>
                <a:lnTo>
                  <a:pt x="710123" y="955675"/>
                </a:lnTo>
                <a:lnTo>
                  <a:pt x="706945" y="955675"/>
                </a:lnTo>
                <a:lnTo>
                  <a:pt x="703314" y="955449"/>
                </a:lnTo>
                <a:lnTo>
                  <a:pt x="699910" y="954995"/>
                </a:lnTo>
                <a:lnTo>
                  <a:pt x="696505" y="954316"/>
                </a:lnTo>
                <a:lnTo>
                  <a:pt x="693101" y="953636"/>
                </a:lnTo>
                <a:lnTo>
                  <a:pt x="689696" y="952956"/>
                </a:lnTo>
                <a:lnTo>
                  <a:pt x="686519" y="951824"/>
                </a:lnTo>
                <a:lnTo>
                  <a:pt x="683341" y="950691"/>
                </a:lnTo>
                <a:lnTo>
                  <a:pt x="679937" y="949105"/>
                </a:lnTo>
                <a:lnTo>
                  <a:pt x="676986" y="947519"/>
                </a:lnTo>
                <a:lnTo>
                  <a:pt x="673809" y="945933"/>
                </a:lnTo>
                <a:lnTo>
                  <a:pt x="671085" y="944120"/>
                </a:lnTo>
                <a:lnTo>
                  <a:pt x="667908" y="942081"/>
                </a:lnTo>
                <a:lnTo>
                  <a:pt x="665184" y="939815"/>
                </a:lnTo>
                <a:lnTo>
                  <a:pt x="662460" y="937550"/>
                </a:lnTo>
                <a:lnTo>
                  <a:pt x="659737" y="935284"/>
                </a:lnTo>
                <a:lnTo>
                  <a:pt x="657240" y="932792"/>
                </a:lnTo>
                <a:lnTo>
                  <a:pt x="654971" y="929847"/>
                </a:lnTo>
                <a:lnTo>
                  <a:pt x="652474" y="926901"/>
                </a:lnTo>
                <a:lnTo>
                  <a:pt x="650431" y="923956"/>
                </a:lnTo>
                <a:lnTo>
                  <a:pt x="648389" y="921010"/>
                </a:lnTo>
                <a:lnTo>
                  <a:pt x="646573" y="917612"/>
                </a:lnTo>
                <a:lnTo>
                  <a:pt x="645211" y="914440"/>
                </a:lnTo>
                <a:lnTo>
                  <a:pt x="643622" y="911268"/>
                </a:lnTo>
                <a:lnTo>
                  <a:pt x="642261" y="907869"/>
                </a:lnTo>
                <a:lnTo>
                  <a:pt x="641353" y="904471"/>
                </a:lnTo>
                <a:lnTo>
                  <a:pt x="640218" y="901299"/>
                </a:lnTo>
                <a:lnTo>
                  <a:pt x="639537" y="897674"/>
                </a:lnTo>
                <a:lnTo>
                  <a:pt x="639083" y="894275"/>
                </a:lnTo>
                <a:lnTo>
                  <a:pt x="638629" y="890877"/>
                </a:lnTo>
                <a:lnTo>
                  <a:pt x="638402" y="887478"/>
                </a:lnTo>
                <a:lnTo>
                  <a:pt x="638175" y="883853"/>
                </a:lnTo>
                <a:lnTo>
                  <a:pt x="638402" y="880455"/>
                </a:lnTo>
                <a:lnTo>
                  <a:pt x="638629" y="877056"/>
                </a:lnTo>
                <a:lnTo>
                  <a:pt x="639083" y="873658"/>
                </a:lnTo>
                <a:lnTo>
                  <a:pt x="639764" y="870259"/>
                </a:lnTo>
                <a:lnTo>
                  <a:pt x="640218" y="867087"/>
                </a:lnTo>
                <a:lnTo>
                  <a:pt x="641353" y="863689"/>
                </a:lnTo>
                <a:lnTo>
                  <a:pt x="642261" y="860290"/>
                </a:lnTo>
                <a:lnTo>
                  <a:pt x="643622" y="857118"/>
                </a:lnTo>
                <a:lnTo>
                  <a:pt x="644984" y="853946"/>
                </a:lnTo>
                <a:lnTo>
                  <a:pt x="646346" y="850548"/>
                </a:lnTo>
                <a:lnTo>
                  <a:pt x="648162" y="847603"/>
                </a:lnTo>
                <a:lnTo>
                  <a:pt x="649977" y="844657"/>
                </a:lnTo>
                <a:lnTo>
                  <a:pt x="652020" y="841712"/>
                </a:lnTo>
                <a:lnTo>
                  <a:pt x="654063" y="838766"/>
                </a:lnTo>
                <a:lnTo>
                  <a:pt x="656332" y="836274"/>
                </a:lnTo>
                <a:lnTo>
                  <a:pt x="659056" y="833555"/>
                </a:lnTo>
                <a:lnTo>
                  <a:pt x="661553" y="831290"/>
                </a:lnTo>
                <a:lnTo>
                  <a:pt x="664276" y="828571"/>
                </a:lnTo>
                <a:lnTo>
                  <a:pt x="667227" y="826305"/>
                </a:lnTo>
                <a:lnTo>
                  <a:pt x="1174946" y="447939"/>
                </a:lnTo>
                <a:lnTo>
                  <a:pt x="1174265" y="442275"/>
                </a:lnTo>
                <a:lnTo>
                  <a:pt x="1173358" y="436611"/>
                </a:lnTo>
                <a:lnTo>
                  <a:pt x="1172677" y="431173"/>
                </a:lnTo>
                <a:lnTo>
                  <a:pt x="1172450" y="425282"/>
                </a:lnTo>
                <a:lnTo>
                  <a:pt x="1172223" y="419618"/>
                </a:lnTo>
                <a:lnTo>
                  <a:pt x="1172223" y="413954"/>
                </a:lnTo>
                <a:lnTo>
                  <a:pt x="1172450" y="408290"/>
                </a:lnTo>
                <a:lnTo>
                  <a:pt x="1172677" y="402626"/>
                </a:lnTo>
                <a:lnTo>
                  <a:pt x="1173358" y="396961"/>
                </a:lnTo>
                <a:lnTo>
                  <a:pt x="1174265" y="391524"/>
                </a:lnTo>
                <a:lnTo>
                  <a:pt x="1175173" y="385860"/>
                </a:lnTo>
                <a:lnTo>
                  <a:pt x="1176308" y="380195"/>
                </a:lnTo>
                <a:lnTo>
                  <a:pt x="1177443" y="374758"/>
                </a:lnTo>
                <a:lnTo>
                  <a:pt x="1179032" y="369094"/>
                </a:lnTo>
                <a:lnTo>
                  <a:pt x="1180847" y="363883"/>
                </a:lnTo>
                <a:lnTo>
                  <a:pt x="1182890" y="358445"/>
                </a:lnTo>
                <a:lnTo>
                  <a:pt x="1184933" y="353461"/>
                </a:lnTo>
                <a:lnTo>
                  <a:pt x="1187202" y="348023"/>
                </a:lnTo>
                <a:lnTo>
                  <a:pt x="1189699" y="342812"/>
                </a:lnTo>
                <a:lnTo>
                  <a:pt x="1192423" y="337828"/>
                </a:lnTo>
                <a:lnTo>
                  <a:pt x="1195146" y="332843"/>
                </a:lnTo>
                <a:lnTo>
                  <a:pt x="1198324" y="328085"/>
                </a:lnTo>
                <a:lnTo>
                  <a:pt x="1201274" y="323101"/>
                </a:lnTo>
                <a:lnTo>
                  <a:pt x="1204906" y="318569"/>
                </a:lnTo>
                <a:lnTo>
                  <a:pt x="1208537" y="314038"/>
                </a:lnTo>
                <a:lnTo>
                  <a:pt x="1212168" y="309280"/>
                </a:lnTo>
                <a:lnTo>
                  <a:pt x="1216254" y="304975"/>
                </a:lnTo>
                <a:lnTo>
                  <a:pt x="1220339" y="300671"/>
                </a:lnTo>
                <a:lnTo>
                  <a:pt x="1224425" y="296592"/>
                </a:lnTo>
                <a:lnTo>
                  <a:pt x="1228964" y="292514"/>
                </a:lnTo>
                <a:lnTo>
                  <a:pt x="1233503" y="288663"/>
                </a:lnTo>
                <a:lnTo>
                  <a:pt x="1238496" y="285037"/>
                </a:lnTo>
                <a:lnTo>
                  <a:pt x="1245305" y="280280"/>
                </a:lnTo>
                <a:lnTo>
                  <a:pt x="1252341" y="275522"/>
                </a:lnTo>
                <a:lnTo>
                  <a:pt x="1259604" y="271443"/>
                </a:lnTo>
                <a:lnTo>
                  <a:pt x="1266867" y="268045"/>
                </a:lnTo>
                <a:lnTo>
                  <a:pt x="1274584" y="264646"/>
                </a:lnTo>
                <a:lnTo>
                  <a:pt x="1282074" y="261475"/>
                </a:lnTo>
                <a:lnTo>
                  <a:pt x="1289563" y="259209"/>
                </a:lnTo>
                <a:lnTo>
                  <a:pt x="1297507" y="256943"/>
                </a:lnTo>
                <a:lnTo>
                  <a:pt x="1305224" y="255357"/>
                </a:lnTo>
                <a:lnTo>
                  <a:pt x="1313168" y="253998"/>
                </a:lnTo>
                <a:lnTo>
                  <a:pt x="1321111" y="253092"/>
                </a:lnTo>
                <a:lnTo>
                  <a:pt x="1329055" y="252638"/>
                </a:lnTo>
                <a:lnTo>
                  <a:pt x="1336999" y="252412"/>
                </a:lnTo>
                <a:close/>
                <a:moveTo>
                  <a:pt x="545651" y="233362"/>
                </a:moveTo>
                <a:lnTo>
                  <a:pt x="557224" y="233589"/>
                </a:lnTo>
                <a:lnTo>
                  <a:pt x="568797" y="234042"/>
                </a:lnTo>
                <a:lnTo>
                  <a:pt x="580370" y="234723"/>
                </a:lnTo>
                <a:lnTo>
                  <a:pt x="592170" y="235403"/>
                </a:lnTo>
                <a:lnTo>
                  <a:pt x="603970" y="236764"/>
                </a:lnTo>
                <a:lnTo>
                  <a:pt x="615770" y="238351"/>
                </a:lnTo>
                <a:lnTo>
                  <a:pt x="627796" y="240165"/>
                </a:lnTo>
                <a:lnTo>
                  <a:pt x="639596" y="242207"/>
                </a:lnTo>
                <a:lnTo>
                  <a:pt x="651623" y="244701"/>
                </a:lnTo>
                <a:lnTo>
                  <a:pt x="663650" y="247196"/>
                </a:lnTo>
                <a:lnTo>
                  <a:pt x="675450" y="250144"/>
                </a:lnTo>
                <a:lnTo>
                  <a:pt x="687477" y="253319"/>
                </a:lnTo>
                <a:lnTo>
                  <a:pt x="699504" y="256721"/>
                </a:lnTo>
                <a:lnTo>
                  <a:pt x="711530" y="260576"/>
                </a:lnTo>
                <a:lnTo>
                  <a:pt x="723557" y="264658"/>
                </a:lnTo>
                <a:lnTo>
                  <a:pt x="735584" y="268740"/>
                </a:lnTo>
                <a:lnTo>
                  <a:pt x="747611" y="273276"/>
                </a:lnTo>
                <a:lnTo>
                  <a:pt x="759638" y="278265"/>
                </a:lnTo>
                <a:lnTo>
                  <a:pt x="771665" y="283255"/>
                </a:lnTo>
                <a:lnTo>
                  <a:pt x="783691" y="288471"/>
                </a:lnTo>
                <a:lnTo>
                  <a:pt x="795718" y="294140"/>
                </a:lnTo>
                <a:lnTo>
                  <a:pt x="807745" y="300037"/>
                </a:lnTo>
                <a:lnTo>
                  <a:pt x="819545" y="306160"/>
                </a:lnTo>
                <a:lnTo>
                  <a:pt x="831572" y="312510"/>
                </a:lnTo>
                <a:lnTo>
                  <a:pt x="843372" y="319087"/>
                </a:lnTo>
                <a:lnTo>
                  <a:pt x="855172" y="326117"/>
                </a:lnTo>
                <a:lnTo>
                  <a:pt x="866972" y="333148"/>
                </a:lnTo>
                <a:lnTo>
                  <a:pt x="878772" y="340405"/>
                </a:lnTo>
                <a:lnTo>
                  <a:pt x="890571" y="348115"/>
                </a:lnTo>
                <a:lnTo>
                  <a:pt x="901918" y="356053"/>
                </a:lnTo>
                <a:lnTo>
                  <a:pt x="913491" y="364217"/>
                </a:lnTo>
                <a:lnTo>
                  <a:pt x="925064" y="372382"/>
                </a:lnTo>
                <a:lnTo>
                  <a:pt x="936637" y="380999"/>
                </a:lnTo>
                <a:lnTo>
                  <a:pt x="947756" y="390071"/>
                </a:lnTo>
                <a:lnTo>
                  <a:pt x="959102" y="398915"/>
                </a:lnTo>
                <a:lnTo>
                  <a:pt x="970448" y="408440"/>
                </a:lnTo>
                <a:lnTo>
                  <a:pt x="981340" y="417965"/>
                </a:lnTo>
                <a:lnTo>
                  <a:pt x="992459" y="427717"/>
                </a:lnTo>
                <a:lnTo>
                  <a:pt x="1003351" y="437696"/>
                </a:lnTo>
                <a:lnTo>
                  <a:pt x="1014017" y="448128"/>
                </a:lnTo>
                <a:lnTo>
                  <a:pt x="1024909" y="458560"/>
                </a:lnTo>
                <a:lnTo>
                  <a:pt x="1035347" y="469446"/>
                </a:lnTo>
                <a:lnTo>
                  <a:pt x="1045786" y="480105"/>
                </a:lnTo>
                <a:lnTo>
                  <a:pt x="968447" y="537849"/>
                </a:lnTo>
                <a:lnTo>
                  <a:pt x="968548" y="537951"/>
                </a:lnTo>
                <a:lnTo>
                  <a:pt x="706546" y="733927"/>
                </a:lnTo>
                <a:lnTo>
                  <a:pt x="764164" y="550895"/>
                </a:lnTo>
                <a:lnTo>
                  <a:pt x="764617" y="545899"/>
                </a:lnTo>
                <a:lnTo>
                  <a:pt x="764617" y="541130"/>
                </a:lnTo>
                <a:lnTo>
                  <a:pt x="764164" y="536134"/>
                </a:lnTo>
                <a:lnTo>
                  <a:pt x="763256" y="531365"/>
                </a:lnTo>
                <a:lnTo>
                  <a:pt x="762122" y="526823"/>
                </a:lnTo>
                <a:lnTo>
                  <a:pt x="760534" y="522055"/>
                </a:lnTo>
                <a:lnTo>
                  <a:pt x="758493" y="517740"/>
                </a:lnTo>
                <a:lnTo>
                  <a:pt x="756224" y="513425"/>
                </a:lnTo>
                <a:lnTo>
                  <a:pt x="753729" y="509338"/>
                </a:lnTo>
                <a:lnTo>
                  <a:pt x="750553" y="505477"/>
                </a:lnTo>
                <a:lnTo>
                  <a:pt x="747377" y="502071"/>
                </a:lnTo>
                <a:lnTo>
                  <a:pt x="743975" y="498892"/>
                </a:lnTo>
                <a:lnTo>
                  <a:pt x="740345" y="495713"/>
                </a:lnTo>
                <a:lnTo>
                  <a:pt x="736489" y="493215"/>
                </a:lnTo>
                <a:lnTo>
                  <a:pt x="732406" y="491171"/>
                </a:lnTo>
                <a:lnTo>
                  <a:pt x="728096" y="489354"/>
                </a:lnTo>
                <a:lnTo>
                  <a:pt x="724013" y="487992"/>
                </a:lnTo>
                <a:lnTo>
                  <a:pt x="719929" y="487310"/>
                </a:lnTo>
                <a:lnTo>
                  <a:pt x="715846" y="487083"/>
                </a:lnTo>
                <a:lnTo>
                  <a:pt x="711990" y="487083"/>
                </a:lnTo>
                <a:lnTo>
                  <a:pt x="708134" y="487765"/>
                </a:lnTo>
                <a:lnTo>
                  <a:pt x="704504" y="488900"/>
                </a:lnTo>
                <a:lnTo>
                  <a:pt x="701102" y="490262"/>
                </a:lnTo>
                <a:lnTo>
                  <a:pt x="697926" y="492079"/>
                </a:lnTo>
                <a:lnTo>
                  <a:pt x="694977" y="494577"/>
                </a:lnTo>
                <a:lnTo>
                  <a:pt x="692255" y="497302"/>
                </a:lnTo>
                <a:lnTo>
                  <a:pt x="689986" y="500254"/>
                </a:lnTo>
                <a:lnTo>
                  <a:pt x="687945" y="503661"/>
                </a:lnTo>
                <a:lnTo>
                  <a:pt x="685903" y="507521"/>
                </a:lnTo>
                <a:lnTo>
                  <a:pt x="684542" y="511609"/>
                </a:lnTo>
                <a:lnTo>
                  <a:pt x="683181" y="515923"/>
                </a:lnTo>
                <a:lnTo>
                  <a:pt x="682501" y="520692"/>
                </a:lnTo>
                <a:lnTo>
                  <a:pt x="591310" y="808866"/>
                </a:lnTo>
                <a:lnTo>
                  <a:pt x="531651" y="534544"/>
                </a:lnTo>
                <a:lnTo>
                  <a:pt x="529156" y="529776"/>
                </a:lnTo>
                <a:lnTo>
                  <a:pt x="526433" y="525688"/>
                </a:lnTo>
                <a:lnTo>
                  <a:pt x="523258" y="521828"/>
                </a:lnTo>
                <a:lnTo>
                  <a:pt x="519855" y="518648"/>
                </a:lnTo>
                <a:lnTo>
                  <a:pt x="516452" y="515696"/>
                </a:lnTo>
                <a:lnTo>
                  <a:pt x="512823" y="513198"/>
                </a:lnTo>
                <a:lnTo>
                  <a:pt x="508967" y="510927"/>
                </a:lnTo>
                <a:lnTo>
                  <a:pt x="505110" y="509338"/>
                </a:lnTo>
                <a:lnTo>
                  <a:pt x="501481" y="507975"/>
                </a:lnTo>
                <a:lnTo>
                  <a:pt x="497624" y="507067"/>
                </a:lnTo>
                <a:lnTo>
                  <a:pt x="493768" y="506840"/>
                </a:lnTo>
                <a:lnTo>
                  <a:pt x="489912" y="506840"/>
                </a:lnTo>
                <a:lnTo>
                  <a:pt x="486509" y="507294"/>
                </a:lnTo>
                <a:lnTo>
                  <a:pt x="482880" y="507975"/>
                </a:lnTo>
                <a:lnTo>
                  <a:pt x="479477" y="509565"/>
                </a:lnTo>
                <a:lnTo>
                  <a:pt x="476301" y="511609"/>
                </a:lnTo>
                <a:lnTo>
                  <a:pt x="473352" y="513880"/>
                </a:lnTo>
                <a:lnTo>
                  <a:pt x="470857" y="516832"/>
                </a:lnTo>
                <a:lnTo>
                  <a:pt x="468589" y="519784"/>
                </a:lnTo>
                <a:lnTo>
                  <a:pt x="466774" y="523417"/>
                </a:lnTo>
                <a:lnTo>
                  <a:pt x="465186" y="527051"/>
                </a:lnTo>
                <a:lnTo>
                  <a:pt x="463825" y="531138"/>
                </a:lnTo>
                <a:lnTo>
                  <a:pt x="462918" y="535453"/>
                </a:lnTo>
                <a:lnTo>
                  <a:pt x="462464" y="539767"/>
                </a:lnTo>
                <a:lnTo>
                  <a:pt x="462010" y="544536"/>
                </a:lnTo>
                <a:lnTo>
                  <a:pt x="462464" y="549305"/>
                </a:lnTo>
                <a:lnTo>
                  <a:pt x="462691" y="554074"/>
                </a:lnTo>
                <a:lnTo>
                  <a:pt x="463371" y="559070"/>
                </a:lnTo>
                <a:lnTo>
                  <a:pt x="464506" y="564066"/>
                </a:lnTo>
                <a:lnTo>
                  <a:pt x="465867" y="569289"/>
                </a:lnTo>
                <a:lnTo>
                  <a:pt x="467455" y="574058"/>
                </a:lnTo>
                <a:lnTo>
                  <a:pt x="469496" y="579281"/>
                </a:lnTo>
                <a:lnTo>
                  <a:pt x="526207" y="858598"/>
                </a:lnTo>
                <a:lnTo>
                  <a:pt x="392143" y="734835"/>
                </a:lnTo>
                <a:lnTo>
                  <a:pt x="389194" y="732791"/>
                </a:lnTo>
                <a:lnTo>
                  <a:pt x="386018" y="731202"/>
                </a:lnTo>
                <a:lnTo>
                  <a:pt x="383069" y="730066"/>
                </a:lnTo>
                <a:lnTo>
                  <a:pt x="380120" y="729612"/>
                </a:lnTo>
                <a:lnTo>
                  <a:pt x="377398" y="729612"/>
                </a:lnTo>
                <a:lnTo>
                  <a:pt x="374676" y="730293"/>
                </a:lnTo>
                <a:lnTo>
                  <a:pt x="371954" y="731202"/>
                </a:lnTo>
                <a:lnTo>
                  <a:pt x="369459" y="732791"/>
                </a:lnTo>
                <a:lnTo>
                  <a:pt x="367190" y="734835"/>
                </a:lnTo>
                <a:lnTo>
                  <a:pt x="365149" y="737333"/>
                </a:lnTo>
                <a:lnTo>
                  <a:pt x="363107" y="740285"/>
                </a:lnTo>
                <a:lnTo>
                  <a:pt x="361293" y="743919"/>
                </a:lnTo>
                <a:lnTo>
                  <a:pt x="359932" y="747552"/>
                </a:lnTo>
                <a:lnTo>
                  <a:pt x="358797" y="751640"/>
                </a:lnTo>
                <a:lnTo>
                  <a:pt x="357663" y="756408"/>
                </a:lnTo>
                <a:lnTo>
                  <a:pt x="357209" y="761404"/>
                </a:lnTo>
                <a:lnTo>
                  <a:pt x="356756" y="766627"/>
                </a:lnTo>
                <a:lnTo>
                  <a:pt x="356756" y="772077"/>
                </a:lnTo>
                <a:lnTo>
                  <a:pt x="356983" y="777300"/>
                </a:lnTo>
                <a:lnTo>
                  <a:pt x="357436" y="782751"/>
                </a:lnTo>
                <a:lnTo>
                  <a:pt x="358117" y="788201"/>
                </a:lnTo>
                <a:lnTo>
                  <a:pt x="359251" y="793197"/>
                </a:lnTo>
                <a:lnTo>
                  <a:pt x="360612" y="798647"/>
                </a:lnTo>
                <a:lnTo>
                  <a:pt x="361746" y="803870"/>
                </a:lnTo>
                <a:lnTo>
                  <a:pt x="363561" y="808638"/>
                </a:lnTo>
                <a:lnTo>
                  <a:pt x="365376" y="813407"/>
                </a:lnTo>
                <a:lnTo>
                  <a:pt x="367417" y="817949"/>
                </a:lnTo>
                <a:lnTo>
                  <a:pt x="369686" y="822264"/>
                </a:lnTo>
                <a:lnTo>
                  <a:pt x="371954" y="826124"/>
                </a:lnTo>
                <a:lnTo>
                  <a:pt x="374676" y="829758"/>
                </a:lnTo>
                <a:lnTo>
                  <a:pt x="377172" y="832710"/>
                </a:lnTo>
                <a:lnTo>
                  <a:pt x="379667" y="835435"/>
                </a:lnTo>
                <a:lnTo>
                  <a:pt x="518267" y="953747"/>
                </a:lnTo>
                <a:lnTo>
                  <a:pt x="427077" y="1028686"/>
                </a:lnTo>
                <a:lnTo>
                  <a:pt x="425489" y="1030276"/>
                </a:lnTo>
                <a:lnTo>
                  <a:pt x="424581" y="1032319"/>
                </a:lnTo>
                <a:lnTo>
                  <a:pt x="423447" y="1034590"/>
                </a:lnTo>
                <a:lnTo>
                  <a:pt x="422994" y="1037315"/>
                </a:lnTo>
                <a:lnTo>
                  <a:pt x="422767" y="1040040"/>
                </a:lnTo>
                <a:lnTo>
                  <a:pt x="422994" y="1043220"/>
                </a:lnTo>
                <a:lnTo>
                  <a:pt x="423447" y="1046399"/>
                </a:lnTo>
                <a:lnTo>
                  <a:pt x="423901" y="1050032"/>
                </a:lnTo>
                <a:lnTo>
                  <a:pt x="425262" y="1053893"/>
                </a:lnTo>
                <a:lnTo>
                  <a:pt x="426623" y="1057753"/>
                </a:lnTo>
                <a:lnTo>
                  <a:pt x="427984" y="1061614"/>
                </a:lnTo>
                <a:lnTo>
                  <a:pt x="430026" y="1065701"/>
                </a:lnTo>
                <a:lnTo>
                  <a:pt x="432521" y="1069789"/>
                </a:lnTo>
                <a:lnTo>
                  <a:pt x="435016" y="1073876"/>
                </a:lnTo>
                <a:lnTo>
                  <a:pt x="437738" y="1077964"/>
                </a:lnTo>
                <a:lnTo>
                  <a:pt x="440914" y="1082052"/>
                </a:lnTo>
                <a:lnTo>
                  <a:pt x="444544" y="1085912"/>
                </a:lnTo>
                <a:lnTo>
                  <a:pt x="447719" y="1089773"/>
                </a:lnTo>
                <a:lnTo>
                  <a:pt x="451349" y="1093179"/>
                </a:lnTo>
                <a:lnTo>
                  <a:pt x="454978" y="1096131"/>
                </a:lnTo>
                <a:lnTo>
                  <a:pt x="458608" y="1098629"/>
                </a:lnTo>
                <a:lnTo>
                  <a:pt x="462010" y="1101354"/>
                </a:lnTo>
                <a:lnTo>
                  <a:pt x="465640" y="1103398"/>
                </a:lnTo>
                <a:lnTo>
                  <a:pt x="469042" y="1105214"/>
                </a:lnTo>
                <a:lnTo>
                  <a:pt x="472672" y="1106577"/>
                </a:lnTo>
                <a:lnTo>
                  <a:pt x="475621" y="1107712"/>
                </a:lnTo>
                <a:lnTo>
                  <a:pt x="478797" y="1108394"/>
                </a:lnTo>
                <a:lnTo>
                  <a:pt x="481746" y="1108621"/>
                </a:lnTo>
                <a:lnTo>
                  <a:pt x="484695" y="1108621"/>
                </a:lnTo>
                <a:lnTo>
                  <a:pt x="486963" y="1108394"/>
                </a:lnTo>
                <a:lnTo>
                  <a:pt x="489231" y="1107485"/>
                </a:lnTo>
                <a:lnTo>
                  <a:pt x="491273" y="1106350"/>
                </a:lnTo>
                <a:lnTo>
                  <a:pt x="585185" y="1028913"/>
                </a:lnTo>
                <a:lnTo>
                  <a:pt x="670478" y="1199001"/>
                </a:lnTo>
                <a:lnTo>
                  <a:pt x="672066" y="1202862"/>
                </a:lnTo>
                <a:lnTo>
                  <a:pt x="673881" y="1206495"/>
                </a:lnTo>
                <a:lnTo>
                  <a:pt x="676149" y="1210129"/>
                </a:lnTo>
                <a:lnTo>
                  <a:pt x="678644" y="1213989"/>
                </a:lnTo>
                <a:lnTo>
                  <a:pt x="681366" y="1217850"/>
                </a:lnTo>
                <a:lnTo>
                  <a:pt x="684769" y="1221483"/>
                </a:lnTo>
                <a:lnTo>
                  <a:pt x="688172" y="1225116"/>
                </a:lnTo>
                <a:lnTo>
                  <a:pt x="692028" y="1228296"/>
                </a:lnTo>
                <a:lnTo>
                  <a:pt x="695884" y="1231702"/>
                </a:lnTo>
                <a:lnTo>
                  <a:pt x="699967" y="1234881"/>
                </a:lnTo>
                <a:lnTo>
                  <a:pt x="704051" y="1237606"/>
                </a:lnTo>
                <a:lnTo>
                  <a:pt x="708361" y="1240331"/>
                </a:lnTo>
                <a:lnTo>
                  <a:pt x="712897" y="1242829"/>
                </a:lnTo>
                <a:lnTo>
                  <a:pt x="717434" y="1244873"/>
                </a:lnTo>
                <a:lnTo>
                  <a:pt x="722198" y="1246917"/>
                </a:lnTo>
                <a:lnTo>
                  <a:pt x="726735" y="1248052"/>
                </a:lnTo>
                <a:lnTo>
                  <a:pt x="731272" y="1249415"/>
                </a:lnTo>
                <a:lnTo>
                  <a:pt x="735808" y="1249869"/>
                </a:lnTo>
                <a:lnTo>
                  <a:pt x="739892" y="1250096"/>
                </a:lnTo>
                <a:lnTo>
                  <a:pt x="743748" y="1249869"/>
                </a:lnTo>
                <a:lnTo>
                  <a:pt x="747377" y="1249188"/>
                </a:lnTo>
                <a:lnTo>
                  <a:pt x="750780" y="1248052"/>
                </a:lnTo>
                <a:lnTo>
                  <a:pt x="754183" y="1246690"/>
                </a:lnTo>
                <a:lnTo>
                  <a:pt x="756905" y="1244873"/>
                </a:lnTo>
                <a:lnTo>
                  <a:pt x="759400" y="1242829"/>
                </a:lnTo>
                <a:lnTo>
                  <a:pt x="761668" y="1240104"/>
                </a:lnTo>
                <a:lnTo>
                  <a:pt x="763256" y="1237379"/>
                </a:lnTo>
                <a:lnTo>
                  <a:pt x="764844" y="1233973"/>
                </a:lnTo>
                <a:lnTo>
                  <a:pt x="765751" y="1230794"/>
                </a:lnTo>
                <a:lnTo>
                  <a:pt x="766205" y="1227160"/>
                </a:lnTo>
                <a:lnTo>
                  <a:pt x="766432" y="1223073"/>
                </a:lnTo>
                <a:lnTo>
                  <a:pt x="765978" y="1218985"/>
                </a:lnTo>
                <a:lnTo>
                  <a:pt x="688172" y="1040495"/>
                </a:lnTo>
                <a:lnTo>
                  <a:pt x="924314" y="1204224"/>
                </a:lnTo>
                <a:lnTo>
                  <a:pt x="927490" y="1208312"/>
                </a:lnTo>
                <a:lnTo>
                  <a:pt x="930892" y="1212172"/>
                </a:lnTo>
                <a:lnTo>
                  <a:pt x="934522" y="1215806"/>
                </a:lnTo>
                <a:lnTo>
                  <a:pt x="938378" y="1218985"/>
                </a:lnTo>
                <a:lnTo>
                  <a:pt x="942461" y="1221710"/>
                </a:lnTo>
                <a:lnTo>
                  <a:pt x="946318" y="1224208"/>
                </a:lnTo>
                <a:lnTo>
                  <a:pt x="950401" y="1226252"/>
                </a:lnTo>
                <a:lnTo>
                  <a:pt x="954484" y="1227841"/>
                </a:lnTo>
                <a:lnTo>
                  <a:pt x="958567" y="1229204"/>
                </a:lnTo>
                <a:lnTo>
                  <a:pt x="962423" y="1229885"/>
                </a:lnTo>
                <a:lnTo>
                  <a:pt x="966506" y="1230112"/>
                </a:lnTo>
                <a:lnTo>
                  <a:pt x="970363" y="1230112"/>
                </a:lnTo>
                <a:lnTo>
                  <a:pt x="973992" y="1229658"/>
                </a:lnTo>
                <a:lnTo>
                  <a:pt x="977622" y="1228750"/>
                </a:lnTo>
                <a:lnTo>
                  <a:pt x="980797" y="1227387"/>
                </a:lnTo>
                <a:lnTo>
                  <a:pt x="984200" y="1225343"/>
                </a:lnTo>
                <a:lnTo>
                  <a:pt x="986922" y="1223073"/>
                </a:lnTo>
                <a:lnTo>
                  <a:pt x="989644" y="1220120"/>
                </a:lnTo>
                <a:lnTo>
                  <a:pt x="991686" y="1217168"/>
                </a:lnTo>
                <a:lnTo>
                  <a:pt x="993501" y="1213762"/>
                </a:lnTo>
                <a:lnTo>
                  <a:pt x="994635" y="1210129"/>
                </a:lnTo>
                <a:lnTo>
                  <a:pt x="995769" y="1206268"/>
                </a:lnTo>
                <a:lnTo>
                  <a:pt x="996223" y="1202181"/>
                </a:lnTo>
                <a:lnTo>
                  <a:pt x="996223" y="1198093"/>
                </a:lnTo>
                <a:lnTo>
                  <a:pt x="996223" y="1193778"/>
                </a:lnTo>
                <a:lnTo>
                  <a:pt x="995542" y="1189464"/>
                </a:lnTo>
                <a:lnTo>
                  <a:pt x="994408" y="1184922"/>
                </a:lnTo>
                <a:lnTo>
                  <a:pt x="993274" y="1180380"/>
                </a:lnTo>
                <a:lnTo>
                  <a:pt x="991459" y="1175838"/>
                </a:lnTo>
                <a:lnTo>
                  <a:pt x="989417" y="1171297"/>
                </a:lnTo>
                <a:lnTo>
                  <a:pt x="986695" y="1166982"/>
                </a:lnTo>
                <a:lnTo>
                  <a:pt x="983973" y="1162440"/>
                </a:lnTo>
                <a:lnTo>
                  <a:pt x="757812" y="992352"/>
                </a:lnTo>
                <a:lnTo>
                  <a:pt x="760988" y="990763"/>
                </a:lnTo>
                <a:lnTo>
                  <a:pt x="1045901" y="1023690"/>
                </a:lnTo>
                <a:lnTo>
                  <a:pt x="1050211" y="1024826"/>
                </a:lnTo>
                <a:lnTo>
                  <a:pt x="1054294" y="1025734"/>
                </a:lnTo>
                <a:lnTo>
                  <a:pt x="1058377" y="1025961"/>
                </a:lnTo>
                <a:lnTo>
                  <a:pt x="1062234" y="1025961"/>
                </a:lnTo>
                <a:lnTo>
                  <a:pt x="1066090" y="1025280"/>
                </a:lnTo>
                <a:lnTo>
                  <a:pt x="1069493" y="1024144"/>
                </a:lnTo>
                <a:lnTo>
                  <a:pt x="1072668" y="1022782"/>
                </a:lnTo>
                <a:lnTo>
                  <a:pt x="1075617" y="1020965"/>
                </a:lnTo>
                <a:lnTo>
                  <a:pt x="1078339" y="1018694"/>
                </a:lnTo>
                <a:lnTo>
                  <a:pt x="1080608" y="1016196"/>
                </a:lnTo>
                <a:lnTo>
                  <a:pt x="1083103" y="1013244"/>
                </a:lnTo>
                <a:lnTo>
                  <a:pt x="1084464" y="1010065"/>
                </a:lnTo>
                <a:lnTo>
                  <a:pt x="1086052" y="1006432"/>
                </a:lnTo>
                <a:lnTo>
                  <a:pt x="1087186" y="1002344"/>
                </a:lnTo>
                <a:lnTo>
                  <a:pt x="1087640" y="998256"/>
                </a:lnTo>
                <a:lnTo>
                  <a:pt x="1087867" y="993715"/>
                </a:lnTo>
                <a:lnTo>
                  <a:pt x="1087640" y="988946"/>
                </a:lnTo>
                <a:lnTo>
                  <a:pt x="1086733" y="984404"/>
                </a:lnTo>
                <a:lnTo>
                  <a:pt x="1085825" y="979862"/>
                </a:lnTo>
                <a:lnTo>
                  <a:pt x="1084464" y="975548"/>
                </a:lnTo>
                <a:lnTo>
                  <a:pt x="1082423" y="970779"/>
                </a:lnTo>
                <a:lnTo>
                  <a:pt x="1080381" y="966464"/>
                </a:lnTo>
                <a:lnTo>
                  <a:pt x="1077886" y="962150"/>
                </a:lnTo>
                <a:lnTo>
                  <a:pt x="1075164" y="958062"/>
                </a:lnTo>
                <a:lnTo>
                  <a:pt x="1071988" y="954202"/>
                </a:lnTo>
                <a:lnTo>
                  <a:pt x="1068585" y="950568"/>
                </a:lnTo>
                <a:lnTo>
                  <a:pt x="1065183" y="947389"/>
                </a:lnTo>
                <a:lnTo>
                  <a:pt x="1061553" y="944210"/>
                </a:lnTo>
                <a:lnTo>
                  <a:pt x="1057470" y="941485"/>
                </a:lnTo>
                <a:lnTo>
                  <a:pt x="1053387" y="938760"/>
                </a:lnTo>
                <a:lnTo>
                  <a:pt x="1048850" y="936716"/>
                </a:lnTo>
                <a:lnTo>
                  <a:pt x="1044313" y="934899"/>
                </a:lnTo>
                <a:lnTo>
                  <a:pt x="860118" y="918549"/>
                </a:lnTo>
                <a:lnTo>
                  <a:pt x="1109698" y="731671"/>
                </a:lnTo>
                <a:lnTo>
                  <a:pt x="1109551" y="731383"/>
                </a:lnTo>
                <a:lnTo>
                  <a:pt x="1187385" y="673553"/>
                </a:lnTo>
                <a:lnTo>
                  <a:pt x="1194873" y="687387"/>
                </a:lnTo>
                <a:lnTo>
                  <a:pt x="1202362" y="701221"/>
                </a:lnTo>
                <a:lnTo>
                  <a:pt x="1209169" y="715055"/>
                </a:lnTo>
                <a:lnTo>
                  <a:pt x="1216204" y="728889"/>
                </a:lnTo>
                <a:lnTo>
                  <a:pt x="1222558" y="742723"/>
                </a:lnTo>
                <a:lnTo>
                  <a:pt x="1228684" y="756783"/>
                </a:lnTo>
                <a:lnTo>
                  <a:pt x="1234811" y="770617"/>
                </a:lnTo>
                <a:lnTo>
                  <a:pt x="1240484" y="784678"/>
                </a:lnTo>
                <a:lnTo>
                  <a:pt x="1245703" y="798512"/>
                </a:lnTo>
                <a:lnTo>
                  <a:pt x="1250923" y="812573"/>
                </a:lnTo>
                <a:lnTo>
                  <a:pt x="1255688" y="826406"/>
                </a:lnTo>
                <a:lnTo>
                  <a:pt x="1260680" y="840467"/>
                </a:lnTo>
                <a:lnTo>
                  <a:pt x="1264992" y="854301"/>
                </a:lnTo>
                <a:lnTo>
                  <a:pt x="1269076" y="868362"/>
                </a:lnTo>
                <a:lnTo>
                  <a:pt x="1272934" y="882196"/>
                </a:lnTo>
                <a:lnTo>
                  <a:pt x="1276338" y="896030"/>
                </a:lnTo>
                <a:lnTo>
                  <a:pt x="1279515" y="910090"/>
                </a:lnTo>
                <a:lnTo>
                  <a:pt x="1282692" y="923924"/>
                </a:lnTo>
                <a:lnTo>
                  <a:pt x="1285415" y="937759"/>
                </a:lnTo>
                <a:lnTo>
                  <a:pt x="1288138" y="951366"/>
                </a:lnTo>
                <a:lnTo>
                  <a:pt x="1290180" y="964973"/>
                </a:lnTo>
                <a:lnTo>
                  <a:pt x="1292222" y="978580"/>
                </a:lnTo>
                <a:lnTo>
                  <a:pt x="1294038" y="992187"/>
                </a:lnTo>
                <a:lnTo>
                  <a:pt x="1295172" y="1005794"/>
                </a:lnTo>
                <a:lnTo>
                  <a:pt x="1296534" y="1019175"/>
                </a:lnTo>
                <a:lnTo>
                  <a:pt x="1297215" y="1032555"/>
                </a:lnTo>
                <a:lnTo>
                  <a:pt x="1298122" y="1045709"/>
                </a:lnTo>
                <a:lnTo>
                  <a:pt x="1298349" y="1059089"/>
                </a:lnTo>
                <a:lnTo>
                  <a:pt x="1298576" y="1072016"/>
                </a:lnTo>
                <a:lnTo>
                  <a:pt x="1298349" y="1085169"/>
                </a:lnTo>
                <a:lnTo>
                  <a:pt x="1297669" y="1098096"/>
                </a:lnTo>
                <a:lnTo>
                  <a:pt x="1296988" y="1111023"/>
                </a:lnTo>
                <a:lnTo>
                  <a:pt x="1296307" y="1123496"/>
                </a:lnTo>
                <a:lnTo>
                  <a:pt x="1294945" y="1135969"/>
                </a:lnTo>
                <a:lnTo>
                  <a:pt x="1293357" y="1148669"/>
                </a:lnTo>
                <a:lnTo>
                  <a:pt x="1291542" y="1160916"/>
                </a:lnTo>
                <a:lnTo>
                  <a:pt x="1289499" y="1173162"/>
                </a:lnTo>
                <a:lnTo>
                  <a:pt x="1287230" y="1185182"/>
                </a:lnTo>
                <a:lnTo>
                  <a:pt x="1284734" y="1197201"/>
                </a:lnTo>
                <a:lnTo>
                  <a:pt x="1282011" y="1208994"/>
                </a:lnTo>
                <a:lnTo>
                  <a:pt x="1278834" y="1220560"/>
                </a:lnTo>
                <a:lnTo>
                  <a:pt x="1275203" y="1231900"/>
                </a:lnTo>
                <a:lnTo>
                  <a:pt x="1271573" y="1243239"/>
                </a:lnTo>
                <a:lnTo>
                  <a:pt x="1267715" y="1254578"/>
                </a:lnTo>
                <a:lnTo>
                  <a:pt x="1263630" y="1265464"/>
                </a:lnTo>
                <a:lnTo>
                  <a:pt x="1259092" y="1276350"/>
                </a:lnTo>
                <a:lnTo>
                  <a:pt x="1254553" y="1287009"/>
                </a:lnTo>
                <a:lnTo>
                  <a:pt x="1249334" y="1297441"/>
                </a:lnTo>
                <a:lnTo>
                  <a:pt x="1244342" y="1307646"/>
                </a:lnTo>
                <a:lnTo>
                  <a:pt x="1238669" y="1317625"/>
                </a:lnTo>
                <a:lnTo>
                  <a:pt x="1232996" y="1327603"/>
                </a:lnTo>
                <a:lnTo>
                  <a:pt x="1226869" y="1337128"/>
                </a:lnTo>
                <a:lnTo>
                  <a:pt x="1220515" y="1346653"/>
                </a:lnTo>
                <a:lnTo>
                  <a:pt x="1214161" y="1355951"/>
                </a:lnTo>
                <a:lnTo>
                  <a:pt x="1207127" y="1365023"/>
                </a:lnTo>
                <a:lnTo>
                  <a:pt x="1200092" y="1373868"/>
                </a:lnTo>
                <a:lnTo>
                  <a:pt x="1192604" y="1382259"/>
                </a:lnTo>
                <a:lnTo>
                  <a:pt x="1184889" y="1390650"/>
                </a:lnTo>
                <a:lnTo>
                  <a:pt x="1177173" y="1398587"/>
                </a:lnTo>
                <a:lnTo>
                  <a:pt x="1169004" y="1406525"/>
                </a:lnTo>
                <a:lnTo>
                  <a:pt x="1160381" y="1414235"/>
                </a:lnTo>
                <a:lnTo>
                  <a:pt x="1151531" y="1421493"/>
                </a:lnTo>
                <a:lnTo>
                  <a:pt x="1142681" y="1428523"/>
                </a:lnTo>
                <a:lnTo>
                  <a:pt x="1133377" y="1435553"/>
                </a:lnTo>
                <a:lnTo>
                  <a:pt x="1122939" y="1442584"/>
                </a:lnTo>
                <a:lnTo>
                  <a:pt x="1112501" y="1449387"/>
                </a:lnTo>
                <a:lnTo>
                  <a:pt x="1101381" y="1455737"/>
                </a:lnTo>
                <a:lnTo>
                  <a:pt x="1090489" y="1461634"/>
                </a:lnTo>
                <a:lnTo>
                  <a:pt x="1079143" y="1467076"/>
                </a:lnTo>
                <a:lnTo>
                  <a:pt x="1067797" y="1472293"/>
                </a:lnTo>
                <a:lnTo>
                  <a:pt x="1055997" y="1477282"/>
                </a:lnTo>
                <a:lnTo>
                  <a:pt x="1044651" y="1481591"/>
                </a:lnTo>
                <a:lnTo>
                  <a:pt x="1032624" y="1485446"/>
                </a:lnTo>
                <a:lnTo>
                  <a:pt x="1020597" y="1488848"/>
                </a:lnTo>
                <a:lnTo>
                  <a:pt x="1008571" y="1492023"/>
                </a:lnTo>
                <a:lnTo>
                  <a:pt x="996090" y="1494744"/>
                </a:lnTo>
                <a:lnTo>
                  <a:pt x="983609" y="1497239"/>
                </a:lnTo>
                <a:lnTo>
                  <a:pt x="971129" y="1499280"/>
                </a:lnTo>
                <a:lnTo>
                  <a:pt x="958648" y="1500641"/>
                </a:lnTo>
                <a:lnTo>
                  <a:pt x="945713" y="1502001"/>
                </a:lnTo>
                <a:lnTo>
                  <a:pt x="933006" y="1502682"/>
                </a:lnTo>
                <a:lnTo>
                  <a:pt x="919844" y="1503362"/>
                </a:lnTo>
                <a:lnTo>
                  <a:pt x="906910" y="1503362"/>
                </a:lnTo>
                <a:lnTo>
                  <a:pt x="893748" y="1502909"/>
                </a:lnTo>
                <a:lnTo>
                  <a:pt x="880587" y="1502228"/>
                </a:lnTo>
                <a:lnTo>
                  <a:pt x="867199" y="1501321"/>
                </a:lnTo>
                <a:lnTo>
                  <a:pt x="853810" y="1499960"/>
                </a:lnTo>
                <a:lnTo>
                  <a:pt x="840195" y="1498146"/>
                </a:lnTo>
                <a:lnTo>
                  <a:pt x="827033" y="1496105"/>
                </a:lnTo>
                <a:lnTo>
                  <a:pt x="813418" y="1493610"/>
                </a:lnTo>
                <a:lnTo>
                  <a:pt x="799803" y="1490662"/>
                </a:lnTo>
                <a:lnTo>
                  <a:pt x="786188" y="1487487"/>
                </a:lnTo>
                <a:lnTo>
                  <a:pt x="772799" y="1483859"/>
                </a:lnTo>
                <a:lnTo>
                  <a:pt x="759184" y="1480003"/>
                </a:lnTo>
                <a:lnTo>
                  <a:pt x="745342" y="1475694"/>
                </a:lnTo>
                <a:lnTo>
                  <a:pt x="731726" y="1470932"/>
                </a:lnTo>
                <a:lnTo>
                  <a:pt x="718111" y="1466169"/>
                </a:lnTo>
                <a:lnTo>
                  <a:pt x="704269" y="1460726"/>
                </a:lnTo>
                <a:lnTo>
                  <a:pt x="690881" y="1455057"/>
                </a:lnTo>
                <a:lnTo>
                  <a:pt x="677265" y="1449387"/>
                </a:lnTo>
                <a:lnTo>
                  <a:pt x="663650" y="1442810"/>
                </a:lnTo>
                <a:lnTo>
                  <a:pt x="650035" y="1436234"/>
                </a:lnTo>
                <a:lnTo>
                  <a:pt x="636419" y="1429203"/>
                </a:lnTo>
                <a:lnTo>
                  <a:pt x="623031" y="1422173"/>
                </a:lnTo>
                <a:lnTo>
                  <a:pt x="609643" y="1414462"/>
                </a:lnTo>
                <a:lnTo>
                  <a:pt x="596254" y="1406525"/>
                </a:lnTo>
                <a:lnTo>
                  <a:pt x="583093" y="1398134"/>
                </a:lnTo>
                <a:lnTo>
                  <a:pt x="569705" y="1389743"/>
                </a:lnTo>
                <a:lnTo>
                  <a:pt x="556316" y="1380671"/>
                </a:lnTo>
                <a:lnTo>
                  <a:pt x="543382" y="1371373"/>
                </a:lnTo>
                <a:lnTo>
                  <a:pt x="530220" y="1361848"/>
                </a:lnTo>
                <a:lnTo>
                  <a:pt x="517513" y="1352096"/>
                </a:lnTo>
                <a:lnTo>
                  <a:pt x="504578" y="1341891"/>
                </a:lnTo>
                <a:lnTo>
                  <a:pt x="491870" y="1331232"/>
                </a:lnTo>
                <a:lnTo>
                  <a:pt x="479390" y="1320573"/>
                </a:lnTo>
                <a:lnTo>
                  <a:pt x="466682" y="1309460"/>
                </a:lnTo>
                <a:lnTo>
                  <a:pt x="454428" y="1298121"/>
                </a:lnTo>
                <a:lnTo>
                  <a:pt x="442175" y="1286555"/>
                </a:lnTo>
                <a:lnTo>
                  <a:pt x="430148" y="1274535"/>
                </a:lnTo>
                <a:lnTo>
                  <a:pt x="418121" y="1262289"/>
                </a:lnTo>
                <a:lnTo>
                  <a:pt x="406321" y="1249589"/>
                </a:lnTo>
                <a:lnTo>
                  <a:pt x="394748" y="1236889"/>
                </a:lnTo>
                <a:lnTo>
                  <a:pt x="383402" y="1223509"/>
                </a:lnTo>
                <a:lnTo>
                  <a:pt x="372056" y="1210355"/>
                </a:lnTo>
                <a:lnTo>
                  <a:pt x="360937" y="1196521"/>
                </a:lnTo>
                <a:lnTo>
                  <a:pt x="350045" y="1182687"/>
                </a:lnTo>
                <a:lnTo>
                  <a:pt x="339152" y="1168173"/>
                </a:lnTo>
                <a:lnTo>
                  <a:pt x="328714" y="1153659"/>
                </a:lnTo>
                <a:lnTo>
                  <a:pt x="318276" y="1139144"/>
                </a:lnTo>
                <a:lnTo>
                  <a:pt x="308291" y="1124176"/>
                </a:lnTo>
                <a:lnTo>
                  <a:pt x="298760" y="1109209"/>
                </a:lnTo>
                <a:lnTo>
                  <a:pt x="289230" y="1094241"/>
                </a:lnTo>
                <a:lnTo>
                  <a:pt x="280380" y="1079273"/>
                </a:lnTo>
                <a:lnTo>
                  <a:pt x="271757" y="1064078"/>
                </a:lnTo>
                <a:lnTo>
                  <a:pt x="263588" y="1048657"/>
                </a:lnTo>
                <a:lnTo>
                  <a:pt x="255191" y="1033689"/>
                </a:lnTo>
                <a:lnTo>
                  <a:pt x="247703" y="1018268"/>
                </a:lnTo>
                <a:lnTo>
                  <a:pt x="240215" y="1003073"/>
                </a:lnTo>
                <a:lnTo>
                  <a:pt x="233180" y="987651"/>
                </a:lnTo>
                <a:lnTo>
                  <a:pt x="226599" y="972230"/>
                </a:lnTo>
                <a:lnTo>
                  <a:pt x="220246" y="956809"/>
                </a:lnTo>
                <a:lnTo>
                  <a:pt x="214119" y="941614"/>
                </a:lnTo>
                <a:lnTo>
                  <a:pt x="208219" y="925965"/>
                </a:lnTo>
                <a:lnTo>
                  <a:pt x="202773" y="910544"/>
                </a:lnTo>
                <a:lnTo>
                  <a:pt x="197780" y="895123"/>
                </a:lnTo>
                <a:lnTo>
                  <a:pt x="193015" y="879928"/>
                </a:lnTo>
                <a:lnTo>
                  <a:pt x="188477" y="864280"/>
                </a:lnTo>
                <a:lnTo>
                  <a:pt x="184392" y="848858"/>
                </a:lnTo>
                <a:lnTo>
                  <a:pt x="180534" y="833437"/>
                </a:lnTo>
                <a:lnTo>
                  <a:pt x="177130" y="818469"/>
                </a:lnTo>
                <a:lnTo>
                  <a:pt x="174180" y="803048"/>
                </a:lnTo>
                <a:lnTo>
                  <a:pt x="171004" y="788080"/>
                </a:lnTo>
                <a:lnTo>
                  <a:pt x="168734" y="772885"/>
                </a:lnTo>
                <a:lnTo>
                  <a:pt x="166465" y="757690"/>
                </a:lnTo>
                <a:lnTo>
                  <a:pt x="164650" y="742723"/>
                </a:lnTo>
                <a:lnTo>
                  <a:pt x="163061" y="727755"/>
                </a:lnTo>
                <a:lnTo>
                  <a:pt x="161927" y="713014"/>
                </a:lnTo>
                <a:lnTo>
                  <a:pt x="161019" y="698499"/>
                </a:lnTo>
                <a:lnTo>
                  <a:pt x="160565" y="683532"/>
                </a:lnTo>
                <a:lnTo>
                  <a:pt x="160338" y="669244"/>
                </a:lnTo>
                <a:lnTo>
                  <a:pt x="160338" y="654730"/>
                </a:lnTo>
                <a:lnTo>
                  <a:pt x="160792" y="640669"/>
                </a:lnTo>
                <a:lnTo>
                  <a:pt x="161473" y="626155"/>
                </a:lnTo>
                <a:lnTo>
                  <a:pt x="162607" y="612321"/>
                </a:lnTo>
                <a:lnTo>
                  <a:pt x="164196" y="598260"/>
                </a:lnTo>
                <a:lnTo>
                  <a:pt x="166011" y="584880"/>
                </a:lnTo>
                <a:lnTo>
                  <a:pt x="168053" y="571273"/>
                </a:lnTo>
                <a:lnTo>
                  <a:pt x="170323" y="557665"/>
                </a:lnTo>
                <a:lnTo>
                  <a:pt x="173046" y="544285"/>
                </a:lnTo>
                <a:lnTo>
                  <a:pt x="175996" y="531358"/>
                </a:lnTo>
                <a:lnTo>
                  <a:pt x="179400" y="518432"/>
                </a:lnTo>
                <a:lnTo>
                  <a:pt x="183030" y="505732"/>
                </a:lnTo>
                <a:lnTo>
                  <a:pt x="187115" y="493258"/>
                </a:lnTo>
                <a:lnTo>
                  <a:pt x="191426" y="480785"/>
                </a:lnTo>
                <a:lnTo>
                  <a:pt x="196192" y="468765"/>
                </a:lnTo>
                <a:lnTo>
                  <a:pt x="200957" y="456746"/>
                </a:lnTo>
                <a:lnTo>
                  <a:pt x="206403" y="445407"/>
                </a:lnTo>
                <a:lnTo>
                  <a:pt x="212076" y="433840"/>
                </a:lnTo>
                <a:lnTo>
                  <a:pt x="217976" y="422501"/>
                </a:lnTo>
                <a:lnTo>
                  <a:pt x="224330" y="411842"/>
                </a:lnTo>
                <a:lnTo>
                  <a:pt x="230911" y="400957"/>
                </a:lnTo>
                <a:lnTo>
                  <a:pt x="237945" y="390524"/>
                </a:lnTo>
                <a:lnTo>
                  <a:pt x="244980" y="380319"/>
                </a:lnTo>
                <a:lnTo>
                  <a:pt x="252695" y="370340"/>
                </a:lnTo>
                <a:lnTo>
                  <a:pt x="260638" y="360589"/>
                </a:lnTo>
                <a:lnTo>
                  <a:pt x="268807" y="351290"/>
                </a:lnTo>
                <a:lnTo>
                  <a:pt x="277657" y="342219"/>
                </a:lnTo>
                <a:lnTo>
                  <a:pt x="286507" y="333374"/>
                </a:lnTo>
                <a:lnTo>
                  <a:pt x="295810" y="324983"/>
                </a:lnTo>
                <a:lnTo>
                  <a:pt x="305114" y="316819"/>
                </a:lnTo>
                <a:lnTo>
                  <a:pt x="315099" y="308882"/>
                </a:lnTo>
                <a:lnTo>
                  <a:pt x="325537" y="301171"/>
                </a:lnTo>
                <a:lnTo>
                  <a:pt x="334614" y="294821"/>
                </a:lnTo>
                <a:lnTo>
                  <a:pt x="343918" y="288924"/>
                </a:lnTo>
                <a:lnTo>
                  <a:pt x="353675" y="283255"/>
                </a:lnTo>
                <a:lnTo>
                  <a:pt x="362979" y="278039"/>
                </a:lnTo>
                <a:lnTo>
                  <a:pt x="372964" y="272823"/>
                </a:lnTo>
                <a:lnTo>
                  <a:pt x="382948" y="268060"/>
                </a:lnTo>
                <a:lnTo>
                  <a:pt x="392933" y="263524"/>
                </a:lnTo>
                <a:lnTo>
                  <a:pt x="403371" y="259442"/>
                </a:lnTo>
                <a:lnTo>
                  <a:pt x="413583" y="255587"/>
                </a:lnTo>
                <a:lnTo>
                  <a:pt x="424021" y="252185"/>
                </a:lnTo>
                <a:lnTo>
                  <a:pt x="434459" y="248783"/>
                </a:lnTo>
                <a:lnTo>
                  <a:pt x="445352" y="246062"/>
                </a:lnTo>
                <a:lnTo>
                  <a:pt x="456017" y="243340"/>
                </a:lnTo>
                <a:lnTo>
                  <a:pt x="466909" y="241073"/>
                </a:lnTo>
                <a:lnTo>
                  <a:pt x="478028" y="239032"/>
                </a:lnTo>
                <a:lnTo>
                  <a:pt x="488920" y="237444"/>
                </a:lnTo>
                <a:lnTo>
                  <a:pt x="500267" y="236083"/>
                </a:lnTo>
                <a:lnTo>
                  <a:pt x="511613" y="234949"/>
                </a:lnTo>
                <a:lnTo>
                  <a:pt x="522732" y="234269"/>
                </a:lnTo>
                <a:lnTo>
                  <a:pt x="534078" y="233589"/>
                </a:lnTo>
                <a:lnTo>
                  <a:pt x="545651" y="233362"/>
                </a:lnTo>
                <a:close/>
                <a:moveTo>
                  <a:pt x="1471613" y="153987"/>
                </a:moveTo>
                <a:lnTo>
                  <a:pt x="1475922" y="153987"/>
                </a:lnTo>
                <a:lnTo>
                  <a:pt x="1481819" y="154667"/>
                </a:lnTo>
                <a:lnTo>
                  <a:pt x="1488849" y="155799"/>
                </a:lnTo>
                <a:lnTo>
                  <a:pt x="1497240" y="157839"/>
                </a:lnTo>
                <a:lnTo>
                  <a:pt x="1506538" y="160557"/>
                </a:lnTo>
                <a:lnTo>
                  <a:pt x="1511301" y="162143"/>
                </a:lnTo>
                <a:lnTo>
                  <a:pt x="1516517" y="164182"/>
                </a:lnTo>
                <a:lnTo>
                  <a:pt x="1521733" y="166222"/>
                </a:lnTo>
                <a:lnTo>
                  <a:pt x="1527176" y="168714"/>
                </a:lnTo>
                <a:lnTo>
                  <a:pt x="1532846" y="171433"/>
                </a:lnTo>
                <a:lnTo>
                  <a:pt x="1538515" y="174605"/>
                </a:lnTo>
                <a:lnTo>
                  <a:pt x="1544185" y="177550"/>
                </a:lnTo>
                <a:lnTo>
                  <a:pt x="1549628" y="181175"/>
                </a:lnTo>
                <a:lnTo>
                  <a:pt x="1555524" y="185027"/>
                </a:lnTo>
                <a:lnTo>
                  <a:pt x="1561194" y="189105"/>
                </a:lnTo>
                <a:lnTo>
                  <a:pt x="1567090" y="193636"/>
                </a:lnTo>
                <a:lnTo>
                  <a:pt x="1572760" y="198394"/>
                </a:lnTo>
                <a:lnTo>
                  <a:pt x="1578430" y="203379"/>
                </a:lnTo>
                <a:lnTo>
                  <a:pt x="1583646" y="209043"/>
                </a:lnTo>
                <a:lnTo>
                  <a:pt x="1589315" y="214934"/>
                </a:lnTo>
                <a:lnTo>
                  <a:pt x="1594531" y="221051"/>
                </a:lnTo>
                <a:lnTo>
                  <a:pt x="1599521" y="227622"/>
                </a:lnTo>
                <a:lnTo>
                  <a:pt x="1604737" y="234645"/>
                </a:lnTo>
                <a:lnTo>
                  <a:pt x="1609273" y="241669"/>
                </a:lnTo>
                <a:lnTo>
                  <a:pt x="1613582" y="248919"/>
                </a:lnTo>
                <a:lnTo>
                  <a:pt x="1617437" y="256396"/>
                </a:lnTo>
                <a:lnTo>
                  <a:pt x="1621065" y="263420"/>
                </a:lnTo>
                <a:lnTo>
                  <a:pt x="1624240" y="270670"/>
                </a:lnTo>
                <a:lnTo>
                  <a:pt x="1626962" y="277467"/>
                </a:lnTo>
                <a:lnTo>
                  <a:pt x="1629230" y="284717"/>
                </a:lnTo>
                <a:lnTo>
                  <a:pt x="1631271" y="291514"/>
                </a:lnTo>
                <a:lnTo>
                  <a:pt x="1633085" y="298538"/>
                </a:lnTo>
                <a:lnTo>
                  <a:pt x="1634673" y="305108"/>
                </a:lnTo>
                <a:lnTo>
                  <a:pt x="1636033" y="311905"/>
                </a:lnTo>
                <a:lnTo>
                  <a:pt x="1636714" y="318249"/>
                </a:lnTo>
                <a:lnTo>
                  <a:pt x="1637394" y="324593"/>
                </a:lnTo>
                <a:lnTo>
                  <a:pt x="1638074" y="330711"/>
                </a:lnTo>
                <a:lnTo>
                  <a:pt x="1638301" y="336601"/>
                </a:lnTo>
                <a:lnTo>
                  <a:pt x="1638301" y="342492"/>
                </a:lnTo>
                <a:lnTo>
                  <a:pt x="1638301" y="347930"/>
                </a:lnTo>
                <a:lnTo>
                  <a:pt x="1638074" y="352914"/>
                </a:lnTo>
                <a:lnTo>
                  <a:pt x="1637167" y="362657"/>
                </a:lnTo>
                <a:lnTo>
                  <a:pt x="1636033" y="371040"/>
                </a:lnTo>
                <a:lnTo>
                  <a:pt x="1634673" y="378290"/>
                </a:lnTo>
                <a:lnTo>
                  <a:pt x="1632858" y="383954"/>
                </a:lnTo>
                <a:lnTo>
                  <a:pt x="1631271" y="387806"/>
                </a:lnTo>
                <a:lnTo>
                  <a:pt x="1630817" y="388939"/>
                </a:lnTo>
                <a:lnTo>
                  <a:pt x="1630137" y="390072"/>
                </a:lnTo>
                <a:lnTo>
                  <a:pt x="1629457" y="390525"/>
                </a:lnTo>
                <a:lnTo>
                  <a:pt x="1629003" y="390298"/>
                </a:lnTo>
                <a:lnTo>
                  <a:pt x="1628549" y="390072"/>
                </a:lnTo>
                <a:lnTo>
                  <a:pt x="1628323" y="389619"/>
                </a:lnTo>
                <a:lnTo>
                  <a:pt x="1628096" y="386900"/>
                </a:lnTo>
                <a:lnTo>
                  <a:pt x="1627869" y="377157"/>
                </a:lnTo>
                <a:lnTo>
                  <a:pt x="1627869" y="370360"/>
                </a:lnTo>
                <a:lnTo>
                  <a:pt x="1627415" y="362430"/>
                </a:lnTo>
                <a:lnTo>
                  <a:pt x="1626962" y="353141"/>
                </a:lnTo>
                <a:lnTo>
                  <a:pt x="1626055" y="343172"/>
                </a:lnTo>
                <a:lnTo>
                  <a:pt x="1624694" y="332297"/>
                </a:lnTo>
                <a:lnTo>
                  <a:pt x="1622653" y="320742"/>
                </a:lnTo>
                <a:lnTo>
                  <a:pt x="1621292" y="314851"/>
                </a:lnTo>
                <a:lnTo>
                  <a:pt x="1619932" y="308733"/>
                </a:lnTo>
                <a:lnTo>
                  <a:pt x="1618117" y="302616"/>
                </a:lnTo>
                <a:lnTo>
                  <a:pt x="1616076" y="296272"/>
                </a:lnTo>
                <a:lnTo>
                  <a:pt x="1614035" y="289928"/>
                </a:lnTo>
                <a:lnTo>
                  <a:pt x="1611314" y="283358"/>
                </a:lnTo>
                <a:lnTo>
                  <a:pt x="1608592" y="277014"/>
                </a:lnTo>
                <a:lnTo>
                  <a:pt x="1605417" y="270443"/>
                </a:lnTo>
                <a:lnTo>
                  <a:pt x="1602242" y="264099"/>
                </a:lnTo>
                <a:lnTo>
                  <a:pt x="1598614" y="257302"/>
                </a:lnTo>
                <a:lnTo>
                  <a:pt x="1594531" y="250958"/>
                </a:lnTo>
                <a:lnTo>
                  <a:pt x="1590223" y="244614"/>
                </a:lnTo>
                <a:lnTo>
                  <a:pt x="1585687" y="238271"/>
                </a:lnTo>
                <a:lnTo>
                  <a:pt x="1581151" y="232153"/>
                </a:lnTo>
                <a:lnTo>
                  <a:pt x="1576615" y="226262"/>
                </a:lnTo>
                <a:lnTo>
                  <a:pt x="1571626" y="220825"/>
                </a:lnTo>
                <a:lnTo>
                  <a:pt x="1566864" y="215614"/>
                </a:lnTo>
                <a:lnTo>
                  <a:pt x="1561647" y="210856"/>
                </a:lnTo>
                <a:lnTo>
                  <a:pt x="1556658" y="205871"/>
                </a:lnTo>
                <a:lnTo>
                  <a:pt x="1551442" y="201566"/>
                </a:lnTo>
                <a:lnTo>
                  <a:pt x="1546453" y="197488"/>
                </a:lnTo>
                <a:lnTo>
                  <a:pt x="1541237" y="193636"/>
                </a:lnTo>
                <a:lnTo>
                  <a:pt x="1536247" y="190011"/>
                </a:lnTo>
                <a:lnTo>
                  <a:pt x="1531031" y="186839"/>
                </a:lnTo>
                <a:lnTo>
                  <a:pt x="1521053" y="180722"/>
                </a:lnTo>
                <a:lnTo>
                  <a:pt x="1511301" y="175284"/>
                </a:lnTo>
                <a:lnTo>
                  <a:pt x="1502456" y="170980"/>
                </a:lnTo>
                <a:lnTo>
                  <a:pt x="1494292" y="167128"/>
                </a:lnTo>
                <a:lnTo>
                  <a:pt x="1486808" y="163729"/>
                </a:lnTo>
                <a:lnTo>
                  <a:pt x="1480458" y="161237"/>
                </a:lnTo>
                <a:lnTo>
                  <a:pt x="1475015" y="159198"/>
                </a:lnTo>
                <a:lnTo>
                  <a:pt x="1471386" y="157612"/>
                </a:lnTo>
                <a:lnTo>
                  <a:pt x="1469119" y="156253"/>
                </a:lnTo>
                <a:lnTo>
                  <a:pt x="1468665" y="155799"/>
                </a:lnTo>
                <a:lnTo>
                  <a:pt x="1468438" y="155346"/>
                </a:lnTo>
                <a:lnTo>
                  <a:pt x="1468665" y="154893"/>
                </a:lnTo>
                <a:lnTo>
                  <a:pt x="1469119" y="154667"/>
                </a:lnTo>
                <a:lnTo>
                  <a:pt x="1470253" y="154213"/>
                </a:lnTo>
                <a:lnTo>
                  <a:pt x="1471613" y="153987"/>
                </a:lnTo>
                <a:close/>
                <a:moveTo>
                  <a:pt x="1488832" y="74612"/>
                </a:moveTo>
                <a:lnTo>
                  <a:pt x="1491542" y="74612"/>
                </a:lnTo>
                <a:lnTo>
                  <a:pt x="1494705" y="74839"/>
                </a:lnTo>
                <a:lnTo>
                  <a:pt x="1498546" y="75066"/>
                </a:lnTo>
                <a:lnTo>
                  <a:pt x="1502838" y="75519"/>
                </a:lnTo>
                <a:lnTo>
                  <a:pt x="1507356" y="76426"/>
                </a:lnTo>
                <a:lnTo>
                  <a:pt x="1512552" y="77107"/>
                </a:lnTo>
                <a:lnTo>
                  <a:pt x="1518200" y="78467"/>
                </a:lnTo>
                <a:lnTo>
                  <a:pt x="1524074" y="80055"/>
                </a:lnTo>
                <a:lnTo>
                  <a:pt x="1530400" y="81642"/>
                </a:lnTo>
                <a:lnTo>
                  <a:pt x="1536951" y="83910"/>
                </a:lnTo>
                <a:lnTo>
                  <a:pt x="1543954" y="86178"/>
                </a:lnTo>
                <a:lnTo>
                  <a:pt x="1550732" y="88673"/>
                </a:lnTo>
                <a:lnTo>
                  <a:pt x="1558187" y="91848"/>
                </a:lnTo>
                <a:lnTo>
                  <a:pt x="1565642" y="95023"/>
                </a:lnTo>
                <a:lnTo>
                  <a:pt x="1573097" y="98878"/>
                </a:lnTo>
                <a:lnTo>
                  <a:pt x="1581004" y="102960"/>
                </a:lnTo>
                <a:lnTo>
                  <a:pt x="1588911" y="107496"/>
                </a:lnTo>
                <a:lnTo>
                  <a:pt x="1596818" y="112485"/>
                </a:lnTo>
                <a:lnTo>
                  <a:pt x="1604725" y="117928"/>
                </a:lnTo>
                <a:lnTo>
                  <a:pt x="1612632" y="123371"/>
                </a:lnTo>
                <a:lnTo>
                  <a:pt x="1620539" y="129721"/>
                </a:lnTo>
                <a:lnTo>
                  <a:pt x="1628446" y="136298"/>
                </a:lnTo>
                <a:lnTo>
                  <a:pt x="1636127" y="143328"/>
                </a:lnTo>
                <a:lnTo>
                  <a:pt x="1643808" y="151039"/>
                </a:lnTo>
                <a:lnTo>
                  <a:pt x="1651489" y="159203"/>
                </a:lnTo>
                <a:lnTo>
                  <a:pt x="1658493" y="168048"/>
                </a:lnTo>
                <a:lnTo>
                  <a:pt x="1665722" y="177119"/>
                </a:lnTo>
                <a:lnTo>
                  <a:pt x="1672499" y="186871"/>
                </a:lnTo>
                <a:lnTo>
                  <a:pt x="1679051" y="196623"/>
                </a:lnTo>
                <a:lnTo>
                  <a:pt x="1685150" y="206601"/>
                </a:lnTo>
                <a:lnTo>
                  <a:pt x="1690346" y="216580"/>
                </a:lnTo>
                <a:lnTo>
                  <a:pt x="1695316" y="226559"/>
                </a:lnTo>
                <a:lnTo>
                  <a:pt x="1699609" y="236537"/>
                </a:lnTo>
                <a:lnTo>
                  <a:pt x="1703449" y="246516"/>
                </a:lnTo>
                <a:lnTo>
                  <a:pt x="1706838" y="256268"/>
                </a:lnTo>
                <a:lnTo>
                  <a:pt x="1709549" y="266019"/>
                </a:lnTo>
                <a:lnTo>
                  <a:pt x="1712034" y="275544"/>
                </a:lnTo>
                <a:lnTo>
                  <a:pt x="1714067" y="284616"/>
                </a:lnTo>
                <a:lnTo>
                  <a:pt x="1715649" y="293914"/>
                </a:lnTo>
                <a:lnTo>
                  <a:pt x="1717004" y="302759"/>
                </a:lnTo>
                <a:lnTo>
                  <a:pt x="1717908" y="311830"/>
                </a:lnTo>
                <a:lnTo>
                  <a:pt x="1718811" y="320221"/>
                </a:lnTo>
                <a:lnTo>
                  <a:pt x="1719037" y="328385"/>
                </a:lnTo>
                <a:lnTo>
                  <a:pt x="1719263" y="336323"/>
                </a:lnTo>
                <a:lnTo>
                  <a:pt x="1719037" y="344034"/>
                </a:lnTo>
                <a:lnTo>
                  <a:pt x="1718811" y="351291"/>
                </a:lnTo>
                <a:lnTo>
                  <a:pt x="1718134" y="358094"/>
                </a:lnTo>
                <a:lnTo>
                  <a:pt x="1717682" y="364444"/>
                </a:lnTo>
                <a:lnTo>
                  <a:pt x="1717004" y="370794"/>
                </a:lnTo>
                <a:lnTo>
                  <a:pt x="1715875" y="376237"/>
                </a:lnTo>
                <a:lnTo>
                  <a:pt x="1714971" y="381453"/>
                </a:lnTo>
                <a:lnTo>
                  <a:pt x="1713841" y="385989"/>
                </a:lnTo>
                <a:lnTo>
                  <a:pt x="1712938" y="390298"/>
                </a:lnTo>
                <a:lnTo>
                  <a:pt x="1711808" y="393927"/>
                </a:lnTo>
                <a:lnTo>
                  <a:pt x="1710904" y="397102"/>
                </a:lnTo>
                <a:lnTo>
                  <a:pt x="1709775" y="399596"/>
                </a:lnTo>
                <a:lnTo>
                  <a:pt x="1708871" y="401411"/>
                </a:lnTo>
                <a:lnTo>
                  <a:pt x="1707742" y="402771"/>
                </a:lnTo>
                <a:lnTo>
                  <a:pt x="1707064" y="403225"/>
                </a:lnTo>
                <a:lnTo>
                  <a:pt x="1706838" y="403225"/>
                </a:lnTo>
                <a:lnTo>
                  <a:pt x="1706160" y="403225"/>
                </a:lnTo>
                <a:lnTo>
                  <a:pt x="1705708" y="402771"/>
                </a:lnTo>
                <a:lnTo>
                  <a:pt x="1705483" y="401864"/>
                </a:lnTo>
                <a:lnTo>
                  <a:pt x="1705257" y="400277"/>
                </a:lnTo>
                <a:lnTo>
                  <a:pt x="1705031" y="398236"/>
                </a:lnTo>
                <a:lnTo>
                  <a:pt x="1704805" y="392339"/>
                </a:lnTo>
                <a:lnTo>
                  <a:pt x="1704805" y="384855"/>
                </a:lnTo>
                <a:lnTo>
                  <a:pt x="1704353" y="375330"/>
                </a:lnTo>
                <a:lnTo>
                  <a:pt x="1704127" y="363991"/>
                </a:lnTo>
                <a:lnTo>
                  <a:pt x="1703449" y="351518"/>
                </a:lnTo>
                <a:lnTo>
                  <a:pt x="1702094" y="337457"/>
                </a:lnTo>
                <a:lnTo>
                  <a:pt x="1701416" y="329973"/>
                </a:lnTo>
                <a:lnTo>
                  <a:pt x="1700061" y="322262"/>
                </a:lnTo>
                <a:lnTo>
                  <a:pt x="1698931" y="314325"/>
                </a:lnTo>
                <a:lnTo>
                  <a:pt x="1697350" y="306387"/>
                </a:lnTo>
                <a:lnTo>
                  <a:pt x="1695542" y="297996"/>
                </a:lnTo>
                <a:lnTo>
                  <a:pt x="1693509" y="289605"/>
                </a:lnTo>
                <a:lnTo>
                  <a:pt x="1691250" y="280760"/>
                </a:lnTo>
                <a:lnTo>
                  <a:pt x="1688313" y="272143"/>
                </a:lnTo>
                <a:lnTo>
                  <a:pt x="1685376" y="263525"/>
                </a:lnTo>
                <a:lnTo>
                  <a:pt x="1681988" y="254453"/>
                </a:lnTo>
                <a:lnTo>
                  <a:pt x="1678147" y="245609"/>
                </a:lnTo>
                <a:lnTo>
                  <a:pt x="1673855" y="236310"/>
                </a:lnTo>
                <a:lnTo>
                  <a:pt x="1669336" y="227466"/>
                </a:lnTo>
                <a:lnTo>
                  <a:pt x="1664140" y="218394"/>
                </a:lnTo>
                <a:lnTo>
                  <a:pt x="1658944" y="209550"/>
                </a:lnTo>
                <a:lnTo>
                  <a:pt x="1652619" y="200478"/>
                </a:lnTo>
                <a:lnTo>
                  <a:pt x="1646519" y="191633"/>
                </a:lnTo>
                <a:lnTo>
                  <a:pt x="1640194" y="183016"/>
                </a:lnTo>
                <a:lnTo>
                  <a:pt x="1633868" y="175078"/>
                </a:lnTo>
                <a:lnTo>
                  <a:pt x="1627091" y="167594"/>
                </a:lnTo>
                <a:lnTo>
                  <a:pt x="1620313" y="160337"/>
                </a:lnTo>
                <a:lnTo>
                  <a:pt x="1613310" y="153307"/>
                </a:lnTo>
                <a:lnTo>
                  <a:pt x="1606307" y="146957"/>
                </a:lnTo>
                <a:lnTo>
                  <a:pt x="1599303" y="140833"/>
                </a:lnTo>
                <a:lnTo>
                  <a:pt x="1592074" y="135164"/>
                </a:lnTo>
                <a:lnTo>
                  <a:pt x="1584845" y="129948"/>
                </a:lnTo>
                <a:lnTo>
                  <a:pt x="1577841" y="124732"/>
                </a:lnTo>
                <a:lnTo>
                  <a:pt x="1570612" y="120196"/>
                </a:lnTo>
                <a:lnTo>
                  <a:pt x="1563835" y="115887"/>
                </a:lnTo>
                <a:lnTo>
                  <a:pt x="1556831" y="111805"/>
                </a:lnTo>
                <a:lnTo>
                  <a:pt x="1550280" y="107949"/>
                </a:lnTo>
                <a:lnTo>
                  <a:pt x="1543728" y="104321"/>
                </a:lnTo>
                <a:lnTo>
                  <a:pt x="1531077" y="98198"/>
                </a:lnTo>
                <a:lnTo>
                  <a:pt x="1519782" y="92755"/>
                </a:lnTo>
                <a:lnTo>
                  <a:pt x="1509390" y="88446"/>
                </a:lnTo>
                <a:lnTo>
                  <a:pt x="1500579" y="84817"/>
                </a:lnTo>
                <a:lnTo>
                  <a:pt x="1493350" y="81642"/>
                </a:lnTo>
                <a:lnTo>
                  <a:pt x="1488380" y="79374"/>
                </a:lnTo>
                <a:lnTo>
                  <a:pt x="1486346" y="78694"/>
                </a:lnTo>
                <a:lnTo>
                  <a:pt x="1484991" y="78014"/>
                </a:lnTo>
                <a:lnTo>
                  <a:pt x="1484539" y="77107"/>
                </a:lnTo>
                <a:lnTo>
                  <a:pt x="1484313" y="76653"/>
                </a:lnTo>
                <a:lnTo>
                  <a:pt x="1484313" y="76199"/>
                </a:lnTo>
                <a:lnTo>
                  <a:pt x="1484539" y="75973"/>
                </a:lnTo>
                <a:lnTo>
                  <a:pt x="1485217" y="75292"/>
                </a:lnTo>
                <a:lnTo>
                  <a:pt x="1486798" y="74839"/>
                </a:lnTo>
                <a:lnTo>
                  <a:pt x="1488832" y="74612"/>
                </a:lnTo>
                <a:close/>
                <a:moveTo>
                  <a:pt x="1523085" y="0"/>
                </a:moveTo>
                <a:lnTo>
                  <a:pt x="1526481" y="0"/>
                </a:lnTo>
                <a:lnTo>
                  <a:pt x="1530330" y="0"/>
                </a:lnTo>
                <a:lnTo>
                  <a:pt x="1534859" y="226"/>
                </a:lnTo>
                <a:lnTo>
                  <a:pt x="1540293" y="906"/>
                </a:lnTo>
                <a:lnTo>
                  <a:pt x="1545954" y="1811"/>
                </a:lnTo>
                <a:lnTo>
                  <a:pt x="1552294" y="2943"/>
                </a:lnTo>
                <a:lnTo>
                  <a:pt x="1559313" y="4528"/>
                </a:lnTo>
                <a:lnTo>
                  <a:pt x="1566332" y="6339"/>
                </a:lnTo>
                <a:lnTo>
                  <a:pt x="1574031" y="8377"/>
                </a:lnTo>
                <a:lnTo>
                  <a:pt x="1581956" y="10867"/>
                </a:lnTo>
                <a:lnTo>
                  <a:pt x="1590334" y="13810"/>
                </a:lnTo>
                <a:lnTo>
                  <a:pt x="1599165" y="16980"/>
                </a:lnTo>
                <a:lnTo>
                  <a:pt x="1607995" y="20602"/>
                </a:lnTo>
                <a:lnTo>
                  <a:pt x="1617279" y="24678"/>
                </a:lnTo>
                <a:lnTo>
                  <a:pt x="1626336" y="29432"/>
                </a:lnTo>
                <a:lnTo>
                  <a:pt x="1635846" y="34413"/>
                </a:lnTo>
                <a:lnTo>
                  <a:pt x="1645582" y="39846"/>
                </a:lnTo>
                <a:lnTo>
                  <a:pt x="1655319" y="45959"/>
                </a:lnTo>
                <a:lnTo>
                  <a:pt x="1665055" y="52298"/>
                </a:lnTo>
                <a:lnTo>
                  <a:pt x="1674565" y="59317"/>
                </a:lnTo>
                <a:lnTo>
                  <a:pt x="1684302" y="66788"/>
                </a:lnTo>
                <a:lnTo>
                  <a:pt x="1694038" y="75165"/>
                </a:lnTo>
                <a:lnTo>
                  <a:pt x="1703548" y="83768"/>
                </a:lnTo>
                <a:lnTo>
                  <a:pt x="1712832" y="93051"/>
                </a:lnTo>
                <a:lnTo>
                  <a:pt x="1721889" y="103012"/>
                </a:lnTo>
                <a:lnTo>
                  <a:pt x="1730946" y="113427"/>
                </a:lnTo>
                <a:lnTo>
                  <a:pt x="1735248" y="119087"/>
                </a:lnTo>
                <a:lnTo>
                  <a:pt x="1739550" y="124520"/>
                </a:lnTo>
                <a:lnTo>
                  <a:pt x="1743626" y="130407"/>
                </a:lnTo>
                <a:lnTo>
                  <a:pt x="1747928" y="136293"/>
                </a:lnTo>
                <a:lnTo>
                  <a:pt x="1752004" y="142406"/>
                </a:lnTo>
                <a:lnTo>
                  <a:pt x="1755853" y="148745"/>
                </a:lnTo>
                <a:lnTo>
                  <a:pt x="1759703" y="154405"/>
                </a:lnTo>
                <a:lnTo>
                  <a:pt x="1763099" y="160744"/>
                </a:lnTo>
                <a:lnTo>
                  <a:pt x="1769665" y="172970"/>
                </a:lnTo>
                <a:lnTo>
                  <a:pt x="1775553" y="184969"/>
                </a:lnTo>
                <a:lnTo>
                  <a:pt x="1780987" y="197195"/>
                </a:lnTo>
                <a:lnTo>
                  <a:pt x="1785515" y="209194"/>
                </a:lnTo>
                <a:lnTo>
                  <a:pt x="1789591" y="220967"/>
                </a:lnTo>
                <a:lnTo>
                  <a:pt x="1793214" y="232740"/>
                </a:lnTo>
                <a:lnTo>
                  <a:pt x="1795931" y="244513"/>
                </a:lnTo>
                <a:lnTo>
                  <a:pt x="1798648" y="255606"/>
                </a:lnTo>
                <a:lnTo>
                  <a:pt x="1800686" y="266926"/>
                </a:lnTo>
                <a:lnTo>
                  <a:pt x="1802045" y="277793"/>
                </a:lnTo>
                <a:lnTo>
                  <a:pt x="1803403" y="288661"/>
                </a:lnTo>
                <a:lnTo>
                  <a:pt x="1804083" y="298849"/>
                </a:lnTo>
                <a:lnTo>
                  <a:pt x="1804762" y="308810"/>
                </a:lnTo>
                <a:lnTo>
                  <a:pt x="1804988" y="318546"/>
                </a:lnTo>
                <a:lnTo>
                  <a:pt x="1804762" y="327828"/>
                </a:lnTo>
                <a:lnTo>
                  <a:pt x="1804535" y="336658"/>
                </a:lnTo>
                <a:lnTo>
                  <a:pt x="1803856" y="345034"/>
                </a:lnTo>
                <a:lnTo>
                  <a:pt x="1802950" y="352959"/>
                </a:lnTo>
                <a:lnTo>
                  <a:pt x="1802045" y="360430"/>
                </a:lnTo>
                <a:lnTo>
                  <a:pt x="1800913" y="367222"/>
                </a:lnTo>
                <a:lnTo>
                  <a:pt x="1799780" y="373561"/>
                </a:lnTo>
                <a:lnTo>
                  <a:pt x="1798648" y="378995"/>
                </a:lnTo>
                <a:lnTo>
                  <a:pt x="1797290" y="384202"/>
                </a:lnTo>
                <a:lnTo>
                  <a:pt x="1795705" y="388730"/>
                </a:lnTo>
                <a:lnTo>
                  <a:pt x="1794573" y="392352"/>
                </a:lnTo>
                <a:lnTo>
                  <a:pt x="1793214" y="395522"/>
                </a:lnTo>
                <a:lnTo>
                  <a:pt x="1792082" y="397786"/>
                </a:lnTo>
                <a:lnTo>
                  <a:pt x="1790950" y="399371"/>
                </a:lnTo>
                <a:lnTo>
                  <a:pt x="1790044" y="400050"/>
                </a:lnTo>
                <a:lnTo>
                  <a:pt x="1789591" y="400050"/>
                </a:lnTo>
                <a:lnTo>
                  <a:pt x="1789138" y="399823"/>
                </a:lnTo>
                <a:lnTo>
                  <a:pt x="1788912" y="399823"/>
                </a:lnTo>
                <a:lnTo>
                  <a:pt x="1788685" y="399597"/>
                </a:lnTo>
                <a:lnTo>
                  <a:pt x="1788006" y="398239"/>
                </a:lnTo>
                <a:lnTo>
                  <a:pt x="1787780" y="396427"/>
                </a:lnTo>
                <a:lnTo>
                  <a:pt x="1787553" y="393937"/>
                </a:lnTo>
                <a:lnTo>
                  <a:pt x="1787327" y="386919"/>
                </a:lnTo>
                <a:lnTo>
                  <a:pt x="1787100" y="377636"/>
                </a:lnTo>
                <a:lnTo>
                  <a:pt x="1787100" y="365863"/>
                </a:lnTo>
                <a:lnTo>
                  <a:pt x="1786648" y="352279"/>
                </a:lnTo>
                <a:lnTo>
                  <a:pt x="1785742" y="336884"/>
                </a:lnTo>
                <a:lnTo>
                  <a:pt x="1785063" y="328507"/>
                </a:lnTo>
                <a:lnTo>
                  <a:pt x="1784157" y="319904"/>
                </a:lnTo>
                <a:lnTo>
                  <a:pt x="1783025" y="310848"/>
                </a:lnTo>
                <a:lnTo>
                  <a:pt x="1781666" y="301339"/>
                </a:lnTo>
                <a:lnTo>
                  <a:pt x="1780081" y="292057"/>
                </a:lnTo>
                <a:lnTo>
                  <a:pt x="1778496" y="282095"/>
                </a:lnTo>
                <a:lnTo>
                  <a:pt x="1776005" y="272133"/>
                </a:lnTo>
                <a:lnTo>
                  <a:pt x="1773515" y="261493"/>
                </a:lnTo>
                <a:lnTo>
                  <a:pt x="1770798" y="251078"/>
                </a:lnTo>
                <a:lnTo>
                  <a:pt x="1767401" y="240437"/>
                </a:lnTo>
                <a:lnTo>
                  <a:pt x="1763552" y="229570"/>
                </a:lnTo>
                <a:lnTo>
                  <a:pt x="1759476" y="218929"/>
                </a:lnTo>
                <a:lnTo>
                  <a:pt x="1754948" y="207836"/>
                </a:lnTo>
                <a:lnTo>
                  <a:pt x="1749513" y="196968"/>
                </a:lnTo>
                <a:lnTo>
                  <a:pt x="1743852" y="185875"/>
                </a:lnTo>
                <a:lnTo>
                  <a:pt x="1737739" y="175008"/>
                </a:lnTo>
                <a:lnTo>
                  <a:pt x="1731172" y="163914"/>
                </a:lnTo>
                <a:lnTo>
                  <a:pt x="1723700" y="153047"/>
                </a:lnTo>
                <a:lnTo>
                  <a:pt x="1716228" y="142179"/>
                </a:lnTo>
                <a:lnTo>
                  <a:pt x="1708303" y="131765"/>
                </a:lnTo>
                <a:lnTo>
                  <a:pt x="1700378" y="122030"/>
                </a:lnTo>
                <a:lnTo>
                  <a:pt x="1692227" y="112974"/>
                </a:lnTo>
                <a:lnTo>
                  <a:pt x="1683849" y="104144"/>
                </a:lnTo>
                <a:lnTo>
                  <a:pt x="1675471" y="95767"/>
                </a:lnTo>
                <a:lnTo>
                  <a:pt x="1666867" y="87843"/>
                </a:lnTo>
                <a:lnTo>
                  <a:pt x="1658036" y="80372"/>
                </a:lnTo>
                <a:lnTo>
                  <a:pt x="1649432" y="73580"/>
                </a:lnTo>
                <a:lnTo>
                  <a:pt x="1640601" y="67241"/>
                </a:lnTo>
                <a:lnTo>
                  <a:pt x="1631997" y="60902"/>
                </a:lnTo>
                <a:lnTo>
                  <a:pt x="1623392" y="55015"/>
                </a:lnTo>
                <a:lnTo>
                  <a:pt x="1614788" y="49808"/>
                </a:lnTo>
                <a:lnTo>
                  <a:pt x="1606410" y="44827"/>
                </a:lnTo>
                <a:lnTo>
                  <a:pt x="1598259" y="40299"/>
                </a:lnTo>
                <a:lnTo>
                  <a:pt x="1590334" y="35998"/>
                </a:lnTo>
                <a:lnTo>
                  <a:pt x="1582409" y="31922"/>
                </a:lnTo>
                <a:lnTo>
                  <a:pt x="1574937" y="28300"/>
                </a:lnTo>
                <a:lnTo>
                  <a:pt x="1560898" y="21961"/>
                </a:lnTo>
                <a:lnTo>
                  <a:pt x="1548445" y="16527"/>
                </a:lnTo>
                <a:lnTo>
                  <a:pt x="1537802" y="12226"/>
                </a:lnTo>
                <a:lnTo>
                  <a:pt x="1528972" y="8603"/>
                </a:lnTo>
                <a:lnTo>
                  <a:pt x="1522405" y="5886"/>
                </a:lnTo>
                <a:lnTo>
                  <a:pt x="1520367" y="4754"/>
                </a:lnTo>
                <a:lnTo>
                  <a:pt x="1518556" y="3849"/>
                </a:lnTo>
                <a:lnTo>
                  <a:pt x="1517877" y="2717"/>
                </a:lnTo>
                <a:lnTo>
                  <a:pt x="1517650" y="2490"/>
                </a:lnTo>
                <a:lnTo>
                  <a:pt x="1517650" y="2038"/>
                </a:lnTo>
                <a:lnTo>
                  <a:pt x="1517650" y="1811"/>
                </a:lnTo>
                <a:lnTo>
                  <a:pt x="1517877" y="1132"/>
                </a:lnTo>
                <a:lnTo>
                  <a:pt x="1518782" y="679"/>
                </a:lnTo>
                <a:lnTo>
                  <a:pt x="1520594" y="226"/>
                </a:lnTo>
                <a:lnTo>
                  <a:pt x="1523085" y="0"/>
                </a:lnTo>
                <a:close/>
              </a:path>
            </a:pathLst>
          </a:custGeom>
          <a:solidFill>
            <a:srgbClr val="3A3A3A"/>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52" name="组合 51"/>
          <p:cNvGrpSpPr/>
          <p:nvPr/>
        </p:nvGrpSpPr>
        <p:grpSpPr>
          <a:xfrm>
            <a:off x="6580864" y="1879600"/>
            <a:ext cx="1671872" cy="1671872"/>
            <a:chOff x="6580864" y="1752600"/>
            <a:chExt cx="1671872" cy="1671872"/>
          </a:xfrm>
        </p:grpSpPr>
        <p:grpSp>
          <p:nvGrpSpPr>
            <p:cNvPr id="40" name="组合 39"/>
            <p:cNvGrpSpPr/>
            <p:nvPr/>
          </p:nvGrpSpPr>
          <p:grpSpPr>
            <a:xfrm>
              <a:off x="6580864" y="1752600"/>
              <a:ext cx="1671872" cy="1671872"/>
              <a:chOff x="797560" y="1739900"/>
              <a:chExt cx="2336800" cy="2336800"/>
            </a:xfrm>
          </p:grpSpPr>
          <p:sp>
            <p:nvSpPr>
              <p:cNvPr id="41" name="椭圆 40"/>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58418" y="1864393"/>
                <a:ext cx="2192022" cy="2192021"/>
              </a:xfrm>
              <a:prstGeom prst="ellipse">
                <a:avLst/>
              </a:prstGeom>
              <a:solidFill>
                <a:srgbClr val="FAFAFA"/>
              </a:soli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7" name="KSO_Shape"/>
            <p:cNvSpPr>
              <a:spLocks/>
            </p:cNvSpPr>
            <p:nvPr/>
          </p:nvSpPr>
          <p:spPr bwMode="auto">
            <a:xfrm>
              <a:off x="7124913" y="2388157"/>
              <a:ext cx="635708" cy="455592"/>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rgbClr val="3A3A3A"/>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68" name="组合 67"/>
          <p:cNvGrpSpPr/>
          <p:nvPr/>
        </p:nvGrpSpPr>
        <p:grpSpPr>
          <a:xfrm>
            <a:off x="8763857" y="3562188"/>
            <a:ext cx="1869218" cy="1869218"/>
            <a:chOff x="8767031" y="3439379"/>
            <a:chExt cx="1869218" cy="1869218"/>
          </a:xfrm>
        </p:grpSpPr>
        <p:grpSp>
          <p:nvGrpSpPr>
            <p:cNvPr id="43" name="组合 42"/>
            <p:cNvGrpSpPr/>
            <p:nvPr/>
          </p:nvGrpSpPr>
          <p:grpSpPr>
            <a:xfrm>
              <a:off x="8767031" y="3439379"/>
              <a:ext cx="1869218" cy="1869218"/>
              <a:chOff x="797560" y="1739900"/>
              <a:chExt cx="2336800" cy="2336800"/>
            </a:xfrm>
          </p:grpSpPr>
          <p:sp>
            <p:nvSpPr>
              <p:cNvPr id="44" name="椭圆 43"/>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2340" y="1884678"/>
                <a:ext cx="2192020" cy="2152382"/>
              </a:xfrm>
              <a:prstGeom prst="ellipse">
                <a:avLst/>
              </a:prstGeom>
              <a:solidFill>
                <a:srgbClr val="FAFAFA"/>
              </a:soli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8" name="KSO_Shape"/>
            <p:cNvSpPr/>
            <p:nvPr/>
          </p:nvSpPr>
          <p:spPr>
            <a:xfrm>
              <a:off x="9435748" y="4043487"/>
              <a:ext cx="531784" cy="444928"/>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rgbClr val="3A3A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34" name="矩形 33"/>
          <p:cNvSpPr/>
          <p:nvPr/>
        </p:nvSpPr>
        <p:spPr>
          <a:xfrm>
            <a:off x="3651877" y="2170475"/>
            <a:ext cx="2255426" cy="369332"/>
          </a:xfrm>
          <a:prstGeom prst="rect">
            <a:avLst/>
          </a:prstGeom>
        </p:spPr>
        <p:txBody>
          <a:bodyPr wrap="none">
            <a:spAutoFit/>
          </a:bodyPr>
          <a:lstStyle/>
          <a:p>
            <a:pPr lvl="0" algn="ctr"/>
            <a:r>
              <a:rPr lang="en-US" altLang="zh-CN" dirty="0">
                <a:solidFill>
                  <a:srgbClr val="FFC001"/>
                </a:solidFill>
                <a:latin typeface="Calibri Light" panose="020F0302020204030204" pitchFamily="34" charset="0"/>
              </a:rPr>
              <a:t>ADD YOUR TITLE HERE</a:t>
            </a:r>
            <a:endParaRPr lang="zh-CN" altLang="en-US" dirty="0">
              <a:solidFill>
                <a:srgbClr val="FFC001"/>
              </a:solidFill>
              <a:latin typeface="Calibri Light" panose="020F0302020204030204" pitchFamily="34" charset="0"/>
            </a:endParaRPr>
          </a:p>
        </p:txBody>
      </p:sp>
      <p:sp>
        <p:nvSpPr>
          <p:cNvPr id="35" name="文本框 34"/>
          <p:cNvSpPr txBox="1"/>
          <p:nvPr/>
        </p:nvSpPr>
        <p:spPr>
          <a:xfrm>
            <a:off x="3603667" y="2470217"/>
            <a:ext cx="2307425" cy="692497"/>
          </a:xfrm>
          <a:prstGeom prst="rect">
            <a:avLst/>
          </a:prstGeom>
          <a:noFill/>
        </p:spPr>
        <p:txBody>
          <a:bodyPr wrap="square" rtlCol="0">
            <a:spAutoFit/>
          </a:bodyPr>
          <a:lstStyle/>
          <a:p>
            <a:pPr algn="ctr"/>
            <a:r>
              <a:rPr lang="en-US" altLang="zh-CN" sz="1300" dirty="0">
                <a:solidFill>
                  <a:srgbClr val="3A3A3A"/>
                </a:solidFill>
                <a:latin typeface="Calibri Light" panose="020F0302020204030204" pitchFamily="34" charset="0"/>
              </a:rPr>
              <a:t>True mastery of any skill takes a lifetime. Sweat is the lubricant of success.</a:t>
            </a:r>
            <a:endParaRPr lang="zh-CN" altLang="en-US" sz="1300" b="1" dirty="0">
              <a:solidFill>
                <a:srgbClr val="3A3A3A"/>
              </a:solidFill>
              <a:latin typeface="Calibri Light" panose="020F0302020204030204" pitchFamily="34" charset="0"/>
            </a:endParaRPr>
          </a:p>
        </p:txBody>
      </p:sp>
      <p:sp>
        <p:nvSpPr>
          <p:cNvPr id="36" name="矩形 35"/>
          <p:cNvSpPr/>
          <p:nvPr/>
        </p:nvSpPr>
        <p:spPr>
          <a:xfrm>
            <a:off x="8680823" y="2341056"/>
            <a:ext cx="2255426" cy="369332"/>
          </a:xfrm>
          <a:prstGeom prst="rect">
            <a:avLst/>
          </a:prstGeom>
        </p:spPr>
        <p:txBody>
          <a:bodyPr wrap="none">
            <a:spAutoFit/>
          </a:bodyPr>
          <a:lstStyle/>
          <a:p>
            <a:pPr lvl="0" algn="ctr"/>
            <a:r>
              <a:rPr lang="en-US" altLang="zh-CN" dirty="0">
                <a:solidFill>
                  <a:srgbClr val="FFC001"/>
                </a:solidFill>
                <a:latin typeface="Calibri Light" panose="020F0302020204030204" pitchFamily="34" charset="0"/>
              </a:rPr>
              <a:t>ADD YOUR TITLE HERE</a:t>
            </a:r>
            <a:endParaRPr lang="zh-CN" altLang="en-US" dirty="0">
              <a:solidFill>
                <a:srgbClr val="FFC001"/>
              </a:solidFill>
              <a:latin typeface="Calibri Light" panose="020F0302020204030204" pitchFamily="34" charset="0"/>
            </a:endParaRPr>
          </a:p>
        </p:txBody>
      </p:sp>
      <p:sp>
        <p:nvSpPr>
          <p:cNvPr id="38" name="文本框 37"/>
          <p:cNvSpPr txBox="1"/>
          <p:nvPr/>
        </p:nvSpPr>
        <p:spPr>
          <a:xfrm>
            <a:off x="8632613" y="2640798"/>
            <a:ext cx="2307425" cy="692497"/>
          </a:xfrm>
          <a:prstGeom prst="rect">
            <a:avLst/>
          </a:prstGeom>
          <a:noFill/>
        </p:spPr>
        <p:txBody>
          <a:bodyPr wrap="square" rtlCol="0">
            <a:spAutoFit/>
          </a:bodyPr>
          <a:lstStyle/>
          <a:p>
            <a:pPr algn="ctr"/>
            <a:r>
              <a:rPr lang="en-US" altLang="zh-CN" sz="1300" dirty="0">
                <a:solidFill>
                  <a:srgbClr val="3A3A3A"/>
                </a:solidFill>
                <a:latin typeface="Calibri Light" panose="020F0302020204030204" pitchFamily="34" charset="0"/>
              </a:rPr>
              <a:t>True mastery of any skill takes a lifetime. Sweat is the lubricant of success.</a:t>
            </a:r>
            <a:endParaRPr lang="zh-CN" altLang="en-US" sz="1300" b="1" dirty="0">
              <a:solidFill>
                <a:srgbClr val="3A3A3A"/>
              </a:solidFill>
              <a:latin typeface="Calibri Light" panose="020F0302020204030204" pitchFamily="34" charset="0"/>
            </a:endParaRPr>
          </a:p>
        </p:txBody>
      </p:sp>
      <p:sp>
        <p:nvSpPr>
          <p:cNvPr id="46" name="矩形 45"/>
          <p:cNvSpPr/>
          <p:nvPr/>
        </p:nvSpPr>
        <p:spPr>
          <a:xfrm>
            <a:off x="6126661" y="3708905"/>
            <a:ext cx="2255426" cy="369332"/>
          </a:xfrm>
          <a:prstGeom prst="rect">
            <a:avLst/>
          </a:prstGeom>
        </p:spPr>
        <p:txBody>
          <a:bodyPr wrap="none">
            <a:spAutoFit/>
          </a:bodyPr>
          <a:lstStyle/>
          <a:p>
            <a:pPr lvl="0" algn="ctr"/>
            <a:r>
              <a:rPr lang="en-US" altLang="zh-CN" dirty="0">
                <a:solidFill>
                  <a:srgbClr val="FFC001"/>
                </a:solidFill>
                <a:latin typeface="Calibri Light" panose="020F0302020204030204" pitchFamily="34" charset="0"/>
              </a:rPr>
              <a:t>ADD YOUR TITLE HERE</a:t>
            </a:r>
            <a:endParaRPr lang="zh-CN" altLang="en-US" dirty="0">
              <a:solidFill>
                <a:srgbClr val="FFC001"/>
              </a:solidFill>
              <a:latin typeface="Calibri Light" panose="020F0302020204030204" pitchFamily="34" charset="0"/>
            </a:endParaRPr>
          </a:p>
        </p:txBody>
      </p:sp>
      <p:sp>
        <p:nvSpPr>
          <p:cNvPr id="48" name="文本框 47"/>
          <p:cNvSpPr txBox="1"/>
          <p:nvPr/>
        </p:nvSpPr>
        <p:spPr>
          <a:xfrm>
            <a:off x="6078451" y="4008647"/>
            <a:ext cx="2307425" cy="692497"/>
          </a:xfrm>
          <a:prstGeom prst="rect">
            <a:avLst/>
          </a:prstGeom>
          <a:noFill/>
        </p:spPr>
        <p:txBody>
          <a:bodyPr wrap="square" rtlCol="0">
            <a:spAutoFit/>
          </a:bodyPr>
          <a:lstStyle/>
          <a:p>
            <a:pPr algn="ctr"/>
            <a:r>
              <a:rPr lang="en-US" altLang="zh-CN" sz="1300" dirty="0">
                <a:solidFill>
                  <a:srgbClr val="3A3A3A"/>
                </a:solidFill>
                <a:latin typeface="Calibri Light" panose="020F0302020204030204" pitchFamily="34" charset="0"/>
              </a:rPr>
              <a:t>True mastery of any skill takes a lifetime. Sweat is the lubricant of success.</a:t>
            </a:r>
            <a:endParaRPr lang="zh-CN" altLang="en-US" sz="1300" b="1" dirty="0">
              <a:solidFill>
                <a:srgbClr val="3A3A3A"/>
              </a:solidFill>
              <a:latin typeface="Calibri Light" panose="020F0302020204030204" pitchFamily="34" charset="0"/>
            </a:endParaRPr>
          </a:p>
        </p:txBody>
      </p:sp>
      <p:sp>
        <p:nvSpPr>
          <p:cNvPr id="49" name="矩形 48"/>
          <p:cNvSpPr/>
          <p:nvPr/>
        </p:nvSpPr>
        <p:spPr>
          <a:xfrm>
            <a:off x="1133935" y="3708905"/>
            <a:ext cx="2255426" cy="369332"/>
          </a:xfrm>
          <a:prstGeom prst="rect">
            <a:avLst/>
          </a:prstGeom>
        </p:spPr>
        <p:txBody>
          <a:bodyPr wrap="none">
            <a:spAutoFit/>
          </a:bodyPr>
          <a:lstStyle/>
          <a:p>
            <a:pPr lvl="0" algn="ctr"/>
            <a:r>
              <a:rPr lang="en-US" altLang="zh-CN" dirty="0">
                <a:solidFill>
                  <a:srgbClr val="FFC001"/>
                </a:solidFill>
                <a:latin typeface="Calibri Light" panose="020F0302020204030204" pitchFamily="34" charset="0"/>
              </a:rPr>
              <a:t>ADD YOUR TITLE HERE</a:t>
            </a:r>
            <a:endParaRPr lang="zh-CN" altLang="en-US" dirty="0">
              <a:solidFill>
                <a:srgbClr val="FFC001"/>
              </a:solidFill>
              <a:latin typeface="Calibri Light" panose="020F0302020204030204" pitchFamily="34" charset="0"/>
            </a:endParaRPr>
          </a:p>
        </p:txBody>
      </p:sp>
      <p:sp>
        <p:nvSpPr>
          <p:cNvPr id="51" name="文本框 50"/>
          <p:cNvSpPr txBox="1"/>
          <p:nvPr/>
        </p:nvSpPr>
        <p:spPr>
          <a:xfrm>
            <a:off x="1085725" y="4008647"/>
            <a:ext cx="2307425" cy="692497"/>
          </a:xfrm>
          <a:prstGeom prst="rect">
            <a:avLst/>
          </a:prstGeom>
          <a:noFill/>
        </p:spPr>
        <p:txBody>
          <a:bodyPr wrap="square" rtlCol="0">
            <a:spAutoFit/>
          </a:bodyPr>
          <a:lstStyle/>
          <a:p>
            <a:pPr algn="ctr"/>
            <a:r>
              <a:rPr lang="en-US" altLang="zh-CN" sz="1300" dirty="0">
                <a:solidFill>
                  <a:srgbClr val="3A3A3A"/>
                </a:solidFill>
                <a:latin typeface="Calibri Light" panose="020F0302020204030204" pitchFamily="34" charset="0"/>
              </a:rPr>
              <a:t>True mastery of any skill takes a lifetime. Sweat is the lubricant of success.</a:t>
            </a:r>
            <a:endParaRPr lang="zh-CN" altLang="en-US" sz="1300" b="1"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379634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任意多边形 38"/>
          <p:cNvSpPr/>
          <p:nvPr/>
        </p:nvSpPr>
        <p:spPr>
          <a:xfrm>
            <a:off x="4731785" y="2035281"/>
            <a:ext cx="2536723" cy="4041058"/>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任意多边形 39"/>
          <p:cNvSpPr/>
          <p:nvPr/>
        </p:nvSpPr>
        <p:spPr>
          <a:xfrm>
            <a:off x="5321720"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41" name="图片 40"/>
          <p:cNvPicPr>
            <a:picLocks noChangeAspect="1"/>
          </p:cNvPicPr>
          <p:nvPr/>
        </p:nvPicPr>
        <p:blipFill rotWithShape="1">
          <a:blip r:embed="rId3"/>
          <a:srcRect l="55555" t="27613" r="36774" b="25299"/>
          <a:stretch/>
        </p:blipFill>
        <p:spPr>
          <a:xfrm rot="18808215" flipV="1">
            <a:off x="6553018" y="-975306"/>
            <a:ext cx="251106" cy="5712628"/>
          </a:xfrm>
          <a:prstGeom prst="rect">
            <a:avLst/>
          </a:prstGeom>
        </p:spPr>
      </p:pic>
      <p:sp>
        <p:nvSpPr>
          <p:cNvPr id="36" name="任意多边形 35"/>
          <p:cNvSpPr/>
          <p:nvPr/>
        </p:nvSpPr>
        <p:spPr>
          <a:xfrm>
            <a:off x="7919665" y="2035281"/>
            <a:ext cx="2536723" cy="4041058"/>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7" name="任意多边形 36"/>
          <p:cNvSpPr/>
          <p:nvPr/>
        </p:nvSpPr>
        <p:spPr>
          <a:xfrm>
            <a:off x="8509600"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38" name="图片 37"/>
          <p:cNvPicPr>
            <a:picLocks noChangeAspect="1"/>
          </p:cNvPicPr>
          <p:nvPr/>
        </p:nvPicPr>
        <p:blipFill rotWithShape="1">
          <a:blip r:embed="rId3"/>
          <a:srcRect l="55555" t="27613" r="36774" b="25299"/>
          <a:stretch/>
        </p:blipFill>
        <p:spPr>
          <a:xfrm rot="18808215" flipV="1">
            <a:off x="9740898" y="-990546"/>
            <a:ext cx="251106" cy="5712628"/>
          </a:xfrm>
          <a:prstGeom prst="rect">
            <a:avLst/>
          </a:prstGeom>
        </p:spPr>
      </p:pic>
      <p:sp>
        <p:nvSpPr>
          <p:cNvPr id="33" name="任意多边形 32"/>
          <p:cNvSpPr/>
          <p:nvPr/>
        </p:nvSpPr>
        <p:spPr>
          <a:xfrm>
            <a:off x="1489369" y="2035281"/>
            <a:ext cx="2536723" cy="4041058"/>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任意多边形 30"/>
          <p:cNvSpPr/>
          <p:nvPr/>
        </p:nvSpPr>
        <p:spPr>
          <a:xfrm>
            <a:off x="2079304"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521752" y="3948579"/>
            <a:ext cx="2445345" cy="1717393"/>
          </a:xfrm>
          <a:prstGeom prst="rect">
            <a:avLst/>
          </a:prstGeom>
          <a:noFill/>
        </p:spPr>
        <p:txBody>
          <a:bodyPr wrap="square" rtlCol="0">
            <a:spAutoFit/>
          </a:bodyPr>
          <a:lstStyle/>
          <a:p>
            <a:pPr algn="ctr">
              <a:lnSpc>
                <a:spcPct val="110000"/>
              </a:lnSpc>
            </a:pPr>
            <a:r>
              <a:rPr lang="en-US" altLang="zh-CN" sz="1600" dirty="0">
                <a:solidFill>
                  <a:schemeClr val="bg1"/>
                </a:solidFill>
                <a:latin typeface="Calibri Light" panose="020F0302020204030204" pitchFamily="34" charset="0"/>
              </a:rPr>
              <a:t>Do one thing at a time, and do well. Never forget to say “thanks”. Keep on going never give up. Whatever is worth doing is worth doing well. Believe in yourself. </a:t>
            </a:r>
            <a:endParaRPr lang="zh-CN" altLang="en-US" sz="1600" b="1" dirty="0">
              <a:solidFill>
                <a:schemeClr val="bg1"/>
              </a:solidFill>
              <a:latin typeface="Calibri Light" panose="020F0302020204030204" pitchFamily="34" charset="0"/>
            </a:endParaRPr>
          </a:p>
        </p:txBody>
      </p:sp>
      <p:sp>
        <p:nvSpPr>
          <p:cNvPr id="11" name="文本框 10"/>
          <p:cNvSpPr txBox="1"/>
          <p:nvPr/>
        </p:nvSpPr>
        <p:spPr>
          <a:xfrm>
            <a:off x="885055" y="2785861"/>
            <a:ext cx="3626848" cy="461665"/>
          </a:xfrm>
          <a:prstGeom prst="rect">
            <a:avLst/>
          </a:prstGeom>
          <a:noFill/>
        </p:spPr>
        <p:txBody>
          <a:bodyPr wrap="square" rtlCol="0">
            <a:spAutoFit/>
          </a:bodyPr>
          <a:lstStyle/>
          <a:p>
            <a:pPr algn="ctr"/>
            <a:r>
              <a:rPr lang="en-US" altLang="zh-CN" sz="2400" dirty="0">
                <a:solidFill>
                  <a:schemeClr val="bg1"/>
                </a:solidFill>
                <a:latin typeface="Calibri Light" panose="020F0302020204030204" pitchFamily="34" charset="0"/>
              </a:rPr>
              <a:t>YOUR TEXT HERE</a:t>
            </a:r>
            <a:endParaRPr lang="zh-CN" altLang="en-US" sz="2400" dirty="0">
              <a:solidFill>
                <a:schemeClr val="bg1"/>
              </a:solidFill>
              <a:latin typeface="Calibri Light" panose="020F0302020204030204" pitchFamily="34" charset="0"/>
            </a:endParaRPr>
          </a:p>
        </p:txBody>
      </p:sp>
      <p:sp>
        <p:nvSpPr>
          <p:cNvPr id="12" name="文本框 11"/>
          <p:cNvSpPr txBox="1"/>
          <p:nvPr/>
        </p:nvSpPr>
        <p:spPr>
          <a:xfrm>
            <a:off x="4754166" y="3948579"/>
            <a:ext cx="2445345" cy="1717393"/>
          </a:xfrm>
          <a:prstGeom prst="rect">
            <a:avLst/>
          </a:prstGeom>
          <a:noFill/>
        </p:spPr>
        <p:txBody>
          <a:bodyPr wrap="square" rtlCol="0">
            <a:spAutoFit/>
          </a:bodyPr>
          <a:lstStyle/>
          <a:p>
            <a:pPr algn="ctr">
              <a:lnSpc>
                <a:spcPct val="110000"/>
              </a:lnSpc>
            </a:pPr>
            <a:r>
              <a:rPr lang="en-US" altLang="zh-CN" sz="1600" dirty="0">
                <a:solidFill>
                  <a:schemeClr val="bg1"/>
                </a:solidFill>
                <a:latin typeface="Calibri Light" panose="020F0302020204030204" pitchFamily="34" charset="0"/>
              </a:rPr>
              <a:t>Do one thing at a time, and do well. Never forget to say “thanks”. Keep on going never give up. Whatever is worth doing is worth doing well. Believe in yourself. </a:t>
            </a:r>
            <a:endParaRPr lang="zh-CN" altLang="en-US" sz="1600" b="1" dirty="0">
              <a:solidFill>
                <a:schemeClr val="bg1"/>
              </a:solidFill>
              <a:latin typeface="Calibri Light" panose="020F0302020204030204" pitchFamily="34" charset="0"/>
            </a:endParaRPr>
          </a:p>
        </p:txBody>
      </p:sp>
      <p:sp>
        <p:nvSpPr>
          <p:cNvPr id="13" name="文本框 12"/>
          <p:cNvSpPr txBox="1"/>
          <p:nvPr/>
        </p:nvSpPr>
        <p:spPr>
          <a:xfrm>
            <a:off x="4117469" y="2785861"/>
            <a:ext cx="3626848" cy="461665"/>
          </a:xfrm>
          <a:prstGeom prst="rect">
            <a:avLst/>
          </a:prstGeom>
          <a:noFill/>
        </p:spPr>
        <p:txBody>
          <a:bodyPr wrap="square" rtlCol="0">
            <a:spAutoFit/>
          </a:bodyPr>
          <a:lstStyle/>
          <a:p>
            <a:pPr algn="ctr"/>
            <a:r>
              <a:rPr lang="en-US" altLang="zh-CN" sz="2400" dirty="0">
                <a:solidFill>
                  <a:schemeClr val="bg1"/>
                </a:solidFill>
                <a:latin typeface="Calibri Light" panose="020F0302020204030204" pitchFamily="34" charset="0"/>
              </a:rPr>
              <a:t>YOUR TEXT HERE</a:t>
            </a:r>
            <a:endParaRPr lang="zh-CN" altLang="en-US" sz="2400" dirty="0">
              <a:solidFill>
                <a:schemeClr val="bg1"/>
              </a:solidFill>
              <a:latin typeface="Calibri Light" panose="020F0302020204030204" pitchFamily="34" charset="0"/>
            </a:endParaRPr>
          </a:p>
        </p:txBody>
      </p:sp>
      <p:sp>
        <p:nvSpPr>
          <p:cNvPr id="14" name="文本框 13"/>
          <p:cNvSpPr txBox="1"/>
          <p:nvPr/>
        </p:nvSpPr>
        <p:spPr>
          <a:xfrm>
            <a:off x="7951445" y="3948579"/>
            <a:ext cx="2445345" cy="1717393"/>
          </a:xfrm>
          <a:prstGeom prst="rect">
            <a:avLst/>
          </a:prstGeom>
          <a:noFill/>
        </p:spPr>
        <p:txBody>
          <a:bodyPr wrap="square" rtlCol="0">
            <a:spAutoFit/>
          </a:bodyPr>
          <a:lstStyle/>
          <a:p>
            <a:pPr algn="ctr">
              <a:lnSpc>
                <a:spcPct val="110000"/>
              </a:lnSpc>
            </a:pPr>
            <a:r>
              <a:rPr lang="en-US" altLang="zh-CN" sz="1600" dirty="0">
                <a:solidFill>
                  <a:schemeClr val="bg1"/>
                </a:solidFill>
                <a:latin typeface="Calibri Light" panose="020F0302020204030204" pitchFamily="34" charset="0"/>
              </a:rPr>
              <a:t>Do one thing at a time, and do well. Never forget to say “thanks”. Keep on going never give up. Whatever is worth doing is worth doing well. Believe in yourself. </a:t>
            </a:r>
            <a:endParaRPr lang="zh-CN" altLang="en-US" sz="1600" b="1" dirty="0">
              <a:solidFill>
                <a:schemeClr val="bg1"/>
              </a:solidFill>
              <a:latin typeface="Calibri Light" panose="020F0302020204030204" pitchFamily="34" charset="0"/>
            </a:endParaRPr>
          </a:p>
        </p:txBody>
      </p:sp>
      <p:sp>
        <p:nvSpPr>
          <p:cNvPr id="15" name="文本框 14"/>
          <p:cNvSpPr txBox="1"/>
          <p:nvPr/>
        </p:nvSpPr>
        <p:spPr>
          <a:xfrm>
            <a:off x="7314748" y="2785861"/>
            <a:ext cx="3626848" cy="461665"/>
          </a:xfrm>
          <a:prstGeom prst="rect">
            <a:avLst/>
          </a:prstGeom>
          <a:noFill/>
        </p:spPr>
        <p:txBody>
          <a:bodyPr wrap="square" rtlCol="0">
            <a:spAutoFit/>
          </a:bodyPr>
          <a:lstStyle/>
          <a:p>
            <a:pPr algn="ctr"/>
            <a:r>
              <a:rPr lang="en-US" altLang="zh-CN" sz="2400" dirty="0">
                <a:solidFill>
                  <a:schemeClr val="bg1"/>
                </a:solidFill>
                <a:latin typeface="Calibri Light" panose="020F0302020204030204" pitchFamily="34" charset="0"/>
              </a:rPr>
              <a:t>YOUR TEXT HERE</a:t>
            </a:r>
            <a:endParaRPr lang="zh-CN" altLang="en-US" sz="2400" dirty="0">
              <a:solidFill>
                <a:schemeClr val="bg1"/>
              </a:solidFill>
              <a:latin typeface="Calibri Light" panose="020F0302020204030204" pitchFamily="34" charset="0"/>
            </a:endParaRPr>
          </a:p>
        </p:txBody>
      </p:sp>
      <p:pic>
        <p:nvPicPr>
          <p:cNvPr id="18" name="图片 17"/>
          <p:cNvPicPr>
            <a:picLocks noChangeAspect="1"/>
          </p:cNvPicPr>
          <p:nvPr/>
        </p:nvPicPr>
        <p:blipFill rotWithShape="1">
          <a:blip r:embed="rId3"/>
          <a:srcRect l="55555" t="27613" r="36774" b="25299"/>
          <a:stretch/>
        </p:blipFill>
        <p:spPr>
          <a:xfrm rot="18808215" flipV="1">
            <a:off x="3310602" y="-990546"/>
            <a:ext cx="251106" cy="5712628"/>
          </a:xfrm>
          <a:prstGeom prst="rect">
            <a:avLst/>
          </a:prstGeom>
        </p:spPr>
      </p:pic>
      <p:sp>
        <p:nvSpPr>
          <p:cNvPr id="42" name="KSO_Shape"/>
          <p:cNvSpPr>
            <a:spLocks/>
          </p:cNvSpPr>
          <p:nvPr/>
        </p:nvSpPr>
        <p:spPr bwMode="auto">
          <a:xfrm>
            <a:off x="2394972" y="3371534"/>
            <a:ext cx="666521" cy="477673"/>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latin typeface="Calibri" panose="020F0502020204030204" pitchFamily="34" charset="0"/>
              <a:ea typeface="宋体" panose="02010600030101010101" pitchFamily="2" charset="-122"/>
              <a:cs typeface="+mn-cs"/>
            </a:endParaRPr>
          </a:p>
        </p:txBody>
      </p:sp>
      <p:sp>
        <p:nvSpPr>
          <p:cNvPr id="43" name="KSO_Shape"/>
          <p:cNvSpPr>
            <a:spLocks/>
          </p:cNvSpPr>
          <p:nvPr/>
        </p:nvSpPr>
        <p:spPr bwMode="auto">
          <a:xfrm>
            <a:off x="5628203" y="3281298"/>
            <a:ext cx="835326" cy="596345"/>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chemeClr val="bg1"/>
          </a:solidFill>
          <a:ln>
            <a:noFill/>
          </a:ln>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latin typeface="Calibri" panose="020F0502020204030204" pitchFamily="34" charset="0"/>
              <a:ea typeface="宋体" panose="02010600030101010101" pitchFamily="2" charset="-122"/>
              <a:cs typeface="+mn-cs"/>
            </a:endParaRPr>
          </a:p>
        </p:txBody>
      </p:sp>
      <p:sp>
        <p:nvSpPr>
          <p:cNvPr id="44" name="KSO_Shape"/>
          <p:cNvSpPr>
            <a:spLocks/>
          </p:cNvSpPr>
          <p:nvPr/>
        </p:nvSpPr>
        <p:spPr bwMode="auto">
          <a:xfrm>
            <a:off x="8871339" y="3399290"/>
            <a:ext cx="709249" cy="41735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a:noFill/>
          </a:ln>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latin typeface="Calibri" panose="020F0502020204030204" pitchFamily="34" charset="0"/>
              <a:ea typeface="宋体" panose="02010600030101010101" pitchFamily="2" charset="-122"/>
              <a:cs typeface="+mn-cs"/>
            </a:endParaRPr>
          </a:p>
        </p:txBody>
      </p:sp>
      <p:sp>
        <p:nvSpPr>
          <p:cNvPr id="45" name="文本框 44"/>
          <p:cNvSpPr txBox="1"/>
          <p:nvPr/>
        </p:nvSpPr>
        <p:spPr>
          <a:xfrm>
            <a:off x="2417426" y="1712115"/>
            <a:ext cx="671979" cy="646331"/>
          </a:xfrm>
          <a:prstGeom prst="rect">
            <a:avLst/>
          </a:prstGeom>
          <a:noFill/>
        </p:spPr>
        <p:txBody>
          <a:bodyPr wrap="none" rtlCol="0">
            <a:spAutoFit/>
          </a:bodyPr>
          <a:lstStyle/>
          <a:p>
            <a:r>
              <a:rPr lang="en-US" altLang="zh-CN" sz="3600" dirty="0">
                <a:solidFill>
                  <a:schemeClr val="bg1"/>
                </a:solidFill>
              </a:rPr>
              <a:t>01</a:t>
            </a:r>
            <a:endParaRPr lang="zh-CN" altLang="en-US" sz="3600" dirty="0">
              <a:solidFill>
                <a:schemeClr val="bg1"/>
              </a:solidFill>
            </a:endParaRPr>
          </a:p>
        </p:txBody>
      </p:sp>
      <p:sp>
        <p:nvSpPr>
          <p:cNvPr id="46" name="文本框 45"/>
          <p:cNvSpPr txBox="1"/>
          <p:nvPr/>
        </p:nvSpPr>
        <p:spPr>
          <a:xfrm>
            <a:off x="5661791" y="1712115"/>
            <a:ext cx="671979" cy="646331"/>
          </a:xfrm>
          <a:prstGeom prst="rect">
            <a:avLst/>
          </a:prstGeom>
          <a:noFill/>
        </p:spPr>
        <p:txBody>
          <a:bodyPr wrap="none" rtlCol="0">
            <a:spAutoFit/>
          </a:bodyPr>
          <a:lstStyle/>
          <a:p>
            <a:r>
              <a:rPr lang="en-US" altLang="zh-CN" sz="3600" dirty="0">
                <a:solidFill>
                  <a:schemeClr val="bg1"/>
                </a:solidFill>
              </a:rPr>
              <a:t>02</a:t>
            </a:r>
            <a:endParaRPr lang="zh-CN" altLang="en-US" sz="3600" dirty="0">
              <a:solidFill>
                <a:schemeClr val="bg1"/>
              </a:solidFill>
            </a:endParaRPr>
          </a:p>
        </p:txBody>
      </p:sp>
      <p:sp>
        <p:nvSpPr>
          <p:cNvPr id="47" name="文本框 46"/>
          <p:cNvSpPr txBox="1"/>
          <p:nvPr/>
        </p:nvSpPr>
        <p:spPr>
          <a:xfrm>
            <a:off x="8876423" y="1712115"/>
            <a:ext cx="671979" cy="646331"/>
          </a:xfrm>
          <a:prstGeom prst="rect">
            <a:avLst/>
          </a:prstGeom>
          <a:noFill/>
        </p:spPr>
        <p:txBody>
          <a:bodyPr wrap="none" rtlCol="0">
            <a:spAutoFit/>
          </a:bodyPr>
          <a:lstStyle/>
          <a:p>
            <a:r>
              <a:rPr lang="en-US" altLang="zh-CN" sz="3600" dirty="0">
                <a:solidFill>
                  <a:schemeClr val="bg1"/>
                </a:solidFill>
              </a:rPr>
              <a:t>03</a:t>
            </a:r>
            <a:endParaRPr lang="zh-CN" altLang="en-US" sz="3600" dirty="0">
              <a:solidFill>
                <a:schemeClr val="bg1"/>
              </a:solidFill>
            </a:endParaRPr>
          </a:p>
        </p:txBody>
      </p:sp>
      <p:sp>
        <p:nvSpPr>
          <p:cNvPr id="48"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9" name="文本框 48"/>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260182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p:cNvGraphicFramePr/>
          <p:nvPr>
            <p:extLst>
              <p:ext uri="{D42A27DB-BD31-4B8C-83A1-F6EECF244321}">
                <p14:modId xmlns:p14="http://schemas.microsoft.com/office/powerpoint/2010/main" val="1985996835"/>
              </p:ext>
            </p:extLst>
          </p:nvPr>
        </p:nvGraphicFramePr>
        <p:xfrm>
          <a:off x="914400" y="1356852"/>
          <a:ext cx="6133133" cy="4247058"/>
        </p:xfrm>
        <a:graphic>
          <a:graphicData uri="http://schemas.openxmlformats.org/drawingml/2006/chart">
            <c:chart xmlns:c="http://schemas.openxmlformats.org/drawingml/2006/chart" xmlns:r="http://schemas.openxmlformats.org/officeDocument/2006/relationships" r:id="rId3"/>
          </a:graphicData>
        </a:graphic>
      </p:graphicFrame>
      <p:sp>
        <p:nvSpPr>
          <p:cNvPr id="52" name="文本框 51"/>
          <p:cNvSpPr txBox="1"/>
          <p:nvPr/>
        </p:nvSpPr>
        <p:spPr>
          <a:xfrm>
            <a:off x="6479618" y="2784500"/>
            <a:ext cx="3626848" cy="400110"/>
          </a:xfrm>
          <a:prstGeom prst="rect">
            <a:avLst/>
          </a:prstGeom>
          <a:noFill/>
        </p:spPr>
        <p:txBody>
          <a:bodyPr wrap="square" rtlCol="0">
            <a:spAutoFit/>
          </a:bodyPr>
          <a:lstStyle/>
          <a:p>
            <a:pPr algn="ctr"/>
            <a:r>
              <a:rPr lang="en-US" altLang="zh-CN" sz="2000" dirty="0">
                <a:solidFill>
                  <a:srgbClr val="3A3A3A"/>
                </a:solidFill>
                <a:latin typeface="Calibri Light" panose="020F0302020204030204" pitchFamily="34" charset="0"/>
              </a:rPr>
              <a:t>YOUR TEXT HERE</a:t>
            </a:r>
            <a:endParaRPr lang="zh-CN" altLang="en-US" sz="2000" dirty="0">
              <a:solidFill>
                <a:srgbClr val="3A3A3A"/>
              </a:solidFill>
              <a:latin typeface="Calibri Light" panose="020F0302020204030204" pitchFamily="34" charset="0"/>
            </a:endParaRPr>
          </a:p>
        </p:txBody>
      </p:sp>
      <p:sp>
        <p:nvSpPr>
          <p:cNvPr id="53" name="KSO_Shape"/>
          <p:cNvSpPr>
            <a:spLocks noChangeArrowheads="1"/>
          </p:cNvSpPr>
          <p:nvPr/>
        </p:nvSpPr>
        <p:spPr bwMode="auto">
          <a:xfrm>
            <a:off x="7425865" y="2357987"/>
            <a:ext cx="584967" cy="487473"/>
          </a:xfrm>
          <a:custGeom>
            <a:avLst/>
            <a:gdLst/>
            <a:ahLst/>
            <a:cxnLst/>
            <a:rect l="0" t="0" r="r" b="b"/>
            <a:pathLst>
              <a:path w="1450975" h="1209675">
                <a:moveTo>
                  <a:pt x="180975" y="182562"/>
                </a:moveTo>
                <a:lnTo>
                  <a:pt x="1270000" y="182562"/>
                </a:lnTo>
                <a:lnTo>
                  <a:pt x="1270000" y="725487"/>
                </a:lnTo>
                <a:lnTo>
                  <a:pt x="180975" y="725487"/>
                </a:lnTo>
                <a:lnTo>
                  <a:pt x="180975" y="182562"/>
                </a:lnTo>
                <a:close/>
                <a:moveTo>
                  <a:pt x="120672" y="120703"/>
                </a:moveTo>
                <a:lnTo>
                  <a:pt x="120672" y="785892"/>
                </a:lnTo>
                <a:lnTo>
                  <a:pt x="1330039" y="785892"/>
                </a:lnTo>
                <a:lnTo>
                  <a:pt x="1330039" y="120703"/>
                </a:lnTo>
                <a:lnTo>
                  <a:pt x="120672" y="120703"/>
                </a:lnTo>
                <a:close/>
                <a:moveTo>
                  <a:pt x="114585" y="0"/>
                </a:moveTo>
                <a:lnTo>
                  <a:pt x="120672" y="0"/>
                </a:lnTo>
                <a:lnTo>
                  <a:pt x="1330039" y="0"/>
                </a:lnTo>
                <a:lnTo>
                  <a:pt x="1336390" y="0"/>
                </a:lnTo>
                <a:lnTo>
                  <a:pt x="1342476" y="529"/>
                </a:lnTo>
                <a:lnTo>
                  <a:pt x="1348298" y="1059"/>
                </a:lnTo>
                <a:lnTo>
                  <a:pt x="1354385" y="2382"/>
                </a:lnTo>
                <a:lnTo>
                  <a:pt x="1360207" y="3441"/>
                </a:lnTo>
                <a:lnTo>
                  <a:pt x="1366028" y="5294"/>
                </a:lnTo>
                <a:lnTo>
                  <a:pt x="1371586" y="7147"/>
                </a:lnTo>
                <a:lnTo>
                  <a:pt x="1376878" y="9264"/>
                </a:lnTo>
                <a:lnTo>
                  <a:pt x="1382436" y="11911"/>
                </a:lnTo>
                <a:lnTo>
                  <a:pt x="1387728" y="14558"/>
                </a:lnTo>
                <a:lnTo>
                  <a:pt x="1392492" y="17205"/>
                </a:lnTo>
                <a:lnTo>
                  <a:pt x="1397784" y="20646"/>
                </a:lnTo>
                <a:lnTo>
                  <a:pt x="1402283" y="24087"/>
                </a:lnTo>
                <a:lnTo>
                  <a:pt x="1406782" y="27529"/>
                </a:lnTo>
                <a:lnTo>
                  <a:pt x="1411545" y="31234"/>
                </a:lnTo>
                <a:lnTo>
                  <a:pt x="1415515" y="35205"/>
                </a:lnTo>
                <a:lnTo>
                  <a:pt x="1419749" y="39440"/>
                </a:lnTo>
                <a:lnTo>
                  <a:pt x="1423454" y="44205"/>
                </a:lnTo>
                <a:lnTo>
                  <a:pt x="1426894" y="48705"/>
                </a:lnTo>
                <a:lnTo>
                  <a:pt x="1430334" y="53204"/>
                </a:lnTo>
                <a:lnTo>
                  <a:pt x="1433510" y="58234"/>
                </a:lnTo>
                <a:lnTo>
                  <a:pt x="1436420" y="63263"/>
                </a:lnTo>
                <a:lnTo>
                  <a:pt x="1439067" y="68557"/>
                </a:lnTo>
                <a:lnTo>
                  <a:pt x="1441713" y="73586"/>
                </a:lnTo>
                <a:lnTo>
                  <a:pt x="1443830" y="79145"/>
                </a:lnTo>
                <a:lnTo>
                  <a:pt x="1445683" y="84968"/>
                </a:lnTo>
                <a:lnTo>
                  <a:pt x="1447006" y="90792"/>
                </a:lnTo>
                <a:lnTo>
                  <a:pt x="1448594" y="96615"/>
                </a:lnTo>
                <a:lnTo>
                  <a:pt x="1449652" y="102438"/>
                </a:lnTo>
                <a:lnTo>
                  <a:pt x="1450446" y="108527"/>
                </a:lnTo>
                <a:lnTo>
                  <a:pt x="1450711" y="114615"/>
                </a:lnTo>
                <a:lnTo>
                  <a:pt x="1450975" y="120703"/>
                </a:lnTo>
                <a:lnTo>
                  <a:pt x="1450975" y="785892"/>
                </a:lnTo>
                <a:lnTo>
                  <a:pt x="1450711" y="792245"/>
                </a:lnTo>
                <a:lnTo>
                  <a:pt x="1450446" y="798333"/>
                </a:lnTo>
                <a:lnTo>
                  <a:pt x="1449652" y="804421"/>
                </a:lnTo>
                <a:lnTo>
                  <a:pt x="1448594" y="810244"/>
                </a:lnTo>
                <a:lnTo>
                  <a:pt x="1447006" y="816068"/>
                </a:lnTo>
                <a:lnTo>
                  <a:pt x="1445683" y="821891"/>
                </a:lnTo>
                <a:lnTo>
                  <a:pt x="1443830" y="827714"/>
                </a:lnTo>
                <a:lnTo>
                  <a:pt x="1441713" y="833008"/>
                </a:lnTo>
                <a:lnTo>
                  <a:pt x="1439067" y="838302"/>
                </a:lnTo>
                <a:lnTo>
                  <a:pt x="1436420" y="843596"/>
                </a:lnTo>
                <a:lnTo>
                  <a:pt x="1433510" y="848626"/>
                </a:lnTo>
                <a:lnTo>
                  <a:pt x="1430334" y="853655"/>
                </a:lnTo>
                <a:lnTo>
                  <a:pt x="1426894" y="858155"/>
                </a:lnTo>
                <a:lnTo>
                  <a:pt x="1423454" y="862655"/>
                </a:lnTo>
                <a:lnTo>
                  <a:pt x="1419749" y="867419"/>
                </a:lnTo>
                <a:lnTo>
                  <a:pt x="1415515" y="871654"/>
                </a:lnTo>
                <a:lnTo>
                  <a:pt x="1411545" y="875625"/>
                </a:lnTo>
                <a:lnTo>
                  <a:pt x="1406782" y="879331"/>
                </a:lnTo>
                <a:lnTo>
                  <a:pt x="1402283" y="883036"/>
                </a:lnTo>
                <a:lnTo>
                  <a:pt x="1397784" y="886213"/>
                </a:lnTo>
                <a:lnTo>
                  <a:pt x="1392492" y="889389"/>
                </a:lnTo>
                <a:lnTo>
                  <a:pt x="1387728" y="892301"/>
                </a:lnTo>
                <a:lnTo>
                  <a:pt x="1382436" y="895213"/>
                </a:lnTo>
                <a:lnTo>
                  <a:pt x="1376878" y="897595"/>
                </a:lnTo>
                <a:lnTo>
                  <a:pt x="1371586" y="899713"/>
                </a:lnTo>
                <a:lnTo>
                  <a:pt x="1366028" y="901565"/>
                </a:lnTo>
                <a:lnTo>
                  <a:pt x="1360207" y="903418"/>
                </a:lnTo>
                <a:lnTo>
                  <a:pt x="1354385" y="904477"/>
                </a:lnTo>
                <a:lnTo>
                  <a:pt x="1348298" y="905536"/>
                </a:lnTo>
                <a:lnTo>
                  <a:pt x="1342476" y="906330"/>
                </a:lnTo>
                <a:lnTo>
                  <a:pt x="1336390" y="907124"/>
                </a:lnTo>
                <a:lnTo>
                  <a:pt x="1330039" y="907124"/>
                </a:lnTo>
                <a:lnTo>
                  <a:pt x="846557" y="907124"/>
                </a:lnTo>
                <a:lnTo>
                  <a:pt x="846557" y="1149059"/>
                </a:lnTo>
                <a:lnTo>
                  <a:pt x="906893" y="1149059"/>
                </a:lnTo>
                <a:lnTo>
                  <a:pt x="909539" y="1149059"/>
                </a:lnTo>
                <a:lnTo>
                  <a:pt x="912715" y="1149588"/>
                </a:lnTo>
                <a:lnTo>
                  <a:pt x="916155" y="1150118"/>
                </a:lnTo>
                <a:lnTo>
                  <a:pt x="920918" y="1150912"/>
                </a:lnTo>
                <a:lnTo>
                  <a:pt x="925946" y="1152235"/>
                </a:lnTo>
                <a:lnTo>
                  <a:pt x="931503" y="1154088"/>
                </a:lnTo>
                <a:lnTo>
                  <a:pt x="937061" y="1156471"/>
                </a:lnTo>
                <a:lnTo>
                  <a:pt x="942883" y="1159912"/>
                </a:lnTo>
                <a:lnTo>
                  <a:pt x="945529" y="1161765"/>
                </a:lnTo>
                <a:lnTo>
                  <a:pt x="948175" y="1163882"/>
                </a:lnTo>
                <a:lnTo>
                  <a:pt x="950821" y="1166265"/>
                </a:lnTo>
                <a:lnTo>
                  <a:pt x="953468" y="1168647"/>
                </a:lnTo>
                <a:lnTo>
                  <a:pt x="955585" y="1171559"/>
                </a:lnTo>
                <a:lnTo>
                  <a:pt x="957967" y="1174470"/>
                </a:lnTo>
                <a:lnTo>
                  <a:pt x="959819" y="1177911"/>
                </a:lnTo>
                <a:lnTo>
                  <a:pt x="961671" y="1181617"/>
                </a:lnTo>
                <a:lnTo>
                  <a:pt x="963524" y="1185588"/>
                </a:lnTo>
                <a:lnTo>
                  <a:pt x="964847" y="1189558"/>
                </a:lnTo>
                <a:lnTo>
                  <a:pt x="965905" y="1194058"/>
                </a:lnTo>
                <a:lnTo>
                  <a:pt x="966699" y="1198823"/>
                </a:lnTo>
                <a:lnTo>
                  <a:pt x="967229" y="1204117"/>
                </a:lnTo>
                <a:lnTo>
                  <a:pt x="967493" y="1209675"/>
                </a:lnTo>
                <a:lnTo>
                  <a:pt x="483482" y="1209675"/>
                </a:lnTo>
                <a:lnTo>
                  <a:pt x="484011" y="1206763"/>
                </a:lnTo>
                <a:lnTo>
                  <a:pt x="484011" y="1204117"/>
                </a:lnTo>
                <a:lnTo>
                  <a:pt x="484541" y="1200146"/>
                </a:lnTo>
                <a:lnTo>
                  <a:pt x="485334" y="1195646"/>
                </a:lnTo>
                <a:lnTo>
                  <a:pt x="486922" y="1190352"/>
                </a:lnTo>
                <a:lnTo>
                  <a:pt x="488775" y="1184793"/>
                </a:lnTo>
                <a:lnTo>
                  <a:pt x="491156" y="1179499"/>
                </a:lnTo>
                <a:lnTo>
                  <a:pt x="494332" y="1173676"/>
                </a:lnTo>
                <a:lnTo>
                  <a:pt x="496449" y="1170764"/>
                </a:lnTo>
                <a:lnTo>
                  <a:pt x="498566" y="1168117"/>
                </a:lnTo>
                <a:lnTo>
                  <a:pt x="500683" y="1165735"/>
                </a:lnTo>
                <a:lnTo>
                  <a:pt x="503329" y="1163353"/>
                </a:lnTo>
                <a:lnTo>
                  <a:pt x="506240" y="1160706"/>
                </a:lnTo>
                <a:lnTo>
                  <a:pt x="509151" y="1158588"/>
                </a:lnTo>
                <a:lnTo>
                  <a:pt x="512592" y="1156471"/>
                </a:lnTo>
                <a:lnTo>
                  <a:pt x="516296" y="1154618"/>
                </a:lnTo>
                <a:lnTo>
                  <a:pt x="520001" y="1153030"/>
                </a:lnTo>
                <a:lnTo>
                  <a:pt x="524235" y="1151706"/>
                </a:lnTo>
                <a:lnTo>
                  <a:pt x="528734" y="1150383"/>
                </a:lnTo>
                <a:lnTo>
                  <a:pt x="533497" y="1149853"/>
                </a:lnTo>
                <a:lnTo>
                  <a:pt x="538525" y="1149059"/>
                </a:lnTo>
                <a:lnTo>
                  <a:pt x="544083" y="1149059"/>
                </a:lnTo>
                <a:lnTo>
                  <a:pt x="604683" y="1149059"/>
                </a:lnTo>
                <a:lnTo>
                  <a:pt x="604683" y="907124"/>
                </a:lnTo>
                <a:lnTo>
                  <a:pt x="120672" y="907124"/>
                </a:lnTo>
                <a:lnTo>
                  <a:pt x="114585" y="907124"/>
                </a:lnTo>
                <a:lnTo>
                  <a:pt x="108499" y="906330"/>
                </a:lnTo>
                <a:lnTo>
                  <a:pt x="102412" y="905536"/>
                </a:lnTo>
                <a:lnTo>
                  <a:pt x="96590" y="904477"/>
                </a:lnTo>
                <a:lnTo>
                  <a:pt x="90769" y="903418"/>
                </a:lnTo>
                <a:lnTo>
                  <a:pt x="84947" y="901565"/>
                </a:lnTo>
                <a:lnTo>
                  <a:pt x="79389" y="899713"/>
                </a:lnTo>
                <a:lnTo>
                  <a:pt x="73832" y="897595"/>
                </a:lnTo>
                <a:lnTo>
                  <a:pt x="68539" y="895213"/>
                </a:lnTo>
                <a:lnTo>
                  <a:pt x="63511" y="892301"/>
                </a:lnTo>
                <a:lnTo>
                  <a:pt x="58219" y="889389"/>
                </a:lnTo>
                <a:lnTo>
                  <a:pt x="53455" y="886213"/>
                </a:lnTo>
                <a:lnTo>
                  <a:pt x="48427" y="883036"/>
                </a:lnTo>
                <a:lnTo>
                  <a:pt x="43929" y="879331"/>
                </a:lnTo>
                <a:lnTo>
                  <a:pt x="39695" y="875625"/>
                </a:lnTo>
                <a:lnTo>
                  <a:pt x="35461" y="871654"/>
                </a:lnTo>
                <a:lnTo>
                  <a:pt x="31491" y="867419"/>
                </a:lnTo>
                <a:lnTo>
                  <a:pt x="27786" y="862655"/>
                </a:lnTo>
                <a:lnTo>
                  <a:pt x="24081" y="858155"/>
                </a:lnTo>
                <a:lnTo>
                  <a:pt x="20641" y="853655"/>
                </a:lnTo>
                <a:lnTo>
                  <a:pt x="17466" y="848626"/>
                </a:lnTo>
                <a:lnTo>
                  <a:pt x="14555" y="843596"/>
                </a:lnTo>
                <a:lnTo>
                  <a:pt x="11908" y="838302"/>
                </a:lnTo>
                <a:lnTo>
                  <a:pt x="9527" y="833008"/>
                </a:lnTo>
                <a:lnTo>
                  <a:pt x="7410" y="827714"/>
                </a:lnTo>
                <a:lnTo>
                  <a:pt x="5557" y="821891"/>
                </a:lnTo>
                <a:lnTo>
                  <a:pt x="3705" y="816068"/>
                </a:lnTo>
                <a:lnTo>
                  <a:pt x="2382" y="810244"/>
                </a:lnTo>
                <a:lnTo>
                  <a:pt x="1323" y="804421"/>
                </a:lnTo>
                <a:lnTo>
                  <a:pt x="529" y="798333"/>
                </a:lnTo>
                <a:lnTo>
                  <a:pt x="0" y="792245"/>
                </a:lnTo>
                <a:lnTo>
                  <a:pt x="0" y="785892"/>
                </a:lnTo>
                <a:lnTo>
                  <a:pt x="0" y="120703"/>
                </a:lnTo>
                <a:lnTo>
                  <a:pt x="0" y="114615"/>
                </a:lnTo>
                <a:lnTo>
                  <a:pt x="529" y="108527"/>
                </a:lnTo>
                <a:lnTo>
                  <a:pt x="1323" y="102438"/>
                </a:lnTo>
                <a:lnTo>
                  <a:pt x="2382" y="96615"/>
                </a:lnTo>
                <a:lnTo>
                  <a:pt x="3705" y="90792"/>
                </a:lnTo>
                <a:lnTo>
                  <a:pt x="5557" y="84968"/>
                </a:lnTo>
                <a:lnTo>
                  <a:pt x="7410" y="79145"/>
                </a:lnTo>
                <a:lnTo>
                  <a:pt x="9527" y="73586"/>
                </a:lnTo>
                <a:lnTo>
                  <a:pt x="11908" y="68557"/>
                </a:lnTo>
                <a:lnTo>
                  <a:pt x="14555" y="63263"/>
                </a:lnTo>
                <a:lnTo>
                  <a:pt x="17466" y="58234"/>
                </a:lnTo>
                <a:lnTo>
                  <a:pt x="20641" y="53204"/>
                </a:lnTo>
                <a:lnTo>
                  <a:pt x="24081" y="48705"/>
                </a:lnTo>
                <a:lnTo>
                  <a:pt x="27786" y="44205"/>
                </a:lnTo>
                <a:lnTo>
                  <a:pt x="31491" y="39440"/>
                </a:lnTo>
                <a:lnTo>
                  <a:pt x="35461" y="35205"/>
                </a:lnTo>
                <a:lnTo>
                  <a:pt x="39695" y="31234"/>
                </a:lnTo>
                <a:lnTo>
                  <a:pt x="43929" y="27529"/>
                </a:lnTo>
                <a:lnTo>
                  <a:pt x="48427" y="24087"/>
                </a:lnTo>
                <a:lnTo>
                  <a:pt x="53455" y="20646"/>
                </a:lnTo>
                <a:lnTo>
                  <a:pt x="58219" y="17205"/>
                </a:lnTo>
                <a:lnTo>
                  <a:pt x="63511" y="14558"/>
                </a:lnTo>
                <a:lnTo>
                  <a:pt x="68539" y="11911"/>
                </a:lnTo>
                <a:lnTo>
                  <a:pt x="73832" y="9264"/>
                </a:lnTo>
                <a:lnTo>
                  <a:pt x="79389" y="7147"/>
                </a:lnTo>
                <a:lnTo>
                  <a:pt x="84947" y="5294"/>
                </a:lnTo>
                <a:lnTo>
                  <a:pt x="90769" y="3441"/>
                </a:lnTo>
                <a:lnTo>
                  <a:pt x="96590" y="2382"/>
                </a:lnTo>
                <a:lnTo>
                  <a:pt x="102412" y="1059"/>
                </a:lnTo>
                <a:lnTo>
                  <a:pt x="108499" y="529"/>
                </a:lnTo>
                <a:lnTo>
                  <a:pt x="114585" y="0"/>
                </a:lnTo>
                <a:close/>
              </a:path>
            </a:pathLst>
          </a:custGeom>
          <a:solidFill>
            <a:srgbClr val="FFC001"/>
          </a:solidFill>
          <a:ln>
            <a:noFill/>
          </a:ln>
          <a:extLst/>
        </p:spPr>
        <p:txBody>
          <a:bodyPr bIns="43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dirty="0">
              <a:solidFill>
                <a:srgbClr val="FFFFFF"/>
              </a:solidFill>
              <a:latin typeface="Calibri Light" panose="020F0302020204030204" pitchFamily="34" charset="0"/>
            </a:endParaRPr>
          </a:p>
        </p:txBody>
      </p:sp>
      <p:sp>
        <p:nvSpPr>
          <p:cNvPr id="54" name="文本框 53"/>
          <p:cNvSpPr txBox="1"/>
          <p:nvPr/>
        </p:nvSpPr>
        <p:spPr>
          <a:xfrm>
            <a:off x="7364905" y="3014052"/>
            <a:ext cx="4394967" cy="612475"/>
          </a:xfrm>
          <a:prstGeom prst="rect">
            <a:avLst/>
          </a:prstGeom>
          <a:noFill/>
        </p:spPr>
        <p:txBody>
          <a:bodyPr wrap="square" rtlCol="0">
            <a:spAutoFit/>
          </a:bodyPr>
          <a:lstStyle/>
          <a:p>
            <a:pPr>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a:t>
            </a:r>
            <a:endParaRPr lang="zh-CN" altLang="en-US" sz="1300" dirty="0">
              <a:solidFill>
                <a:srgbClr val="3A3A3A"/>
              </a:solidFill>
              <a:latin typeface="Calibri Light" panose="020F0302020204030204" pitchFamily="34" charset="0"/>
            </a:endParaRPr>
          </a:p>
        </p:txBody>
      </p:sp>
      <p:sp>
        <p:nvSpPr>
          <p:cNvPr id="67" name="KSO_Shape"/>
          <p:cNvSpPr>
            <a:spLocks/>
          </p:cNvSpPr>
          <p:nvPr/>
        </p:nvSpPr>
        <p:spPr bwMode="auto">
          <a:xfrm>
            <a:off x="7454582" y="3820817"/>
            <a:ext cx="541010" cy="405758"/>
          </a:xfrm>
          <a:custGeom>
            <a:avLst/>
            <a:gdLst/>
            <a:ahLst/>
            <a:cxnLst/>
            <a:rect l="0" t="0" r="r" b="b"/>
            <a:pathLst>
              <a:path w="1166813" h="874713">
                <a:moveTo>
                  <a:pt x="631825" y="339725"/>
                </a:moveTo>
                <a:lnTo>
                  <a:pt x="639247" y="339990"/>
                </a:lnTo>
                <a:lnTo>
                  <a:pt x="646669" y="340520"/>
                </a:lnTo>
                <a:lnTo>
                  <a:pt x="654090" y="341314"/>
                </a:lnTo>
                <a:lnTo>
                  <a:pt x="661247" y="342638"/>
                </a:lnTo>
                <a:lnTo>
                  <a:pt x="668404" y="344227"/>
                </a:lnTo>
                <a:lnTo>
                  <a:pt x="675296" y="346081"/>
                </a:lnTo>
                <a:lnTo>
                  <a:pt x="681922" y="348729"/>
                </a:lnTo>
                <a:lnTo>
                  <a:pt x="688814" y="351377"/>
                </a:lnTo>
                <a:lnTo>
                  <a:pt x="695175" y="354026"/>
                </a:lnTo>
                <a:lnTo>
                  <a:pt x="701537" y="357204"/>
                </a:lnTo>
                <a:lnTo>
                  <a:pt x="707633" y="360646"/>
                </a:lnTo>
                <a:lnTo>
                  <a:pt x="713465" y="364619"/>
                </a:lnTo>
                <a:lnTo>
                  <a:pt x="719296" y="368856"/>
                </a:lnTo>
                <a:lnTo>
                  <a:pt x="724862" y="373093"/>
                </a:lnTo>
                <a:lnTo>
                  <a:pt x="730164" y="377595"/>
                </a:lnTo>
                <a:lnTo>
                  <a:pt x="735200" y="382362"/>
                </a:lnTo>
                <a:lnTo>
                  <a:pt x="739971" y="387658"/>
                </a:lnTo>
                <a:lnTo>
                  <a:pt x="744742" y="392955"/>
                </a:lnTo>
                <a:lnTo>
                  <a:pt x="748983" y="398251"/>
                </a:lnTo>
                <a:lnTo>
                  <a:pt x="752959" y="404077"/>
                </a:lnTo>
                <a:lnTo>
                  <a:pt x="756670" y="409903"/>
                </a:lnTo>
                <a:lnTo>
                  <a:pt x="760116" y="415994"/>
                </a:lnTo>
                <a:lnTo>
                  <a:pt x="763562" y="422615"/>
                </a:lnTo>
                <a:lnTo>
                  <a:pt x="766477" y="428971"/>
                </a:lnTo>
                <a:lnTo>
                  <a:pt x="769128" y="435326"/>
                </a:lnTo>
                <a:lnTo>
                  <a:pt x="771514" y="442477"/>
                </a:lnTo>
                <a:lnTo>
                  <a:pt x="773369" y="449097"/>
                </a:lnTo>
                <a:lnTo>
                  <a:pt x="774959" y="456247"/>
                </a:lnTo>
                <a:lnTo>
                  <a:pt x="776285" y="463663"/>
                </a:lnTo>
                <a:lnTo>
                  <a:pt x="777080" y="470813"/>
                </a:lnTo>
                <a:lnTo>
                  <a:pt x="777610" y="478228"/>
                </a:lnTo>
                <a:lnTo>
                  <a:pt x="777875" y="485643"/>
                </a:lnTo>
                <a:lnTo>
                  <a:pt x="777610" y="493058"/>
                </a:lnTo>
                <a:lnTo>
                  <a:pt x="777080" y="500738"/>
                </a:lnTo>
                <a:lnTo>
                  <a:pt x="776285" y="507888"/>
                </a:lnTo>
                <a:lnTo>
                  <a:pt x="774959" y="515303"/>
                </a:lnTo>
                <a:lnTo>
                  <a:pt x="773369" y="522188"/>
                </a:lnTo>
                <a:lnTo>
                  <a:pt x="771514" y="529074"/>
                </a:lnTo>
                <a:lnTo>
                  <a:pt x="769128" y="535959"/>
                </a:lnTo>
                <a:lnTo>
                  <a:pt x="766477" y="542580"/>
                </a:lnTo>
                <a:lnTo>
                  <a:pt x="763562" y="548936"/>
                </a:lnTo>
                <a:lnTo>
                  <a:pt x="760116" y="555291"/>
                </a:lnTo>
                <a:lnTo>
                  <a:pt x="756670" y="561382"/>
                </a:lnTo>
                <a:lnTo>
                  <a:pt x="752959" y="567208"/>
                </a:lnTo>
                <a:lnTo>
                  <a:pt x="748983" y="573034"/>
                </a:lnTo>
                <a:lnTo>
                  <a:pt x="744742" y="578596"/>
                </a:lnTo>
                <a:lnTo>
                  <a:pt x="739971" y="583892"/>
                </a:lnTo>
                <a:lnTo>
                  <a:pt x="735200" y="588659"/>
                </a:lnTo>
                <a:lnTo>
                  <a:pt x="730164" y="593691"/>
                </a:lnTo>
                <a:lnTo>
                  <a:pt x="724862" y="598458"/>
                </a:lnTo>
                <a:lnTo>
                  <a:pt x="719296" y="602695"/>
                </a:lnTo>
                <a:lnTo>
                  <a:pt x="713465" y="606667"/>
                </a:lnTo>
                <a:lnTo>
                  <a:pt x="707633" y="610639"/>
                </a:lnTo>
                <a:lnTo>
                  <a:pt x="701537" y="614082"/>
                </a:lnTo>
                <a:lnTo>
                  <a:pt x="695175" y="617260"/>
                </a:lnTo>
                <a:lnTo>
                  <a:pt x="688814" y="620173"/>
                </a:lnTo>
                <a:lnTo>
                  <a:pt x="681922" y="622821"/>
                </a:lnTo>
                <a:lnTo>
                  <a:pt x="675296" y="624940"/>
                </a:lnTo>
                <a:lnTo>
                  <a:pt x="668404" y="626794"/>
                </a:lnTo>
                <a:lnTo>
                  <a:pt x="661247" y="628912"/>
                </a:lnTo>
                <a:lnTo>
                  <a:pt x="654090" y="629971"/>
                </a:lnTo>
                <a:lnTo>
                  <a:pt x="646669" y="631031"/>
                </a:lnTo>
                <a:lnTo>
                  <a:pt x="639247" y="631560"/>
                </a:lnTo>
                <a:lnTo>
                  <a:pt x="631825" y="631825"/>
                </a:lnTo>
                <a:lnTo>
                  <a:pt x="624403" y="631560"/>
                </a:lnTo>
                <a:lnTo>
                  <a:pt x="616982" y="631031"/>
                </a:lnTo>
                <a:lnTo>
                  <a:pt x="609560" y="629971"/>
                </a:lnTo>
                <a:lnTo>
                  <a:pt x="602403" y="628912"/>
                </a:lnTo>
                <a:lnTo>
                  <a:pt x="595511" y="626794"/>
                </a:lnTo>
                <a:lnTo>
                  <a:pt x="588355" y="624940"/>
                </a:lnTo>
                <a:lnTo>
                  <a:pt x="581728" y="622821"/>
                </a:lnTo>
                <a:lnTo>
                  <a:pt x="575102" y="620173"/>
                </a:lnTo>
                <a:lnTo>
                  <a:pt x="568475" y="617260"/>
                </a:lnTo>
                <a:lnTo>
                  <a:pt x="562378" y="614082"/>
                </a:lnTo>
                <a:lnTo>
                  <a:pt x="556282" y="610639"/>
                </a:lnTo>
                <a:lnTo>
                  <a:pt x="550186" y="606667"/>
                </a:lnTo>
                <a:lnTo>
                  <a:pt x="544619" y="602695"/>
                </a:lnTo>
                <a:lnTo>
                  <a:pt x="539053" y="598458"/>
                </a:lnTo>
                <a:lnTo>
                  <a:pt x="533487" y="593691"/>
                </a:lnTo>
                <a:lnTo>
                  <a:pt x="528450" y="588659"/>
                </a:lnTo>
                <a:lnTo>
                  <a:pt x="523679" y="583892"/>
                </a:lnTo>
                <a:lnTo>
                  <a:pt x="519173" y="578596"/>
                </a:lnTo>
                <a:lnTo>
                  <a:pt x="514667" y="573034"/>
                </a:lnTo>
                <a:lnTo>
                  <a:pt x="510691" y="567208"/>
                </a:lnTo>
                <a:lnTo>
                  <a:pt x="506980" y="561382"/>
                </a:lnTo>
                <a:lnTo>
                  <a:pt x="503534" y="555291"/>
                </a:lnTo>
                <a:lnTo>
                  <a:pt x="500354" y="548936"/>
                </a:lnTo>
                <a:lnTo>
                  <a:pt x="497438" y="542580"/>
                </a:lnTo>
                <a:lnTo>
                  <a:pt x="494522" y="535959"/>
                </a:lnTo>
                <a:lnTo>
                  <a:pt x="492402" y="529074"/>
                </a:lnTo>
                <a:lnTo>
                  <a:pt x="490281" y="522188"/>
                </a:lnTo>
                <a:lnTo>
                  <a:pt x="488691" y="515303"/>
                </a:lnTo>
                <a:lnTo>
                  <a:pt x="487366" y="507888"/>
                </a:lnTo>
                <a:lnTo>
                  <a:pt x="486570" y="500738"/>
                </a:lnTo>
                <a:lnTo>
                  <a:pt x="486040" y="493058"/>
                </a:lnTo>
                <a:lnTo>
                  <a:pt x="485775" y="485643"/>
                </a:lnTo>
                <a:lnTo>
                  <a:pt x="486040" y="478228"/>
                </a:lnTo>
                <a:lnTo>
                  <a:pt x="486570" y="470813"/>
                </a:lnTo>
                <a:lnTo>
                  <a:pt x="487366" y="463663"/>
                </a:lnTo>
                <a:lnTo>
                  <a:pt x="488691" y="456247"/>
                </a:lnTo>
                <a:lnTo>
                  <a:pt x="490281" y="449097"/>
                </a:lnTo>
                <a:lnTo>
                  <a:pt x="492402" y="442477"/>
                </a:lnTo>
                <a:lnTo>
                  <a:pt x="494522" y="435326"/>
                </a:lnTo>
                <a:lnTo>
                  <a:pt x="497438" y="428971"/>
                </a:lnTo>
                <a:lnTo>
                  <a:pt x="500354" y="422615"/>
                </a:lnTo>
                <a:lnTo>
                  <a:pt x="503534" y="415994"/>
                </a:lnTo>
                <a:lnTo>
                  <a:pt x="506980" y="409903"/>
                </a:lnTo>
                <a:lnTo>
                  <a:pt x="510691" y="404077"/>
                </a:lnTo>
                <a:lnTo>
                  <a:pt x="514667" y="398251"/>
                </a:lnTo>
                <a:lnTo>
                  <a:pt x="519173" y="392955"/>
                </a:lnTo>
                <a:lnTo>
                  <a:pt x="523679" y="387658"/>
                </a:lnTo>
                <a:lnTo>
                  <a:pt x="528450" y="382362"/>
                </a:lnTo>
                <a:lnTo>
                  <a:pt x="533487" y="377595"/>
                </a:lnTo>
                <a:lnTo>
                  <a:pt x="539053" y="373093"/>
                </a:lnTo>
                <a:lnTo>
                  <a:pt x="544619" y="368856"/>
                </a:lnTo>
                <a:lnTo>
                  <a:pt x="550186" y="364619"/>
                </a:lnTo>
                <a:lnTo>
                  <a:pt x="556282" y="360646"/>
                </a:lnTo>
                <a:lnTo>
                  <a:pt x="562378" y="357204"/>
                </a:lnTo>
                <a:lnTo>
                  <a:pt x="568475" y="354026"/>
                </a:lnTo>
                <a:lnTo>
                  <a:pt x="575102" y="351377"/>
                </a:lnTo>
                <a:lnTo>
                  <a:pt x="581728" y="348729"/>
                </a:lnTo>
                <a:lnTo>
                  <a:pt x="588355" y="346081"/>
                </a:lnTo>
                <a:lnTo>
                  <a:pt x="595511" y="344227"/>
                </a:lnTo>
                <a:lnTo>
                  <a:pt x="602403" y="342638"/>
                </a:lnTo>
                <a:lnTo>
                  <a:pt x="609560" y="341314"/>
                </a:lnTo>
                <a:lnTo>
                  <a:pt x="616982" y="340520"/>
                </a:lnTo>
                <a:lnTo>
                  <a:pt x="624403" y="339990"/>
                </a:lnTo>
                <a:lnTo>
                  <a:pt x="631825" y="339725"/>
                </a:lnTo>
                <a:close/>
                <a:moveTo>
                  <a:pt x="992942" y="242814"/>
                </a:moveTo>
                <a:lnTo>
                  <a:pt x="989237" y="243079"/>
                </a:lnTo>
                <a:lnTo>
                  <a:pt x="985797" y="243608"/>
                </a:lnTo>
                <a:lnTo>
                  <a:pt x="981827" y="244137"/>
                </a:lnTo>
                <a:lnTo>
                  <a:pt x="978387" y="244930"/>
                </a:lnTo>
                <a:lnTo>
                  <a:pt x="974947" y="245988"/>
                </a:lnTo>
                <a:lnTo>
                  <a:pt x="971506" y="247046"/>
                </a:lnTo>
                <a:lnTo>
                  <a:pt x="968331" y="248369"/>
                </a:lnTo>
                <a:lnTo>
                  <a:pt x="964890" y="249956"/>
                </a:lnTo>
                <a:lnTo>
                  <a:pt x="961714" y="251543"/>
                </a:lnTo>
                <a:lnTo>
                  <a:pt x="958803" y="253395"/>
                </a:lnTo>
                <a:lnTo>
                  <a:pt x="955892" y="255246"/>
                </a:lnTo>
                <a:lnTo>
                  <a:pt x="952981" y="257362"/>
                </a:lnTo>
                <a:lnTo>
                  <a:pt x="950335" y="259478"/>
                </a:lnTo>
                <a:lnTo>
                  <a:pt x="947424" y="261594"/>
                </a:lnTo>
                <a:lnTo>
                  <a:pt x="945042" y="264239"/>
                </a:lnTo>
                <a:lnTo>
                  <a:pt x="942660" y="266620"/>
                </a:lnTo>
                <a:lnTo>
                  <a:pt x="940278" y="269265"/>
                </a:lnTo>
                <a:lnTo>
                  <a:pt x="938161" y="272174"/>
                </a:lnTo>
                <a:lnTo>
                  <a:pt x="936044" y="275084"/>
                </a:lnTo>
                <a:lnTo>
                  <a:pt x="934192" y="277993"/>
                </a:lnTo>
                <a:lnTo>
                  <a:pt x="932604" y="280903"/>
                </a:lnTo>
                <a:lnTo>
                  <a:pt x="931016" y="284077"/>
                </a:lnTo>
                <a:lnTo>
                  <a:pt x="929428" y="287251"/>
                </a:lnTo>
                <a:lnTo>
                  <a:pt x="927840" y="290425"/>
                </a:lnTo>
                <a:lnTo>
                  <a:pt x="926782" y="294128"/>
                </a:lnTo>
                <a:lnTo>
                  <a:pt x="925723" y="297567"/>
                </a:lnTo>
                <a:lnTo>
                  <a:pt x="924929" y="301005"/>
                </a:lnTo>
                <a:lnTo>
                  <a:pt x="924400" y="304444"/>
                </a:lnTo>
                <a:lnTo>
                  <a:pt x="923870" y="308147"/>
                </a:lnTo>
                <a:lnTo>
                  <a:pt x="923606" y="312114"/>
                </a:lnTo>
                <a:lnTo>
                  <a:pt x="923606" y="315817"/>
                </a:lnTo>
                <a:lnTo>
                  <a:pt x="923606" y="319520"/>
                </a:lnTo>
                <a:lnTo>
                  <a:pt x="923870" y="323223"/>
                </a:lnTo>
                <a:lnTo>
                  <a:pt x="924400" y="326662"/>
                </a:lnTo>
                <a:lnTo>
                  <a:pt x="924929" y="330630"/>
                </a:lnTo>
                <a:lnTo>
                  <a:pt x="925723" y="334068"/>
                </a:lnTo>
                <a:lnTo>
                  <a:pt x="926782" y="337242"/>
                </a:lnTo>
                <a:lnTo>
                  <a:pt x="927840" y="340681"/>
                </a:lnTo>
                <a:lnTo>
                  <a:pt x="929428" y="343855"/>
                </a:lnTo>
                <a:lnTo>
                  <a:pt x="931016" y="347293"/>
                </a:lnTo>
                <a:lnTo>
                  <a:pt x="932604" y="350467"/>
                </a:lnTo>
                <a:lnTo>
                  <a:pt x="934192" y="353377"/>
                </a:lnTo>
                <a:lnTo>
                  <a:pt x="936044" y="356286"/>
                </a:lnTo>
                <a:lnTo>
                  <a:pt x="938161" y="359196"/>
                </a:lnTo>
                <a:lnTo>
                  <a:pt x="940278" y="361841"/>
                </a:lnTo>
                <a:lnTo>
                  <a:pt x="942660" y="364486"/>
                </a:lnTo>
                <a:lnTo>
                  <a:pt x="945042" y="367131"/>
                </a:lnTo>
                <a:lnTo>
                  <a:pt x="947424" y="369512"/>
                </a:lnTo>
                <a:lnTo>
                  <a:pt x="950335" y="371892"/>
                </a:lnTo>
                <a:lnTo>
                  <a:pt x="952981" y="374008"/>
                </a:lnTo>
                <a:lnTo>
                  <a:pt x="955892" y="375860"/>
                </a:lnTo>
                <a:lnTo>
                  <a:pt x="958803" y="377711"/>
                </a:lnTo>
                <a:lnTo>
                  <a:pt x="961714" y="379563"/>
                </a:lnTo>
                <a:lnTo>
                  <a:pt x="964890" y="381150"/>
                </a:lnTo>
                <a:lnTo>
                  <a:pt x="968331" y="382472"/>
                </a:lnTo>
                <a:lnTo>
                  <a:pt x="971506" y="383795"/>
                </a:lnTo>
                <a:lnTo>
                  <a:pt x="974947" y="385117"/>
                </a:lnTo>
                <a:lnTo>
                  <a:pt x="978387" y="386175"/>
                </a:lnTo>
                <a:lnTo>
                  <a:pt x="981827" y="386969"/>
                </a:lnTo>
                <a:lnTo>
                  <a:pt x="985797" y="387498"/>
                </a:lnTo>
                <a:lnTo>
                  <a:pt x="989237" y="388027"/>
                </a:lnTo>
                <a:lnTo>
                  <a:pt x="992942" y="388291"/>
                </a:lnTo>
                <a:lnTo>
                  <a:pt x="996647" y="388291"/>
                </a:lnTo>
                <a:lnTo>
                  <a:pt x="1000352" y="388291"/>
                </a:lnTo>
                <a:lnTo>
                  <a:pt x="1004057" y="388027"/>
                </a:lnTo>
                <a:lnTo>
                  <a:pt x="1007762" y="387498"/>
                </a:lnTo>
                <a:lnTo>
                  <a:pt x="1011467" y="386969"/>
                </a:lnTo>
                <a:lnTo>
                  <a:pt x="1014908" y="386175"/>
                </a:lnTo>
                <a:lnTo>
                  <a:pt x="1018348" y="385117"/>
                </a:lnTo>
                <a:lnTo>
                  <a:pt x="1021524" y="383795"/>
                </a:lnTo>
                <a:lnTo>
                  <a:pt x="1025229" y="382472"/>
                </a:lnTo>
                <a:lnTo>
                  <a:pt x="1028405" y="381150"/>
                </a:lnTo>
                <a:lnTo>
                  <a:pt x="1031580" y="379563"/>
                </a:lnTo>
                <a:lnTo>
                  <a:pt x="1034491" y="377711"/>
                </a:lnTo>
                <a:lnTo>
                  <a:pt x="1037403" y="375860"/>
                </a:lnTo>
                <a:lnTo>
                  <a:pt x="1040314" y="374008"/>
                </a:lnTo>
                <a:lnTo>
                  <a:pt x="1043225" y="371892"/>
                </a:lnTo>
                <a:lnTo>
                  <a:pt x="1045871" y="369512"/>
                </a:lnTo>
                <a:lnTo>
                  <a:pt x="1048253" y="367131"/>
                </a:lnTo>
                <a:lnTo>
                  <a:pt x="1050635" y="364486"/>
                </a:lnTo>
                <a:lnTo>
                  <a:pt x="1053017" y="361841"/>
                </a:lnTo>
                <a:lnTo>
                  <a:pt x="1055134" y="359196"/>
                </a:lnTo>
                <a:lnTo>
                  <a:pt x="1057251" y="356286"/>
                </a:lnTo>
                <a:lnTo>
                  <a:pt x="1059103" y="353377"/>
                </a:lnTo>
                <a:lnTo>
                  <a:pt x="1060956" y="350467"/>
                </a:lnTo>
                <a:lnTo>
                  <a:pt x="1062544" y="347293"/>
                </a:lnTo>
                <a:lnTo>
                  <a:pt x="1064132" y="343855"/>
                </a:lnTo>
                <a:lnTo>
                  <a:pt x="1065455" y="340681"/>
                </a:lnTo>
                <a:lnTo>
                  <a:pt x="1066513" y="337242"/>
                </a:lnTo>
                <a:lnTo>
                  <a:pt x="1067572" y="334068"/>
                </a:lnTo>
                <a:lnTo>
                  <a:pt x="1068366" y="330630"/>
                </a:lnTo>
                <a:lnTo>
                  <a:pt x="1068895" y="326662"/>
                </a:lnTo>
                <a:lnTo>
                  <a:pt x="1069424" y="323223"/>
                </a:lnTo>
                <a:lnTo>
                  <a:pt x="1069689" y="319520"/>
                </a:lnTo>
                <a:lnTo>
                  <a:pt x="1069689" y="315817"/>
                </a:lnTo>
                <a:lnTo>
                  <a:pt x="1069689" y="312114"/>
                </a:lnTo>
                <a:lnTo>
                  <a:pt x="1069424" y="308147"/>
                </a:lnTo>
                <a:lnTo>
                  <a:pt x="1068895" y="304444"/>
                </a:lnTo>
                <a:lnTo>
                  <a:pt x="1068366" y="301005"/>
                </a:lnTo>
                <a:lnTo>
                  <a:pt x="1067572" y="297567"/>
                </a:lnTo>
                <a:lnTo>
                  <a:pt x="1066513" y="294128"/>
                </a:lnTo>
                <a:lnTo>
                  <a:pt x="1065455" y="290425"/>
                </a:lnTo>
                <a:lnTo>
                  <a:pt x="1064132" y="287251"/>
                </a:lnTo>
                <a:lnTo>
                  <a:pt x="1062544" y="284077"/>
                </a:lnTo>
                <a:lnTo>
                  <a:pt x="1060956" y="280903"/>
                </a:lnTo>
                <a:lnTo>
                  <a:pt x="1059103" y="277993"/>
                </a:lnTo>
                <a:lnTo>
                  <a:pt x="1057251" y="275084"/>
                </a:lnTo>
                <a:lnTo>
                  <a:pt x="1055134" y="272174"/>
                </a:lnTo>
                <a:lnTo>
                  <a:pt x="1053017" y="269265"/>
                </a:lnTo>
                <a:lnTo>
                  <a:pt x="1050635" y="266620"/>
                </a:lnTo>
                <a:lnTo>
                  <a:pt x="1048253" y="264239"/>
                </a:lnTo>
                <a:lnTo>
                  <a:pt x="1045871" y="261594"/>
                </a:lnTo>
                <a:lnTo>
                  <a:pt x="1043225" y="259478"/>
                </a:lnTo>
                <a:lnTo>
                  <a:pt x="1040314" y="257362"/>
                </a:lnTo>
                <a:lnTo>
                  <a:pt x="1037403" y="255246"/>
                </a:lnTo>
                <a:lnTo>
                  <a:pt x="1034491" y="253395"/>
                </a:lnTo>
                <a:lnTo>
                  <a:pt x="1031580" y="251543"/>
                </a:lnTo>
                <a:lnTo>
                  <a:pt x="1028405" y="249956"/>
                </a:lnTo>
                <a:lnTo>
                  <a:pt x="1025229" y="248369"/>
                </a:lnTo>
                <a:lnTo>
                  <a:pt x="1021524" y="247046"/>
                </a:lnTo>
                <a:lnTo>
                  <a:pt x="1018348" y="245988"/>
                </a:lnTo>
                <a:lnTo>
                  <a:pt x="1014908" y="244930"/>
                </a:lnTo>
                <a:lnTo>
                  <a:pt x="1011467" y="244137"/>
                </a:lnTo>
                <a:lnTo>
                  <a:pt x="1007762" y="243608"/>
                </a:lnTo>
                <a:lnTo>
                  <a:pt x="1004057" y="243079"/>
                </a:lnTo>
                <a:lnTo>
                  <a:pt x="1000352" y="242814"/>
                </a:lnTo>
                <a:lnTo>
                  <a:pt x="996647" y="242814"/>
                </a:lnTo>
                <a:lnTo>
                  <a:pt x="992942" y="242814"/>
                </a:lnTo>
                <a:close/>
                <a:moveTo>
                  <a:pt x="632233" y="242814"/>
                </a:moveTo>
                <a:lnTo>
                  <a:pt x="619795" y="243079"/>
                </a:lnTo>
                <a:lnTo>
                  <a:pt x="607357" y="243872"/>
                </a:lnTo>
                <a:lnTo>
                  <a:pt x="595183" y="245459"/>
                </a:lnTo>
                <a:lnTo>
                  <a:pt x="583274" y="247575"/>
                </a:lnTo>
                <a:lnTo>
                  <a:pt x="571365" y="250221"/>
                </a:lnTo>
                <a:lnTo>
                  <a:pt x="559986" y="253659"/>
                </a:lnTo>
                <a:lnTo>
                  <a:pt x="548606" y="257627"/>
                </a:lnTo>
                <a:lnTo>
                  <a:pt x="537756" y="261859"/>
                </a:lnTo>
                <a:lnTo>
                  <a:pt x="526905" y="266620"/>
                </a:lnTo>
                <a:lnTo>
                  <a:pt x="516055" y="272174"/>
                </a:lnTo>
                <a:lnTo>
                  <a:pt x="505998" y="277993"/>
                </a:lnTo>
                <a:lnTo>
                  <a:pt x="496207" y="284077"/>
                </a:lnTo>
                <a:lnTo>
                  <a:pt x="486679" y="291219"/>
                </a:lnTo>
                <a:lnTo>
                  <a:pt x="477417" y="298360"/>
                </a:lnTo>
                <a:lnTo>
                  <a:pt x="468684" y="305766"/>
                </a:lnTo>
                <a:lnTo>
                  <a:pt x="460480" y="313966"/>
                </a:lnTo>
                <a:lnTo>
                  <a:pt x="452276" y="322165"/>
                </a:lnTo>
                <a:lnTo>
                  <a:pt x="444601" y="331159"/>
                </a:lnTo>
                <a:lnTo>
                  <a:pt x="437191" y="340152"/>
                </a:lnTo>
                <a:lnTo>
                  <a:pt x="430575" y="349938"/>
                </a:lnTo>
                <a:lnTo>
                  <a:pt x="424224" y="359725"/>
                </a:lnTo>
                <a:lnTo>
                  <a:pt x="418401" y="369776"/>
                </a:lnTo>
                <a:lnTo>
                  <a:pt x="413109" y="380092"/>
                </a:lnTo>
                <a:lnTo>
                  <a:pt x="408080" y="390936"/>
                </a:lnTo>
                <a:lnTo>
                  <a:pt x="403846" y="402046"/>
                </a:lnTo>
                <a:lnTo>
                  <a:pt x="399876" y="413419"/>
                </a:lnTo>
                <a:lnTo>
                  <a:pt x="396701" y="424793"/>
                </a:lnTo>
                <a:lnTo>
                  <a:pt x="394054" y="436431"/>
                </a:lnTo>
                <a:lnTo>
                  <a:pt x="391937" y="448598"/>
                </a:lnTo>
                <a:lnTo>
                  <a:pt x="390349" y="460765"/>
                </a:lnTo>
                <a:lnTo>
                  <a:pt x="389291" y="472932"/>
                </a:lnTo>
                <a:lnTo>
                  <a:pt x="389026" y="485364"/>
                </a:lnTo>
                <a:lnTo>
                  <a:pt x="389291" y="498060"/>
                </a:lnTo>
                <a:lnTo>
                  <a:pt x="390349" y="510227"/>
                </a:lnTo>
                <a:lnTo>
                  <a:pt x="391937" y="522395"/>
                </a:lnTo>
                <a:lnTo>
                  <a:pt x="394054" y="534562"/>
                </a:lnTo>
                <a:lnTo>
                  <a:pt x="396701" y="546200"/>
                </a:lnTo>
                <a:lnTo>
                  <a:pt x="399876" y="557838"/>
                </a:lnTo>
                <a:lnTo>
                  <a:pt x="403846" y="568947"/>
                </a:lnTo>
                <a:lnTo>
                  <a:pt x="408080" y="580056"/>
                </a:lnTo>
                <a:lnTo>
                  <a:pt x="413109" y="590901"/>
                </a:lnTo>
                <a:lnTo>
                  <a:pt x="418401" y="601217"/>
                </a:lnTo>
                <a:lnTo>
                  <a:pt x="424224" y="611532"/>
                </a:lnTo>
                <a:lnTo>
                  <a:pt x="430575" y="621319"/>
                </a:lnTo>
                <a:lnTo>
                  <a:pt x="437191" y="630841"/>
                </a:lnTo>
                <a:lnTo>
                  <a:pt x="444601" y="640099"/>
                </a:lnTo>
                <a:lnTo>
                  <a:pt x="452276" y="648827"/>
                </a:lnTo>
                <a:lnTo>
                  <a:pt x="460480" y="657291"/>
                </a:lnTo>
                <a:lnTo>
                  <a:pt x="468684" y="665491"/>
                </a:lnTo>
                <a:lnTo>
                  <a:pt x="477417" y="672897"/>
                </a:lnTo>
                <a:lnTo>
                  <a:pt x="486679" y="680039"/>
                </a:lnTo>
                <a:lnTo>
                  <a:pt x="496207" y="687180"/>
                </a:lnTo>
                <a:lnTo>
                  <a:pt x="505998" y="693264"/>
                </a:lnTo>
                <a:lnTo>
                  <a:pt x="516055" y="699083"/>
                </a:lnTo>
                <a:lnTo>
                  <a:pt x="526905" y="704637"/>
                </a:lnTo>
                <a:lnTo>
                  <a:pt x="537756" y="709399"/>
                </a:lnTo>
                <a:lnTo>
                  <a:pt x="548606" y="713631"/>
                </a:lnTo>
                <a:lnTo>
                  <a:pt x="559986" y="717598"/>
                </a:lnTo>
                <a:lnTo>
                  <a:pt x="571365" y="721037"/>
                </a:lnTo>
                <a:lnTo>
                  <a:pt x="583274" y="723682"/>
                </a:lnTo>
                <a:lnTo>
                  <a:pt x="595183" y="725798"/>
                </a:lnTo>
                <a:lnTo>
                  <a:pt x="607357" y="727385"/>
                </a:lnTo>
                <a:lnTo>
                  <a:pt x="619795" y="728178"/>
                </a:lnTo>
                <a:lnTo>
                  <a:pt x="632233" y="728443"/>
                </a:lnTo>
                <a:lnTo>
                  <a:pt x="644672" y="728178"/>
                </a:lnTo>
                <a:lnTo>
                  <a:pt x="657110" y="727385"/>
                </a:lnTo>
                <a:lnTo>
                  <a:pt x="669283" y="725798"/>
                </a:lnTo>
                <a:lnTo>
                  <a:pt x="681192" y="723682"/>
                </a:lnTo>
                <a:lnTo>
                  <a:pt x="693101" y="721037"/>
                </a:lnTo>
                <a:lnTo>
                  <a:pt x="704746" y="717598"/>
                </a:lnTo>
                <a:lnTo>
                  <a:pt x="715861" y="713631"/>
                </a:lnTo>
                <a:lnTo>
                  <a:pt x="726976" y="709399"/>
                </a:lnTo>
                <a:lnTo>
                  <a:pt x="737561" y="704637"/>
                </a:lnTo>
                <a:lnTo>
                  <a:pt x="748147" y="699083"/>
                </a:lnTo>
                <a:lnTo>
                  <a:pt x="758204" y="693264"/>
                </a:lnTo>
                <a:lnTo>
                  <a:pt x="767995" y="687180"/>
                </a:lnTo>
                <a:lnTo>
                  <a:pt x="777523" y="680039"/>
                </a:lnTo>
                <a:lnTo>
                  <a:pt x="786785" y="672897"/>
                </a:lnTo>
                <a:lnTo>
                  <a:pt x="795518" y="665491"/>
                </a:lnTo>
                <a:lnTo>
                  <a:pt x="803987" y="657291"/>
                </a:lnTo>
                <a:lnTo>
                  <a:pt x="811926" y="648827"/>
                </a:lnTo>
                <a:lnTo>
                  <a:pt x="819866" y="640099"/>
                </a:lnTo>
                <a:lnTo>
                  <a:pt x="826746" y="630841"/>
                </a:lnTo>
                <a:lnTo>
                  <a:pt x="833627" y="621319"/>
                </a:lnTo>
                <a:lnTo>
                  <a:pt x="839978" y="611532"/>
                </a:lnTo>
                <a:lnTo>
                  <a:pt x="845801" y="601217"/>
                </a:lnTo>
                <a:lnTo>
                  <a:pt x="851094" y="590901"/>
                </a:lnTo>
                <a:lnTo>
                  <a:pt x="856122" y="580056"/>
                </a:lnTo>
                <a:lnTo>
                  <a:pt x="860356" y="568947"/>
                </a:lnTo>
                <a:lnTo>
                  <a:pt x="864061" y="557838"/>
                </a:lnTo>
                <a:lnTo>
                  <a:pt x="867501" y="546200"/>
                </a:lnTo>
                <a:lnTo>
                  <a:pt x="870148" y="534562"/>
                </a:lnTo>
                <a:lnTo>
                  <a:pt x="872265" y="522395"/>
                </a:lnTo>
                <a:lnTo>
                  <a:pt x="873853" y="510227"/>
                </a:lnTo>
                <a:lnTo>
                  <a:pt x="874911" y="498060"/>
                </a:lnTo>
                <a:lnTo>
                  <a:pt x="875176" y="485364"/>
                </a:lnTo>
                <a:lnTo>
                  <a:pt x="874911" y="472932"/>
                </a:lnTo>
                <a:lnTo>
                  <a:pt x="873853" y="460765"/>
                </a:lnTo>
                <a:lnTo>
                  <a:pt x="872265" y="448598"/>
                </a:lnTo>
                <a:lnTo>
                  <a:pt x="870148" y="436431"/>
                </a:lnTo>
                <a:lnTo>
                  <a:pt x="867501" y="424793"/>
                </a:lnTo>
                <a:lnTo>
                  <a:pt x="864061" y="413419"/>
                </a:lnTo>
                <a:lnTo>
                  <a:pt x="860356" y="402046"/>
                </a:lnTo>
                <a:lnTo>
                  <a:pt x="856122" y="390936"/>
                </a:lnTo>
                <a:lnTo>
                  <a:pt x="851094" y="380092"/>
                </a:lnTo>
                <a:lnTo>
                  <a:pt x="845801" y="369776"/>
                </a:lnTo>
                <a:lnTo>
                  <a:pt x="839978" y="359725"/>
                </a:lnTo>
                <a:lnTo>
                  <a:pt x="833627" y="349938"/>
                </a:lnTo>
                <a:lnTo>
                  <a:pt x="826746" y="340152"/>
                </a:lnTo>
                <a:lnTo>
                  <a:pt x="819866" y="331159"/>
                </a:lnTo>
                <a:lnTo>
                  <a:pt x="811926" y="322165"/>
                </a:lnTo>
                <a:lnTo>
                  <a:pt x="803987" y="313966"/>
                </a:lnTo>
                <a:lnTo>
                  <a:pt x="795518" y="305766"/>
                </a:lnTo>
                <a:lnTo>
                  <a:pt x="786785" y="298360"/>
                </a:lnTo>
                <a:lnTo>
                  <a:pt x="777523" y="291219"/>
                </a:lnTo>
                <a:lnTo>
                  <a:pt x="767995" y="284077"/>
                </a:lnTo>
                <a:lnTo>
                  <a:pt x="758204" y="277993"/>
                </a:lnTo>
                <a:lnTo>
                  <a:pt x="748147" y="272174"/>
                </a:lnTo>
                <a:lnTo>
                  <a:pt x="737561" y="266620"/>
                </a:lnTo>
                <a:lnTo>
                  <a:pt x="726976" y="261859"/>
                </a:lnTo>
                <a:lnTo>
                  <a:pt x="715861" y="257627"/>
                </a:lnTo>
                <a:lnTo>
                  <a:pt x="704746" y="253659"/>
                </a:lnTo>
                <a:lnTo>
                  <a:pt x="693101" y="250221"/>
                </a:lnTo>
                <a:lnTo>
                  <a:pt x="681192" y="247575"/>
                </a:lnTo>
                <a:lnTo>
                  <a:pt x="669283" y="245459"/>
                </a:lnTo>
                <a:lnTo>
                  <a:pt x="657110" y="243872"/>
                </a:lnTo>
                <a:lnTo>
                  <a:pt x="644672" y="243079"/>
                </a:lnTo>
                <a:lnTo>
                  <a:pt x="632233" y="242814"/>
                </a:lnTo>
                <a:close/>
                <a:moveTo>
                  <a:pt x="291902" y="0"/>
                </a:moveTo>
                <a:lnTo>
                  <a:pt x="389026" y="0"/>
                </a:lnTo>
                <a:lnTo>
                  <a:pt x="394054" y="265"/>
                </a:lnTo>
                <a:lnTo>
                  <a:pt x="398818" y="529"/>
                </a:lnTo>
                <a:lnTo>
                  <a:pt x="403846" y="1058"/>
                </a:lnTo>
                <a:lnTo>
                  <a:pt x="408610" y="1852"/>
                </a:lnTo>
                <a:lnTo>
                  <a:pt x="413373" y="2910"/>
                </a:lnTo>
                <a:lnTo>
                  <a:pt x="417872" y="4232"/>
                </a:lnTo>
                <a:lnTo>
                  <a:pt x="422636" y="5819"/>
                </a:lnTo>
                <a:lnTo>
                  <a:pt x="426870" y="7406"/>
                </a:lnTo>
                <a:lnTo>
                  <a:pt x="431104" y="9522"/>
                </a:lnTo>
                <a:lnTo>
                  <a:pt x="435339" y="11903"/>
                </a:lnTo>
                <a:lnTo>
                  <a:pt x="439308" y="14019"/>
                </a:lnTo>
                <a:lnTo>
                  <a:pt x="443543" y="16664"/>
                </a:lnTo>
                <a:lnTo>
                  <a:pt x="447248" y="19309"/>
                </a:lnTo>
                <a:lnTo>
                  <a:pt x="450953" y="21954"/>
                </a:lnTo>
                <a:lnTo>
                  <a:pt x="454393" y="25128"/>
                </a:lnTo>
                <a:lnTo>
                  <a:pt x="457569" y="28302"/>
                </a:lnTo>
                <a:lnTo>
                  <a:pt x="461009" y="31741"/>
                </a:lnTo>
                <a:lnTo>
                  <a:pt x="464185" y="35179"/>
                </a:lnTo>
                <a:lnTo>
                  <a:pt x="466831" y="38882"/>
                </a:lnTo>
                <a:lnTo>
                  <a:pt x="469478" y="42585"/>
                </a:lnTo>
                <a:lnTo>
                  <a:pt x="472124" y="46553"/>
                </a:lnTo>
                <a:lnTo>
                  <a:pt x="474241" y="50785"/>
                </a:lnTo>
                <a:lnTo>
                  <a:pt x="476358" y="55017"/>
                </a:lnTo>
                <a:lnTo>
                  <a:pt x="478476" y="59249"/>
                </a:lnTo>
                <a:lnTo>
                  <a:pt x="480328" y="63481"/>
                </a:lnTo>
                <a:lnTo>
                  <a:pt x="481916" y="68242"/>
                </a:lnTo>
                <a:lnTo>
                  <a:pt x="483239" y="72739"/>
                </a:lnTo>
                <a:lnTo>
                  <a:pt x="484298" y="77500"/>
                </a:lnTo>
                <a:lnTo>
                  <a:pt x="485092" y="82261"/>
                </a:lnTo>
                <a:lnTo>
                  <a:pt x="485621" y="87286"/>
                </a:lnTo>
                <a:lnTo>
                  <a:pt x="486150" y="92047"/>
                </a:lnTo>
                <a:lnTo>
                  <a:pt x="486150" y="97073"/>
                </a:lnTo>
                <a:lnTo>
                  <a:pt x="1069689" y="97073"/>
                </a:lnTo>
                <a:lnTo>
                  <a:pt x="1074717" y="97073"/>
                </a:lnTo>
                <a:lnTo>
                  <a:pt x="1079745" y="97602"/>
                </a:lnTo>
                <a:lnTo>
                  <a:pt x="1084509" y="98131"/>
                </a:lnTo>
                <a:lnTo>
                  <a:pt x="1089273" y="98925"/>
                </a:lnTo>
                <a:lnTo>
                  <a:pt x="1093772" y="99983"/>
                </a:lnTo>
                <a:lnTo>
                  <a:pt x="1098535" y="101305"/>
                </a:lnTo>
                <a:lnTo>
                  <a:pt x="1103034" y="102892"/>
                </a:lnTo>
                <a:lnTo>
                  <a:pt x="1107533" y="104744"/>
                </a:lnTo>
                <a:lnTo>
                  <a:pt x="1111767" y="106595"/>
                </a:lnTo>
                <a:lnTo>
                  <a:pt x="1115737" y="108711"/>
                </a:lnTo>
                <a:lnTo>
                  <a:pt x="1119971" y="111092"/>
                </a:lnTo>
                <a:lnTo>
                  <a:pt x="1123941" y="113737"/>
                </a:lnTo>
                <a:lnTo>
                  <a:pt x="1127646" y="116382"/>
                </a:lnTo>
                <a:lnTo>
                  <a:pt x="1131351" y="119027"/>
                </a:lnTo>
                <a:lnTo>
                  <a:pt x="1134791" y="122201"/>
                </a:lnTo>
                <a:lnTo>
                  <a:pt x="1138496" y="125639"/>
                </a:lnTo>
                <a:lnTo>
                  <a:pt x="1141672" y="128813"/>
                </a:lnTo>
                <a:lnTo>
                  <a:pt x="1144583" y="132252"/>
                </a:lnTo>
                <a:lnTo>
                  <a:pt x="1147494" y="135955"/>
                </a:lnTo>
                <a:lnTo>
                  <a:pt x="1150141" y="139658"/>
                </a:lnTo>
                <a:lnTo>
                  <a:pt x="1152522" y="143890"/>
                </a:lnTo>
                <a:lnTo>
                  <a:pt x="1155169" y="147858"/>
                </a:lnTo>
                <a:lnTo>
                  <a:pt x="1157286" y="152090"/>
                </a:lnTo>
                <a:lnTo>
                  <a:pt x="1159139" y="156322"/>
                </a:lnTo>
                <a:lnTo>
                  <a:pt x="1160991" y="160818"/>
                </a:lnTo>
                <a:lnTo>
                  <a:pt x="1162579" y="165315"/>
                </a:lnTo>
                <a:lnTo>
                  <a:pt x="1163902" y="169811"/>
                </a:lnTo>
                <a:lnTo>
                  <a:pt x="1164961" y="174573"/>
                </a:lnTo>
                <a:lnTo>
                  <a:pt x="1165755" y="179334"/>
                </a:lnTo>
                <a:lnTo>
                  <a:pt x="1166284" y="184359"/>
                </a:lnTo>
                <a:lnTo>
                  <a:pt x="1166813" y="189120"/>
                </a:lnTo>
                <a:lnTo>
                  <a:pt x="1166813" y="194146"/>
                </a:lnTo>
                <a:lnTo>
                  <a:pt x="1166813" y="777111"/>
                </a:lnTo>
                <a:lnTo>
                  <a:pt x="1166813" y="782137"/>
                </a:lnTo>
                <a:lnTo>
                  <a:pt x="1166284" y="786898"/>
                </a:lnTo>
                <a:lnTo>
                  <a:pt x="1165755" y="791924"/>
                </a:lnTo>
                <a:lnTo>
                  <a:pt x="1164961" y="796949"/>
                </a:lnTo>
                <a:lnTo>
                  <a:pt x="1163902" y="801446"/>
                </a:lnTo>
                <a:lnTo>
                  <a:pt x="1162579" y="805942"/>
                </a:lnTo>
                <a:lnTo>
                  <a:pt x="1160991" y="810439"/>
                </a:lnTo>
                <a:lnTo>
                  <a:pt x="1159139" y="815200"/>
                </a:lnTo>
                <a:lnTo>
                  <a:pt x="1157286" y="819432"/>
                </a:lnTo>
                <a:lnTo>
                  <a:pt x="1155169" y="823400"/>
                </a:lnTo>
                <a:lnTo>
                  <a:pt x="1152522" y="827632"/>
                </a:lnTo>
                <a:lnTo>
                  <a:pt x="1150141" y="831335"/>
                </a:lnTo>
                <a:lnTo>
                  <a:pt x="1147494" y="835567"/>
                </a:lnTo>
                <a:lnTo>
                  <a:pt x="1144583" y="839005"/>
                </a:lnTo>
                <a:lnTo>
                  <a:pt x="1141672" y="842708"/>
                </a:lnTo>
                <a:lnTo>
                  <a:pt x="1138496" y="845882"/>
                </a:lnTo>
                <a:lnTo>
                  <a:pt x="1134791" y="849056"/>
                </a:lnTo>
                <a:lnTo>
                  <a:pt x="1131351" y="852495"/>
                </a:lnTo>
                <a:lnTo>
                  <a:pt x="1127646" y="855140"/>
                </a:lnTo>
                <a:lnTo>
                  <a:pt x="1123941" y="858049"/>
                </a:lnTo>
                <a:lnTo>
                  <a:pt x="1119971" y="860430"/>
                </a:lnTo>
                <a:lnTo>
                  <a:pt x="1115737" y="862811"/>
                </a:lnTo>
                <a:lnTo>
                  <a:pt x="1111767" y="864927"/>
                </a:lnTo>
                <a:lnTo>
                  <a:pt x="1107533" y="866778"/>
                </a:lnTo>
                <a:lnTo>
                  <a:pt x="1103034" y="868630"/>
                </a:lnTo>
                <a:lnTo>
                  <a:pt x="1098535" y="870217"/>
                </a:lnTo>
                <a:lnTo>
                  <a:pt x="1093772" y="871539"/>
                </a:lnTo>
                <a:lnTo>
                  <a:pt x="1089273" y="872597"/>
                </a:lnTo>
                <a:lnTo>
                  <a:pt x="1084509" y="873655"/>
                </a:lnTo>
                <a:lnTo>
                  <a:pt x="1079745" y="874184"/>
                </a:lnTo>
                <a:lnTo>
                  <a:pt x="1074717" y="874449"/>
                </a:lnTo>
                <a:lnTo>
                  <a:pt x="1069689" y="874713"/>
                </a:lnTo>
                <a:lnTo>
                  <a:pt x="97124" y="874713"/>
                </a:lnTo>
                <a:lnTo>
                  <a:pt x="92361" y="874449"/>
                </a:lnTo>
                <a:lnTo>
                  <a:pt x="87332" y="874184"/>
                </a:lnTo>
                <a:lnTo>
                  <a:pt x="82304" y="873655"/>
                </a:lnTo>
                <a:lnTo>
                  <a:pt x="77541" y="872597"/>
                </a:lnTo>
                <a:lnTo>
                  <a:pt x="73042" y="871539"/>
                </a:lnTo>
                <a:lnTo>
                  <a:pt x="68543" y="870217"/>
                </a:lnTo>
                <a:lnTo>
                  <a:pt x="63779" y="868630"/>
                </a:lnTo>
                <a:lnTo>
                  <a:pt x="59545" y="866778"/>
                </a:lnTo>
                <a:lnTo>
                  <a:pt x="55311" y="864927"/>
                </a:lnTo>
                <a:lnTo>
                  <a:pt x="51076" y="862811"/>
                </a:lnTo>
                <a:lnTo>
                  <a:pt x="47107" y="860430"/>
                </a:lnTo>
                <a:lnTo>
                  <a:pt x="42872" y="858049"/>
                </a:lnTo>
                <a:lnTo>
                  <a:pt x="39167" y="855140"/>
                </a:lnTo>
                <a:lnTo>
                  <a:pt x="35462" y="852495"/>
                </a:lnTo>
                <a:lnTo>
                  <a:pt x="32022" y="849056"/>
                </a:lnTo>
                <a:lnTo>
                  <a:pt x="28846" y="845882"/>
                </a:lnTo>
                <a:lnTo>
                  <a:pt x="25406" y="842708"/>
                </a:lnTo>
                <a:lnTo>
                  <a:pt x="22230" y="839005"/>
                </a:lnTo>
                <a:lnTo>
                  <a:pt x="19319" y="835567"/>
                </a:lnTo>
                <a:lnTo>
                  <a:pt x="16673" y="831335"/>
                </a:lnTo>
                <a:lnTo>
                  <a:pt x="14291" y="827632"/>
                </a:lnTo>
                <a:lnTo>
                  <a:pt x="11909" y="823400"/>
                </a:lnTo>
                <a:lnTo>
                  <a:pt x="9792" y="819432"/>
                </a:lnTo>
                <a:lnTo>
                  <a:pt x="7675" y="815200"/>
                </a:lnTo>
                <a:lnTo>
                  <a:pt x="5822" y="810439"/>
                </a:lnTo>
                <a:lnTo>
                  <a:pt x="4499" y="805942"/>
                </a:lnTo>
                <a:lnTo>
                  <a:pt x="3176" y="801446"/>
                </a:lnTo>
                <a:lnTo>
                  <a:pt x="2117" y="796949"/>
                </a:lnTo>
                <a:lnTo>
                  <a:pt x="1059" y="791924"/>
                </a:lnTo>
                <a:lnTo>
                  <a:pt x="529" y="786898"/>
                </a:lnTo>
                <a:lnTo>
                  <a:pt x="265" y="782137"/>
                </a:lnTo>
                <a:lnTo>
                  <a:pt x="40" y="777875"/>
                </a:lnTo>
                <a:lnTo>
                  <a:pt x="0" y="777875"/>
                </a:lnTo>
                <a:lnTo>
                  <a:pt x="0" y="777111"/>
                </a:lnTo>
                <a:lnTo>
                  <a:pt x="0" y="194146"/>
                </a:lnTo>
                <a:lnTo>
                  <a:pt x="0" y="193675"/>
                </a:lnTo>
                <a:lnTo>
                  <a:pt x="25" y="193675"/>
                </a:lnTo>
                <a:lnTo>
                  <a:pt x="265" y="189120"/>
                </a:lnTo>
                <a:lnTo>
                  <a:pt x="529" y="184359"/>
                </a:lnTo>
                <a:lnTo>
                  <a:pt x="1059" y="179334"/>
                </a:lnTo>
                <a:lnTo>
                  <a:pt x="2117" y="174573"/>
                </a:lnTo>
                <a:lnTo>
                  <a:pt x="3176" y="169811"/>
                </a:lnTo>
                <a:lnTo>
                  <a:pt x="4499" y="165315"/>
                </a:lnTo>
                <a:lnTo>
                  <a:pt x="5822" y="160818"/>
                </a:lnTo>
                <a:lnTo>
                  <a:pt x="7675" y="156322"/>
                </a:lnTo>
                <a:lnTo>
                  <a:pt x="9792" y="152090"/>
                </a:lnTo>
                <a:lnTo>
                  <a:pt x="11909" y="147858"/>
                </a:lnTo>
                <a:lnTo>
                  <a:pt x="14291" y="143890"/>
                </a:lnTo>
                <a:lnTo>
                  <a:pt x="16673" y="139658"/>
                </a:lnTo>
                <a:lnTo>
                  <a:pt x="19319" y="135955"/>
                </a:lnTo>
                <a:lnTo>
                  <a:pt x="22230" y="132252"/>
                </a:lnTo>
                <a:lnTo>
                  <a:pt x="25406" y="128813"/>
                </a:lnTo>
                <a:lnTo>
                  <a:pt x="28846" y="125639"/>
                </a:lnTo>
                <a:lnTo>
                  <a:pt x="32022" y="122201"/>
                </a:lnTo>
                <a:lnTo>
                  <a:pt x="35462" y="119027"/>
                </a:lnTo>
                <a:lnTo>
                  <a:pt x="39167" y="116382"/>
                </a:lnTo>
                <a:lnTo>
                  <a:pt x="42872" y="113737"/>
                </a:lnTo>
                <a:lnTo>
                  <a:pt x="47107" y="111092"/>
                </a:lnTo>
                <a:lnTo>
                  <a:pt x="51076" y="108711"/>
                </a:lnTo>
                <a:lnTo>
                  <a:pt x="55311" y="106595"/>
                </a:lnTo>
                <a:lnTo>
                  <a:pt x="59545" y="104744"/>
                </a:lnTo>
                <a:lnTo>
                  <a:pt x="63779" y="102892"/>
                </a:lnTo>
                <a:lnTo>
                  <a:pt x="68543" y="101305"/>
                </a:lnTo>
                <a:lnTo>
                  <a:pt x="73042" y="99983"/>
                </a:lnTo>
                <a:lnTo>
                  <a:pt x="77541" y="98925"/>
                </a:lnTo>
                <a:lnTo>
                  <a:pt x="82304" y="98131"/>
                </a:lnTo>
                <a:lnTo>
                  <a:pt x="87332" y="97602"/>
                </a:lnTo>
                <a:lnTo>
                  <a:pt x="92361" y="97073"/>
                </a:lnTo>
                <a:lnTo>
                  <a:pt x="97124" y="97073"/>
                </a:lnTo>
                <a:lnTo>
                  <a:pt x="194513" y="97073"/>
                </a:lnTo>
                <a:lnTo>
                  <a:pt x="194778" y="92047"/>
                </a:lnTo>
                <a:lnTo>
                  <a:pt x="195042" y="87286"/>
                </a:lnTo>
                <a:lnTo>
                  <a:pt x="195836" y="82261"/>
                </a:lnTo>
                <a:lnTo>
                  <a:pt x="196630" y="77500"/>
                </a:lnTo>
                <a:lnTo>
                  <a:pt x="197953" y="72739"/>
                </a:lnTo>
                <a:lnTo>
                  <a:pt x="199277" y="68242"/>
                </a:lnTo>
                <a:lnTo>
                  <a:pt x="200600" y="63481"/>
                </a:lnTo>
                <a:lnTo>
                  <a:pt x="202452" y="59249"/>
                </a:lnTo>
                <a:lnTo>
                  <a:pt x="204305" y="55017"/>
                </a:lnTo>
                <a:lnTo>
                  <a:pt x="206422" y="50785"/>
                </a:lnTo>
                <a:lnTo>
                  <a:pt x="208804" y="46553"/>
                </a:lnTo>
                <a:lnTo>
                  <a:pt x="211186" y="42585"/>
                </a:lnTo>
                <a:lnTo>
                  <a:pt x="213832" y="38882"/>
                </a:lnTo>
                <a:lnTo>
                  <a:pt x="217008" y="35179"/>
                </a:lnTo>
                <a:lnTo>
                  <a:pt x="219919" y="31741"/>
                </a:lnTo>
                <a:lnTo>
                  <a:pt x="223095" y="28302"/>
                </a:lnTo>
                <a:lnTo>
                  <a:pt x="226535" y="25128"/>
                </a:lnTo>
                <a:lnTo>
                  <a:pt x="229975" y="21954"/>
                </a:lnTo>
                <a:lnTo>
                  <a:pt x="233680" y="19309"/>
                </a:lnTo>
                <a:lnTo>
                  <a:pt x="237650" y="16664"/>
                </a:lnTo>
                <a:lnTo>
                  <a:pt x="241355" y="14019"/>
                </a:lnTo>
                <a:lnTo>
                  <a:pt x="245589" y="11903"/>
                </a:lnTo>
                <a:lnTo>
                  <a:pt x="249559" y="9522"/>
                </a:lnTo>
                <a:lnTo>
                  <a:pt x="254058" y="7406"/>
                </a:lnTo>
                <a:lnTo>
                  <a:pt x="258557" y="5819"/>
                </a:lnTo>
                <a:lnTo>
                  <a:pt x="262791" y="4232"/>
                </a:lnTo>
                <a:lnTo>
                  <a:pt x="267555" y="2910"/>
                </a:lnTo>
                <a:lnTo>
                  <a:pt x="272054" y="1852"/>
                </a:lnTo>
                <a:lnTo>
                  <a:pt x="277082" y="1058"/>
                </a:lnTo>
                <a:lnTo>
                  <a:pt x="281845" y="529"/>
                </a:lnTo>
                <a:lnTo>
                  <a:pt x="286874" y="265"/>
                </a:lnTo>
                <a:lnTo>
                  <a:pt x="291902" y="0"/>
                </a:lnTo>
                <a:close/>
              </a:path>
            </a:pathLst>
          </a:custGeom>
          <a:solidFill>
            <a:srgbClr val="FFC00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a:solidFill>
                <a:srgbClr val="FFFFFF"/>
              </a:solidFill>
              <a:latin typeface="Calibri Light" panose="020F0302020204030204" pitchFamily="34" charset="0"/>
            </a:endParaRPr>
          </a:p>
        </p:txBody>
      </p:sp>
      <p:sp>
        <p:nvSpPr>
          <p:cNvPr id="69" name="文本框 68"/>
          <p:cNvSpPr txBox="1"/>
          <p:nvPr/>
        </p:nvSpPr>
        <p:spPr>
          <a:xfrm>
            <a:off x="6479618" y="4179547"/>
            <a:ext cx="3626848" cy="400110"/>
          </a:xfrm>
          <a:prstGeom prst="rect">
            <a:avLst/>
          </a:prstGeom>
          <a:noFill/>
        </p:spPr>
        <p:txBody>
          <a:bodyPr wrap="square" rtlCol="0">
            <a:spAutoFit/>
          </a:bodyPr>
          <a:lstStyle/>
          <a:p>
            <a:pPr algn="ctr"/>
            <a:r>
              <a:rPr lang="en-US" altLang="zh-CN" sz="2000" dirty="0">
                <a:solidFill>
                  <a:srgbClr val="3A3A3A"/>
                </a:solidFill>
                <a:latin typeface="Calibri Light" panose="020F0302020204030204" pitchFamily="34" charset="0"/>
              </a:rPr>
              <a:t>YOUR TEXT HERE</a:t>
            </a:r>
            <a:endParaRPr lang="zh-CN" altLang="en-US" sz="2000" dirty="0">
              <a:solidFill>
                <a:srgbClr val="3A3A3A"/>
              </a:solidFill>
              <a:latin typeface="Calibri Light" panose="020F0302020204030204" pitchFamily="34" charset="0"/>
            </a:endParaRPr>
          </a:p>
        </p:txBody>
      </p:sp>
      <p:sp>
        <p:nvSpPr>
          <p:cNvPr id="70" name="文本框 69"/>
          <p:cNvSpPr txBox="1"/>
          <p:nvPr/>
        </p:nvSpPr>
        <p:spPr>
          <a:xfrm>
            <a:off x="7364906" y="4438596"/>
            <a:ext cx="4168660" cy="612475"/>
          </a:xfrm>
          <a:prstGeom prst="rect">
            <a:avLst/>
          </a:prstGeom>
          <a:noFill/>
        </p:spPr>
        <p:txBody>
          <a:bodyPr wrap="square" rtlCol="0">
            <a:spAutoFit/>
          </a:bodyPr>
          <a:lstStyle/>
          <a:p>
            <a:pPr>
              <a:lnSpc>
                <a:spcPct val="130000"/>
              </a:lnSpc>
            </a:pPr>
            <a:r>
              <a:rPr lang="en-US" altLang="zh-CN" sz="1300" dirty="0">
                <a:solidFill>
                  <a:srgbClr val="3A3A3A"/>
                </a:solidFill>
                <a:latin typeface="Calibri Light" panose="020F0302020204030204" pitchFamily="34" charset="0"/>
              </a:rPr>
              <a:t>Do one thing at a time, and do well. Never forget to say “thanks”. Keep on going never give up Whatever.</a:t>
            </a:r>
            <a:endParaRPr lang="zh-CN" altLang="en-US" sz="1300" dirty="0">
              <a:solidFill>
                <a:srgbClr val="3A3A3A"/>
              </a:solidFill>
              <a:latin typeface="Calibri Light" panose="020F0302020204030204" pitchFamily="34" charset="0"/>
            </a:endParaRPr>
          </a:p>
        </p:txBody>
      </p:sp>
      <p:sp>
        <p:nvSpPr>
          <p:cNvPr id="72"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3" name="文本框 72"/>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YOUR TE</a:t>
            </a:r>
            <a:r>
              <a:rPr lang="en-US" altLang="zh-CN" sz="2800" dirty="0">
                <a:solidFill>
                  <a:srgbClr val="FFC001"/>
                </a:solidFill>
                <a:latin typeface="Calibri Light" panose="020F0302020204030204" pitchFamily="34" charset="0"/>
              </a:rPr>
              <a:t>XT</a:t>
            </a:r>
            <a:r>
              <a:rPr lang="en-US" altLang="zh-CN" sz="2800" dirty="0">
                <a:solidFill>
                  <a:srgbClr val="3A3A3A"/>
                </a:solidFill>
                <a:latin typeface="Calibri Light" panose="020F0302020204030204" pitchFamily="34" charset="0"/>
              </a:rPr>
              <a:t> HERE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20775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2577745" y="1498563"/>
            <a:ext cx="4660490" cy="3770263"/>
          </a:xfrm>
          <a:prstGeom prst="rect">
            <a:avLst/>
          </a:prstGeom>
          <a:noFill/>
        </p:spPr>
        <p:txBody>
          <a:bodyPr wrap="square" rtlCol="0">
            <a:spAutoFit/>
          </a:bodyPr>
          <a:lstStyle/>
          <a:p>
            <a:r>
              <a:rPr lang="en-US" altLang="zh-CN" sz="23900" dirty="0">
                <a:solidFill>
                  <a:schemeClr val="tx1">
                    <a:alpha val="3000"/>
                  </a:schemeClr>
                </a:solidFill>
                <a:latin typeface="Arial Black" panose="020B0A04020102020204" pitchFamily="34" charset="0"/>
              </a:rPr>
              <a:t>02</a:t>
            </a:r>
            <a:endParaRPr lang="zh-CN" altLang="en-US" sz="23900" dirty="0">
              <a:solidFill>
                <a:schemeClr val="tx1">
                  <a:alpha val="3000"/>
                </a:schemeClr>
              </a:solidFill>
              <a:latin typeface="Arial Black" panose="020B0A04020102020204" pitchFamily="34" charset="0"/>
            </a:endParaRPr>
          </a:p>
        </p:txBody>
      </p:sp>
      <p:sp>
        <p:nvSpPr>
          <p:cNvPr id="29" name="任意多边形 28"/>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52161" y="2990164"/>
            <a:ext cx="976549" cy="1015663"/>
          </a:xfrm>
          <a:prstGeom prst="rect">
            <a:avLst/>
          </a:prstGeom>
          <a:noFill/>
        </p:spPr>
        <p:txBody>
          <a:bodyPr wrap="none" rtlCol="0">
            <a:spAutoFit/>
          </a:bodyPr>
          <a:lstStyle/>
          <a:p>
            <a:r>
              <a:rPr lang="en-US" altLang="zh-CN" sz="6000" dirty="0">
                <a:solidFill>
                  <a:schemeClr val="tx1">
                    <a:lumMod val="65000"/>
                    <a:lumOff val="35000"/>
                  </a:schemeClr>
                </a:solidFill>
                <a:latin typeface="Yu Gothic UI Light" panose="020B0300000000000000" pitchFamily="34" charset="-128"/>
                <a:ea typeface="Yu Gothic UI Light" panose="020B0300000000000000" pitchFamily="34" charset="-128"/>
              </a:rPr>
              <a:t>02</a:t>
            </a:r>
            <a:endParaRPr lang="zh-CN" altLang="en-US" sz="6000" dirty="0">
              <a:solidFill>
                <a:schemeClr val="tx1">
                  <a:lumMod val="65000"/>
                  <a:lumOff val="35000"/>
                </a:schemeClr>
              </a:solidFill>
              <a:latin typeface="Yu Gothic UI Light" panose="020B0300000000000000" pitchFamily="34" charset="-128"/>
              <a:ea typeface="Yu Gothic UI Light" panose="020B0300000000000000" pitchFamily="34" charset="-128"/>
            </a:endParaRPr>
          </a:p>
        </p:txBody>
      </p:sp>
      <p:sp>
        <p:nvSpPr>
          <p:cNvPr id="13" name="矩形 12"/>
          <p:cNvSpPr/>
          <p:nvPr/>
        </p:nvSpPr>
        <p:spPr>
          <a:xfrm>
            <a:off x="4812681" y="2658931"/>
            <a:ext cx="2944012" cy="461665"/>
          </a:xfrm>
          <a:prstGeom prst="rect">
            <a:avLst/>
          </a:prstGeom>
        </p:spPr>
        <p:txBody>
          <a:bodyPr wrap="none">
            <a:spAutoFit/>
          </a:bodyPr>
          <a:lstStyle/>
          <a:p>
            <a:pPr lvl="0" algn="ctr"/>
            <a:r>
              <a:rPr lang="en-US" altLang="zh-CN" sz="2400" dirty="0">
                <a:solidFill>
                  <a:srgbClr val="FFC001"/>
                </a:solidFill>
                <a:latin typeface="Calibri Light" panose="020F0302020204030204" pitchFamily="34" charset="0"/>
              </a:rPr>
              <a:t>ADD YOUR TITLE HERE</a:t>
            </a:r>
            <a:endParaRPr lang="zh-CN" altLang="en-US" sz="2400" dirty="0">
              <a:solidFill>
                <a:srgbClr val="FFC001"/>
              </a:solidFill>
              <a:latin typeface="Calibri Light" panose="020F0302020204030204" pitchFamily="34" charset="0"/>
            </a:endParaRPr>
          </a:p>
        </p:txBody>
      </p:sp>
      <p:sp>
        <p:nvSpPr>
          <p:cNvPr id="14" name="文本框 13"/>
          <p:cNvSpPr txBox="1"/>
          <p:nvPr/>
        </p:nvSpPr>
        <p:spPr>
          <a:xfrm>
            <a:off x="4831790" y="3101548"/>
            <a:ext cx="4102659" cy="830997"/>
          </a:xfrm>
          <a:prstGeom prst="rect">
            <a:avLst/>
          </a:prstGeom>
          <a:noFill/>
        </p:spPr>
        <p:txBody>
          <a:bodyPr wrap="square" rtlCol="0">
            <a:spAutoFit/>
          </a:bodyPr>
          <a:lstStyle/>
          <a:p>
            <a:pPr algn="just"/>
            <a:r>
              <a:rPr lang="en-US" altLang="zh-CN" sz="1200" dirty="0">
                <a:latin typeface="Calibri Light" panose="020F0302020204030204" pitchFamily="34" charset="0"/>
              </a:rPr>
              <a:t>Do </a:t>
            </a:r>
            <a:r>
              <a:rPr lang="en-US" altLang="zh-CN" sz="1200" dirty="0" err="1">
                <a:latin typeface="Calibri Light" panose="020F0302020204030204" pitchFamily="34" charset="0"/>
              </a:rPr>
              <a:t>onething</a:t>
            </a:r>
            <a:r>
              <a:rPr lang="en-US" altLang="zh-CN" sz="1200" dirty="0">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rgbClr val="3A3A3A"/>
              </a:solidFill>
              <a:latin typeface="Calibri Light" panose="020F0302020204030204" pitchFamily="34" charset="0"/>
            </a:endParaRPr>
          </a:p>
        </p:txBody>
      </p:sp>
      <p:cxnSp>
        <p:nvCxnSpPr>
          <p:cNvPr id="16" name="直接连接符 15"/>
          <p:cNvCxnSpPr/>
          <p:nvPr/>
        </p:nvCxnSpPr>
        <p:spPr>
          <a:xfrm>
            <a:off x="4702132" y="2797432"/>
            <a:ext cx="0" cy="1425775"/>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7087116" y="3852945"/>
            <a:ext cx="1730273" cy="271612"/>
          </a:xfrm>
          <a:prstGeom prst="roundRect">
            <a:avLst>
              <a:gd name="adj" fmla="val 50000"/>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任意多边形 11"/>
          <p:cNvSpPr/>
          <p:nvPr/>
        </p:nvSpPr>
        <p:spPr>
          <a:xfrm rot="2700000">
            <a:off x="11716683" y="3016282"/>
            <a:ext cx="950633" cy="950633"/>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6733613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A3A3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1792</TotalTime>
  <Words>2073</Words>
  <Application>Microsoft Office PowerPoint</Application>
  <PresentationFormat>自定义</PresentationFormat>
  <Paragraphs>213</Paragraphs>
  <Slides>28</Slides>
  <Notes>28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zhongyao.kang</dc:creator>
  <cp:keywords>ppt</cp:keywords>
  <cp:lastModifiedBy>Beatit</cp:lastModifiedBy>
  <cp:revision>279</cp:revision>
  <dcterms:created xsi:type="dcterms:W3CDTF">2016-06-07T15:36:47Z</dcterms:created>
  <dcterms:modified xsi:type="dcterms:W3CDTF">2016-07-16T07:15:08Z</dcterms:modified>
</cp:coreProperties>
</file>