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418"/>
    <p:restoredTop sz="93637"/>
  </p:normalViewPr>
  <p:slideViewPr>
    <p:cSldViewPr snapToGrid="0" snapToObjects="1">
      <p:cViewPr>
        <p:scale>
          <a:sx n="75" d="100"/>
          <a:sy n="75" d="100"/>
        </p:scale>
        <p:origin x="2448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27938112"/>
        <c:axId val="-1827936336"/>
      </c:areaChart>
      <c:dateAx>
        <c:axId val="-182793811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27936336"/>
        <c:crosses val="autoZero"/>
        <c:auto val="1"/>
        <c:lblOffset val="100"/>
        <c:baseTimeUnit val="days"/>
      </c:dateAx>
      <c:valAx>
        <c:axId val="-182793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27938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827720896"/>
        <c:axId val="-1879799488"/>
      </c:barChart>
      <c:catAx>
        <c:axId val="-1827720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79799488"/>
        <c:crosses val="autoZero"/>
        <c:auto val="1"/>
        <c:lblAlgn val="ctr"/>
        <c:lblOffset val="100"/>
        <c:noMultiLvlLbl val="0"/>
      </c:catAx>
      <c:valAx>
        <c:axId val="-1879799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2772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91546368"/>
        <c:axId val="-1991544592"/>
      </c:barChart>
      <c:catAx>
        <c:axId val="-1991546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91544592"/>
        <c:crosses val="autoZero"/>
        <c:auto val="1"/>
        <c:lblAlgn val="ctr"/>
        <c:lblOffset val="100"/>
        <c:noMultiLvlLbl val="0"/>
      </c:catAx>
      <c:valAx>
        <c:axId val="-199154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9154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hyperlink" Target="http://office.msn.com.cn/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XX</a:t>
            </a:r>
            <a:r>
              <a:rPr kumimoji="1" lang="zh-CN" altLang="en-US" dirty="0" smtClean="0"/>
              <a:t>学院</a:t>
            </a:r>
            <a:r>
              <a:rPr kumimoji="1" lang="en-US" altLang="zh-CN" dirty="0" smtClean="0"/>
              <a:t>XX</a:t>
            </a:r>
            <a:r>
              <a:rPr kumimoji="1" lang="zh-CN" altLang="en-US" dirty="0" smtClean="0"/>
              <a:t>专业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461531" cy="1215006"/>
          </a:xfrm>
        </p:spPr>
        <p:txBody>
          <a:bodyPr/>
          <a:lstStyle/>
          <a:p>
            <a:r>
              <a:rPr kumimoji="1" lang="zh-CN" altLang="en-US" dirty="0" smtClean="0"/>
              <a:t>毕业论文答辩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学校名称：</a:t>
            </a:r>
            <a:r>
              <a:rPr kumimoji="1" lang="en-US" altLang="zh-CN" dirty="0"/>
              <a:t>OfficePLUS</a:t>
            </a:r>
            <a:r>
              <a:rPr kumimoji="1" lang="zh-CN" altLang="en-US" dirty="0"/>
              <a:t>大学</a:t>
            </a:r>
          </a:p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 Doe</a:t>
            </a:r>
          </a:p>
          <a:p>
            <a:r>
              <a:rPr kumimoji="1" lang="zh-CN" altLang="en-US" dirty="0"/>
              <a:t>报告人：</a:t>
            </a:r>
            <a:r>
              <a:rPr kumimoji="1" lang="en-US" altLang="zh-CN" dirty="0"/>
              <a:t>Jane </a:t>
            </a:r>
            <a:r>
              <a:rPr kumimoji="1" lang="en-US" altLang="zh-CN" dirty="0" smtClean="0"/>
              <a:t>Doe</a:t>
            </a:r>
            <a:endParaRPr kumimoji="1" lang="en-US" altLang="zh-CN" dirty="0"/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7" name="任意形状 6"/>
          <p:cNvSpPr/>
          <p:nvPr/>
        </p:nvSpPr>
        <p:spPr>
          <a:xfrm>
            <a:off x="711590" y="4264344"/>
            <a:ext cx="10882311" cy="1227137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8" name="任意形状 7"/>
          <p:cNvSpPr/>
          <p:nvPr/>
        </p:nvSpPr>
        <p:spPr>
          <a:xfrm>
            <a:off x="711590" y="2832683"/>
            <a:ext cx="10882311" cy="1227137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9" name="任意形状 8"/>
          <p:cNvSpPr/>
          <p:nvPr/>
        </p:nvSpPr>
        <p:spPr>
          <a:xfrm>
            <a:off x="711590" y="1401023"/>
            <a:ext cx="10882311" cy="1227137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10" name="任意形状 9"/>
          <p:cNvSpPr/>
          <p:nvPr/>
        </p:nvSpPr>
        <p:spPr>
          <a:xfrm>
            <a:off x="7316868" y="1503284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TITLE</a:t>
            </a:r>
            <a:r>
              <a:rPr lang="zh-CN" altLang="en-US" sz="1200" kern="1200" dirty="0" smtClean="0"/>
              <a:t> </a:t>
            </a:r>
            <a:r>
              <a:rPr lang="en-US" altLang="zh-CN" sz="1200" kern="1200" dirty="0" smtClean="0"/>
              <a:t>HERE</a:t>
            </a:r>
            <a:endParaRPr lang="zh-CN" altLang="en-US" sz="1200" kern="1200" dirty="0"/>
          </a:p>
        </p:txBody>
      </p:sp>
      <p:sp>
        <p:nvSpPr>
          <p:cNvPr id="11" name="任意形状 10"/>
          <p:cNvSpPr/>
          <p:nvPr/>
        </p:nvSpPr>
        <p:spPr>
          <a:xfrm>
            <a:off x="6341352" y="2525899"/>
            <a:ext cx="2002373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495573" y="0"/>
                </a:moveTo>
                <a:lnTo>
                  <a:pt x="1495573" y="204522"/>
                </a:lnTo>
                <a:lnTo>
                  <a:pt x="0" y="204522"/>
                </a:lnTo>
                <a:lnTo>
                  <a:pt x="0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5314493" y="293494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13" name="任意形状 12"/>
          <p:cNvSpPr/>
          <p:nvPr/>
        </p:nvSpPr>
        <p:spPr>
          <a:xfrm>
            <a:off x="5006436" y="3957559"/>
            <a:ext cx="1334916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97049" y="0"/>
                </a:moveTo>
                <a:lnTo>
                  <a:pt x="997049" y="204522"/>
                </a:lnTo>
                <a:lnTo>
                  <a:pt x="0" y="204522"/>
                </a:lnTo>
                <a:lnTo>
                  <a:pt x="0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形状 13"/>
          <p:cNvSpPr/>
          <p:nvPr/>
        </p:nvSpPr>
        <p:spPr>
          <a:xfrm>
            <a:off x="3979577" y="436660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15" name="任意形状 14"/>
          <p:cNvSpPr/>
          <p:nvPr/>
        </p:nvSpPr>
        <p:spPr>
          <a:xfrm>
            <a:off x="6341352" y="3957559"/>
            <a:ext cx="1334916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522"/>
                </a:lnTo>
                <a:lnTo>
                  <a:pt x="997049" y="204522"/>
                </a:lnTo>
                <a:lnTo>
                  <a:pt x="997049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形状 15"/>
          <p:cNvSpPr/>
          <p:nvPr/>
        </p:nvSpPr>
        <p:spPr>
          <a:xfrm>
            <a:off x="6649410" y="436660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17" name="任意形状 16"/>
          <p:cNvSpPr/>
          <p:nvPr/>
        </p:nvSpPr>
        <p:spPr>
          <a:xfrm>
            <a:off x="8343726" y="2525899"/>
            <a:ext cx="2002373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522"/>
                </a:lnTo>
                <a:lnTo>
                  <a:pt x="1495573" y="204522"/>
                </a:lnTo>
                <a:lnTo>
                  <a:pt x="1495573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形状 17"/>
          <p:cNvSpPr/>
          <p:nvPr/>
        </p:nvSpPr>
        <p:spPr>
          <a:xfrm>
            <a:off x="9319242" y="293494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19" name="任意形状 18"/>
          <p:cNvSpPr/>
          <p:nvPr/>
        </p:nvSpPr>
        <p:spPr>
          <a:xfrm>
            <a:off x="10284888" y="3957559"/>
            <a:ext cx="122426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任意形状 19"/>
          <p:cNvSpPr/>
          <p:nvPr/>
        </p:nvSpPr>
        <p:spPr>
          <a:xfrm>
            <a:off x="9319242" y="436660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77" name="矩形 76"/>
          <p:cNvSpPr/>
          <p:nvPr/>
        </p:nvSpPr>
        <p:spPr>
          <a:xfrm>
            <a:off x="1110083" y="1855744"/>
            <a:ext cx="4359064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10083" y="1520537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110083" y="3308256"/>
            <a:ext cx="3375653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10083" y="2973049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110083" y="4718386"/>
            <a:ext cx="2648551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110083" y="4383179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99" name="图片 9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4" name="同心圆 3"/>
          <p:cNvSpPr/>
          <p:nvPr/>
        </p:nvSpPr>
        <p:spPr>
          <a:xfrm>
            <a:off x="784117" y="1399037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7983" y="4572010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10" name="矩形 9"/>
          <p:cNvSpPr/>
          <p:nvPr/>
        </p:nvSpPr>
        <p:spPr>
          <a:xfrm>
            <a:off x="1383694" y="4265461"/>
            <a:ext cx="1482372" cy="340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5970" y="2920366"/>
            <a:ext cx="2189277" cy="45034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3440722" y="1399037"/>
            <a:ext cx="2712984" cy="2712984"/>
          </a:xfrm>
          <a:prstGeom prst="donut">
            <a:avLst>
              <a:gd name="adj" fmla="val 2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 rot="10800000">
            <a:off x="3440722" y="1399036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74588" y="4572010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4040299" y="4265461"/>
            <a:ext cx="1482372" cy="340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2575" y="2920366"/>
            <a:ext cx="2189277" cy="45034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784117" y="1399036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0"/>
          <p:cNvGrpSpPr/>
          <p:nvPr/>
        </p:nvGrpSpPr>
        <p:grpSpPr>
          <a:xfrm>
            <a:off x="1978305" y="1981907"/>
            <a:ext cx="349291" cy="540046"/>
            <a:chOff x="6257925" y="-9525"/>
            <a:chExt cx="1514475" cy="2341563"/>
          </a:xfrm>
          <a:solidFill>
            <a:schemeClr val="accent3">
              <a:lumMod val="75000"/>
            </a:schemeClr>
          </a:solidFill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23"/>
          <p:cNvGrpSpPr/>
          <p:nvPr/>
        </p:nvGrpSpPr>
        <p:grpSpPr>
          <a:xfrm>
            <a:off x="4506199" y="2045444"/>
            <a:ext cx="550570" cy="549539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同心圆 37"/>
          <p:cNvSpPr/>
          <p:nvPr/>
        </p:nvSpPr>
        <p:spPr>
          <a:xfrm>
            <a:off x="6094277" y="1399036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28144" y="4572009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40" name="矩形 39"/>
          <p:cNvSpPr/>
          <p:nvPr/>
        </p:nvSpPr>
        <p:spPr>
          <a:xfrm>
            <a:off x="6693854" y="4265460"/>
            <a:ext cx="1482372" cy="340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56130" y="2920365"/>
            <a:ext cx="2189277" cy="45034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2" name="同心圆 41"/>
          <p:cNvSpPr/>
          <p:nvPr/>
        </p:nvSpPr>
        <p:spPr>
          <a:xfrm>
            <a:off x="8750883" y="1399036"/>
            <a:ext cx="2712984" cy="2712984"/>
          </a:xfrm>
          <a:prstGeom prst="donut">
            <a:avLst>
              <a:gd name="adj" fmla="val 2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784749" y="4572009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45" name="矩形 44"/>
          <p:cNvSpPr/>
          <p:nvPr/>
        </p:nvSpPr>
        <p:spPr>
          <a:xfrm>
            <a:off x="9350459" y="4265460"/>
            <a:ext cx="1482372" cy="340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012735" y="2920365"/>
            <a:ext cx="2189277" cy="45034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8" name="组合 20"/>
          <p:cNvGrpSpPr/>
          <p:nvPr/>
        </p:nvGrpSpPr>
        <p:grpSpPr>
          <a:xfrm>
            <a:off x="7288466" y="1981906"/>
            <a:ext cx="349291" cy="540046"/>
            <a:chOff x="6257925" y="-9525"/>
            <a:chExt cx="1514475" cy="23415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组合 23"/>
          <p:cNvGrpSpPr/>
          <p:nvPr/>
        </p:nvGrpSpPr>
        <p:grpSpPr>
          <a:xfrm>
            <a:off x="9816360" y="2045443"/>
            <a:ext cx="550570" cy="549539"/>
            <a:chOff x="6262688" y="5170488"/>
            <a:chExt cx="1697038" cy="1693863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3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空心弧 46"/>
          <p:cNvSpPr/>
          <p:nvPr/>
        </p:nvSpPr>
        <p:spPr>
          <a:xfrm>
            <a:off x="6094277" y="1399035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57" name="图片 5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7" name="燕尾形 6"/>
          <p:cNvSpPr/>
          <p:nvPr/>
        </p:nvSpPr>
        <p:spPr>
          <a:xfrm>
            <a:off x="2540000" y="1490135"/>
            <a:ext cx="2810933" cy="54186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0" y="1490134"/>
            <a:ext cx="2675467" cy="541867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5" name="燕尾形 54"/>
          <p:cNvSpPr/>
          <p:nvPr/>
        </p:nvSpPr>
        <p:spPr>
          <a:xfrm>
            <a:off x="5215467" y="1490134"/>
            <a:ext cx="2810933" cy="54186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6" name="燕尾形 55"/>
          <p:cNvSpPr/>
          <p:nvPr/>
        </p:nvSpPr>
        <p:spPr>
          <a:xfrm>
            <a:off x="7890933" y="1490133"/>
            <a:ext cx="2810933" cy="54186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45541" y="2982013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59" name="矩形 58"/>
          <p:cNvSpPr/>
          <p:nvPr/>
        </p:nvSpPr>
        <p:spPr>
          <a:xfrm>
            <a:off x="745541" y="2675464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485191" y="2031999"/>
            <a:ext cx="173567" cy="948266"/>
            <a:chOff x="11040533" y="427567"/>
            <a:chExt cx="173567" cy="948266"/>
          </a:xfrm>
        </p:grpSpPr>
        <p:cxnSp>
          <p:nvCxnSpPr>
            <p:cNvPr id="26" name="直线连接符 25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2918047" y="4624547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2918047" y="4317998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2657697" y="3674533"/>
            <a:ext cx="173567" cy="948266"/>
            <a:chOff x="11040533" y="427567"/>
            <a:chExt cx="173567" cy="948266"/>
          </a:xfrm>
        </p:grpSpPr>
        <p:cxnSp>
          <p:nvCxnSpPr>
            <p:cNvPr id="63" name="直线连接符 62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0" name="矩形 69"/>
          <p:cNvSpPr/>
          <p:nvPr/>
        </p:nvSpPr>
        <p:spPr>
          <a:xfrm>
            <a:off x="5900935" y="2982013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71" name="矩形 70"/>
          <p:cNvSpPr/>
          <p:nvPr/>
        </p:nvSpPr>
        <p:spPr>
          <a:xfrm>
            <a:off x="5900935" y="2675464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5640585" y="2031999"/>
            <a:ext cx="173567" cy="948266"/>
            <a:chOff x="11040533" y="427567"/>
            <a:chExt cx="173567" cy="948266"/>
          </a:xfrm>
        </p:grpSpPr>
        <p:cxnSp>
          <p:nvCxnSpPr>
            <p:cNvPr id="73" name="直线连接符 72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8073441" y="4624547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76" name="矩形 75"/>
          <p:cNvSpPr/>
          <p:nvPr/>
        </p:nvSpPr>
        <p:spPr>
          <a:xfrm>
            <a:off x="8073441" y="4317998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7813091" y="3674533"/>
            <a:ext cx="173567" cy="948266"/>
            <a:chOff x="11040533" y="427567"/>
            <a:chExt cx="173567" cy="948266"/>
          </a:xfrm>
        </p:grpSpPr>
        <p:cxnSp>
          <p:nvCxnSpPr>
            <p:cNvPr id="78" name="直线连接符 77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0" name="图片 7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270000"/>
            <a:ext cx="10312400" cy="11345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0" y="2404534"/>
            <a:ext cx="9177866" cy="11345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3539067"/>
            <a:ext cx="8043332" cy="113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4673601"/>
            <a:ext cx="6908798" cy="11345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2451" y="1545839"/>
            <a:ext cx="6140191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9177866" y="1270000"/>
            <a:ext cx="1134534" cy="113453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8043332" y="2404534"/>
            <a:ext cx="1134534" cy="113453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6908798" y="3539067"/>
            <a:ext cx="1134534" cy="113453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5774264" y="4673601"/>
            <a:ext cx="1134534" cy="1134534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702451" y="2700050"/>
            <a:ext cx="6140191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2451" y="3834584"/>
            <a:ext cx="5969281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2452" y="4988795"/>
            <a:ext cx="4851682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1" name="图片 4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032363193"/>
              </p:ext>
            </p:extLst>
          </p:nvPr>
        </p:nvGraphicFramePr>
        <p:xfrm>
          <a:off x="970383" y="3064932"/>
          <a:ext cx="10673876" cy="3115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/>
          <p:cNvSpPr/>
          <p:nvPr/>
        </p:nvSpPr>
        <p:spPr>
          <a:xfrm>
            <a:off x="1427583" y="1790567"/>
            <a:ext cx="790268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" name="矩形 5"/>
          <p:cNvSpPr/>
          <p:nvPr/>
        </p:nvSpPr>
        <p:spPr>
          <a:xfrm>
            <a:off x="1427583" y="133813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77970780"/>
              </p:ext>
            </p:extLst>
          </p:nvPr>
        </p:nvGraphicFramePr>
        <p:xfrm>
          <a:off x="851850" y="3048000"/>
          <a:ext cx="4668417" cy="3014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/>
          <p:cNvSpPr/>
          <p:nvPr/>
        </p:nvSpPr>
        <p:spPr>
          <a:xfrm>
            <a:off x="970383" y="1790567"/>
            <a:ext cx="4312817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0383" y="133813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076334055"/>
              </p:ext>
            </p:extLst>
          </p:nvPr>
        </p:nvGraphicFramePr>
        <p:xfrm>
          <a:off x="6389050" y="3048000"/>
          <a:ext cx="4668417" cy="3014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矩形 14"/>
          <p:cNvSpPr/>
          <p:nvPr/>
        </p:nvSpPr>
        <p:spPr>
          <a:xfrm>
            <a:off x="6507583" y="1790567"/>
            <a:ext cx="4312817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07583" y="133813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pic>
        <p:nvPicPr>
          <p:cNvPr id="17" name="图片 1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1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826782912"/>
              </p:ext>
            </p:extLst>
          </p:nvPr>
        </p:nvGraphicFramePr>
        <p:xfrm>
          <a:off x="819422" y="1231900"/>
          <a:ext cx="3234267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矩形 10"/>
          <p:cNvSpPr/>
          <p:nvPr/>
        </p:nvSpPr>
        <p:spPr>
          <a:xfrm>
            <a:off x="959123" y="4952465"/>
            <a:ext cx="2858444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9122" y="4500033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17" name="组合 20"/>
          <p:cNvGrpSpPr/>
          <p:nvPr/>
        </p:nvGrpSpPr>
        <p:grpSpPr>
          <a:xfrm>
            <a:off x="2261909" y="2374337"/>
            <a:ext cx="349291" cy="540046"/>
            <a:chOff x="6257925" y="-9525"/>
            <a:chExt cx="1514475" cy="2341563"/>
          </a:xfrm>
          <a:solidFill>
            <a:schemeClr val="accent4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147775927"/>
              </p:ext>
            </p:extLst>
          </p:nvPr>
        </p:nvGraphicFramePr>
        <p:xfrm>
          <a:off x="4572002" y="1233282"/>
          <a:ext cx="3234267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矩形 22"/>
          <p:cNvSpPr/>
          <p:nvPr/>
        </p:nvSpPr>
        <p:spPr>
          <a:xfrm>
            <a:off x="4711703" y="4953847"/>
            <a:ext cx="2858444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11702" y="450141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25" name="组合 20"/>
          <p:cNvGrpSpPr/>
          <p:nvPr/>
        </p:nvGrpSpPr>
        <p:grpSpPr>
          <a:xfrm>
            <a:off x="6014489" y="2375719"/>
            <a:ext cx="349291" cy="540046"/>
            <a:chOff x="6257925" y="-9525"/>
            <a:chExt cx="1514475" cy="2341563"/>
          </a:xfrm>
          <a:solidFill>
            <a:schemeClr val="accent6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1989833661"/>
              </p:ext>
            </p:extLst>
          </p:nvPr>
        </p:nvGraphicFramePr>
        <p:xfrm>
          <a:off x="8253249" y="1231900"/>
          <a:ext cx="3234267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矩形 29"/>
          <p:cNvSpPr/>
          <p:nvPr/>
        </p:nvSpPr>
        <p:spPr>
          <a:xfrm>
            <a:off x="8392950" y="4952465"/>
            <a:ext cx="2858444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392949" y="4500033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32" name="组合 20"/>
          <p:cNvGrpSpPr/>
          <p:nvPr/>
        </p:nvGrpSpPr>
        <p:grpSpPr>
          <a:xfrm>
            <a:off x="9695736" y="2374337"/>
            <a:ext cx="349291" cy="540046"/>
            <a:chOff x="6257925" y="-9525"/>
            <a:chExt cx="1514475" cy="2341563"/>
          </a:xfrm>
          <a:solidFill>
            <a:schemeClr val="accent6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6" name="图片 35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罐形 13"/>
          <p:cNvSpPr/>
          <p:nvPr/>
        </p:nvSpPr>
        <p:spPr>
          <a:xfrm>
            <a:off x="714912" y="4296015"/>
            <a:ext cx="4957753" cy="1389831"/>
          </a:xfrm>
          <a:prstGeom prst="can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sp>
        <p:nvSpPr>
          <p:cNvPr id="4" name="罐形 3"/>
          <p:cNvSpPr/>
          <p:nvPr/>
        </p:nvSpPr>
        <p:spPr>
          <a:xfrm>
            <a:off x="1235441" y="3279598"/>
            <a:ext cx="3923350" cy="1099852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罐形 11"/>
          <p:cNvSpPr/>
          <p:nvPr/>
        </p:nvSpPr>
        <p:spPr>
          <a:xfrm>
            <a:off x="1719683" y="2483732"/>
            <a:ext cx="2838983" cy="795866"/>
          </a:xfrm>
          <a:prstGeom prst="ca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罐形 12"/>
          <p:cNvSpPr/>
          <p:nvPr/>
        </p:nvSpPr>
        <p:spPr>
          <a:xfrm>
            <a:off x="2114253" y="1726583"/>
            <a:ext cx="2165726" cy="607128"/>
          </a:xfrm>
          <a:prstGeom prst="can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86257" y="1710437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86256" y="1258005"/>
            <a:ext cx="2031325" cy="4524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76124" y="2853284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76123" y="2400852"/>
            <a:ext cx="2031325" cy="45243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65991" y="4009783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65990" y="3557351"/>
            <a:ext cx="2031325" cy="4524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55857" y="5152630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55856" y="4700198"/>
            <a:ext cx="2031325" cy="4524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8250" y="1236133"/>
            <a:ext cx="3110550" cy="8805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58250" y="2116667"/>
            <a:ext cx="3110550" cy="316653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721124" y="3208386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21123" y="275595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627258" y="1490133"/>
            <a:ext cx="372534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43808" y="1236133"/>
            <a:ext cx="3110550" cy="880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543808" y="2116667"/>
            <a:ext cx="3110550" cy="316653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006682" y="3208386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06681" y="275595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912816" y="1490133"/>
            <a:ext cx="372534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829366" y="1236133"/>
            <a:ext cx="3110550" cy="8805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829366" y="2116667"/>
            <a:ext cx="3110550" cy="316653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292240" y="3208386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92239" y="275595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198374" y="1490133"/>
            <a:ext cx="372534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39" name="图片 3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49" y="1439333"/>
            <a:ext cx="2981147" cy="167607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613849" y="3115410"/>
            <a:ext cx="2981147" cy="230325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59789" y="3780042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59788" y="332761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39" y="1439333"/>
            <a:ext cx="2981147" cy="1676077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4763939" y="3115410"/>
            <a:ext cx="2981147" cy="230325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209879" y="3780042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09878" y="332761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29" y="1439333"/>
            <a:ext cx="2981147" cy="1676077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7914029" y="3115410"/>
            <a:ext cx="2981147" cy="230325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359969" y="3780042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359968" y="332761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pic>
        <p:nvPicPr>
          <p:cNvPr id="47" name="图片 4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9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73426" y="1489698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[1]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[2]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[3]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[4]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[5]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[6]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[7]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[8]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[9]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[10]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endParaRPr lang="zh-CN" altLang="en-US" sz="1200" u="none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5322" y="1489698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[11]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[12]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[13]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[14]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[15]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16]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17]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18]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19]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[20]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作者名称．参考文献名称．该文献出版社．出版日期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．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296431" cy="1215006"/>
          </a:xfrm>
        </p:spPr>
        <p:txBody>
          <a:bodyPr/>
          <a:lstStyle/>
          <a:p>
            <a:r>
              <a:rPr kumimoji="1" lang="en-US" altLang="zh-CN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学校名称：</a:t>
            </a:r>
            <a:r>
              <a:rPr kumimoji="1" lang="en-US" altLang="zh-CN" dirty="0"/>
              <a:t>OfficePLUS</a:t>
            </a:r>
            <a:r>
              <a:rPr kumimoji="1" lang="zh-CN" altLang="en-US" dirty="0"/>
              <a:t>大学</a:t>
            </a:r>
          </a:p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 Doe</a:t>
            </a:r>
          </a:p>
          <a:p>
            <a:r>
              <a:rPr kumimoji="1" lang="zh-CN" altLang="en-US" dirty="0"/>
              <a:t>报告人：</a:t>
            </a:r>
            <a:r>
              <a:rPr kumimoji="1" lang="en-US" altLang="zh-CN" dirty="0"/>
              <a:t>Jane </a:t>
            </a:r>
            <a:r>
              <a:rPr kumimoji="1" lang="en-US" altLang="zh-CN" dirty="0" smtClean="0"/>
              <a:t>Doe</a:t>
            </a:r>
            <a:endParaRPr kumimoji="1" lang="en-US" altLang="zh-CN" dirty="0"/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459032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0" y="200660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3723994"/>
            <a:ext cx="2031325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24000" y="4265326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4000" y="381289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1300" y="1917700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91300" y="2459032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91300" y="200660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91300" y="3723994"/>
            <a:ext cx="2031325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91300" y="4265326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91300" y="381289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20" name="图片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892"/>
            <a:ext cx="6324600" cy="35558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4808742"/>
            <a:ext cx="6324600" cy="8046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33675" y="4884827"/>
            <a:ext cx="3057247" cy="6524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8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13600" y="1705324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13600" y="1252892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35800" y="1430569"/>
            <a:ext cx="88900" cy="970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213600" y="3253097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13600" y="280066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035800" y="2978342"/>
            <a:ext cx="88900" cy="970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213600" y="4800869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13600" y="4348437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35800" y="4526114"/>
            <a:ext cx="88900" cy="970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1110083" y="3467728"/>
            <a:ext cx="3073400" cy="2447880"/>
            <a:chOff x="970383" y="3467728"/>
            <a:chExt cx="3073400" cy="2447880"/>
          </a:xfrm>
        </p:grpSpPr>
        <p:sp>
          <p:nvSpPr>
            <p:cNvPr id="5" name="矩形 4"/>
            <p:cNvSpPr/>
            <p:nvPr/>
          </p:nvSpPr>
          <p:spPr>
            <a:xfrm>
              <a:off x="970383" y="3467728"/>
              <a:ext cx="3073400" cy="244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89308" y="4171308"/>
              <a:ext cx="2435550" cy="1532727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91421" y="3718876"/>
              <a:ext cx="2031325" cy="4524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1616602" y="1332722"/>
            <a:ext cx="2060362" cy="2060362"/>
          </a:xfrm>
          <a:prstGeom prst="ellipse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437233" y="3183534"/>
            <a:ext cx="419100" cy="419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7" name="组 36"/>
          <p:cNvGrpSpPr/>
          <p:nvPr/>
        </p:nvGrpSpPr>
        <p:grpSpPr>
          <a:xfrm>
            <a:off x="4545059" y="3467728"/>
            <a:ext cx="3073400" cy="2447880"/>
            <a:chOff x="970383" y="3467728"/>
            <a:chExt cx="3073400" cy="2447880"/>
          </a:xfrm>
        </p:grpSpPr>
        <p:sp>
          <p:nvSpPr>
            <p:cNvPr id="40" name="矩形 39"/>
            <p:cNvSpPr/>
            <p:nvPr/>
          </p:nvSpPr>
          <p:spPr>
            <a:xfrm>
              <a:off x="970383" y="3467728"/>
              <a:ext cx="3073400" cy="244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289308" y="4171308"/>
              <a:ext cx="2435550" cy="1532727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491421" y="3718876"/>
              <a:ext cx="2031325" cy="4524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5051578" y="1332722"/>
            <a:ext cx="2060362" cy="2060362"/>
          </a:xfrm>
          <a:prstGeom prst="ellipse">
            <a:avLst/>
          </a:prstGeom>
        </p:spPr>
      </p:pic>
      <p:sp>
        <p:nvSpPr>
          <p:cNvPr id="39" name="椭圆 38"/>
          <p:cNvSpPr/>
          <p:nvPr/>
        </p:nvSpPr>
        <p:spPr>
          <a:xfrm>
            <a:off x="5872209" y="3183534"/>
            <a:ext cx="419100" cy="419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4" name="组 43"/>
          <p:cNvGrpSpPr/>
          <p:nvPr/>
        </p:nvGrpSpPr>
        <p:grpSpPr>
          <a:xfrm>
            <a:off x="7980034" y="3467728"/>
            <a:ext cx="3073400" cy="2447880"/>
            <a:chOff x="970383" y="3467728"/>
            <a:chExt cx="3073400" cy="2447880"/>
          </a:xfrm>
        </p:grpSpPr>
        <p:sp>
          <p:nvSpPr>
            <p:cNvPr id="47" name="矩形 46"/>
            <p:cNvSpPr/>
            <p:nvPr/>
          </p:nvSpPr>
          <p:spPr>
            <a:xfrm>
              <a:off x="970383" y="3467728"/>
              <a:ext cx="3073400" cy="244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89308" y="4171308"/>
              <a:ext cx="2435550" cy="1532727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491421" y="3718876"/>
              <a:ext cx="2031325" cy="4524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8486553" y="1332722"/>
            <a:ext cx="2060362" cy="2060362"/>
          </a:xfrm>
          <a:prstGeom prst="ellipse">
            <a:avLst/>
          </a:prstGeom>
        </p:spPr>
      </p:pic>
      <p:sp>
        <p:nvSpPr>
          <p:cNvPr id="46" name="椭圆 45"/>
          <p:cNvSpPr/>
          <p:nvPr/>
        </p:nvSpPr>
        <p:spPr>
          <a:xfrm>
            <a:off x="9307184" y="3183534"/>
            <a:ext cx="419100" cy="419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0" name="图片 4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grpSp>
        <p:nvGrpSpPr>
          <p:cNvPr id="17" name="组 16"/>
          <p:cNvGrpSpPr/>
          <p:nvPr/>
        </p:nvGrpSpPr>
        <p:grpSpPr>
          <a:xfrm>
            <a:off x="5355341" y="2589245"/>
            <a:ext cx="1679512" cy="1679510"/>
            <a:chOff x="5256244" y="2589245"/>
            <a:chExt cx="1679512" cy="1679510"/>
          </a:xfrm>
        </p:grpSpPr>
        <p:sp>
          <p:nvSpPr>
            <p:cNvPr id="4" name="椭圆 3"/>
            <p:cNvSpPr/>
            <p:nvPr/>
          </p:nvSpPr>
          <p:spPr>
            <a:xfrm>
              <a:off x="5256244" y="2589245"/>
              <a:ext cx="1679512" cy="1679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合 22"/>
            <p:cNvGrpSpPr/>
            <p:nvPr/>
          </p:nvGrpSpPr>
          <p:grpSpPr>
            <a:xfrm>
              <a:off x="5603727" y="3042576"/>
              <a:ext cx="984545" cy="772848"/>
              <a:chOff x="3654425" y="5089525"/>
              <a:chExt cx="1860550" cy="14605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" name="椭圆 13"/>
          <p:cNvSpPr/>
          <p:nvPr/>
        </p:nvSpPr>
        <p:spPr>
          <a:xfrm>
            <a:off x="6786467" y="1407370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45095" y="2838063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786467" y="4268755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421850" y="1407370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 flipH="1">
            <a:off x="3663222" y="2838063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4421850" y="4268755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直线连接符 22"/>
          <p:cNvCxnSpPr>
            <a:stCxn id="18" idx="3"/>
            <a:endCxn id="4" idx="1"/>
          </p:cNvCxnSpPr>
          <p:nvPr/>
        </p:nvCxnSpPr>
        <p:spPr>
          <a:xfrm>
            <a:off x="5430645" y="2416163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9" idx="2"/>
            <a:endCxn id="4" idx="2"/>
          </p:cNvCxnSpPr>
          <p:nvPr/>
        </p:nvCxnSpPr>
        <p:spPr>
          <a:xfrm flipV="1">
            <a:off x="4845099" y="3429000"/>
            <a:ext cx="51024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20" idx="1"/>
            <a:endCxn id="4" idx="3"/>
          </p:cNvCxnSpPr>
          <p:nvPr/>
        </p:nvCxnSpPr>
        <p:spPr>
          <a:xfrm flipV="1">
            <a:off x="5430645" y="4022796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4" idx="3"/>
            <a:endCxn id="4" idx="7"/>
          </p:cNvCxnSpPr>
          <p:nvPr/>
        </p:nvCxnSpPr>
        <p:spPr>
          <a:xfrm flipH="1">
            <a:off x="6788894" y="2416163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5" idx="2"/>
            <a:endCxn id="4" idx="6"/>
          </p:cNvCxnSpPr>
          <p:nvPr/>
        </p:nvCxnSpPr>
        <p:spPr>
          <a:xfrm flipH="1" flipV="1">
            <a:off x="7034853" y="3429000"/>
            <a:ext cx="51024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stCxn id="4" idx="5"/>
            <a:endCxn id="16" idx="1"/>
          </p:cNvCxnSpPr>
          <p:nvPr/>
        </p:nvCxnSpPr>
        <p:spPr>
          <a:xfrm>
            <a:off x="6788894" y="4022796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294006" y="1640538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94005" y="1268128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04484" y="3208940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04483" y="2836530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94006" y="4641165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94005" y="4268755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4" name="矩形 43"/>
          <p:cNvSpPr/>
          <p:nvPr/>
        </p:nvSpPr>
        <p:spPr>
          <a:xfrm flipH="1">
            <a:off x="1162249" y="1640538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矩形 44"/>
          <p:cNvSpPr/>
          <p:nvPr/>
        </p:nvSpPr>
        <p:spPr>
          <a:xfrm flipH="1">
            <a:off x="2518667" y="1268128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 flipH="1">
            <a:off x="351771" y="3208940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8" name="矩形 47"/>
          <p:cNvSpPr/>
          <p:nvPr/>
        </p:nvSpPr>
        <p:spPr>
          <a:xfrm flipH="1">
            <a:off x="1708189" y="2836530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1162249" y="4641165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2518667" y="4268755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55" name="图片 5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 36"/>
          <p:cNvGrpSpPr/>
          <p:nvPr/>
        </p:nvGrpSpPr>
        <p:grpSpPr>
          <a:xfrm>
            <a:off x="8105927" y="2060299"/>
            <a:ext cx="4086073" cy="1124204"/>
            <a:chOff x="8105927" y="2060299"/>
            <a:chExt cx="4086073" cy="1124204"/>
          </a:xfrm>
        </p:grpSpPr>
        <p:sp>
          <p:nvSpPr>
            <p:cNvPr id="53" name="矩形 52"/>
            <p:cNvSpPr/>
            <p:nvPr/>
          </p:nvSpPr>
          <p:spPr>
            <a:xfrm>
              <a:off x="8592000" y="2811769"/>
              <a:ext cx="3600000" cy="233263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左箭头 59"/>
            <p:cNvSpPr/>
            <p:nvPr/>
          </p:nvSpPr>
          <p:spPr>
            <a:xfrm rot="2700000">
              <a:off x="7772744" y="2393482"/>
              <a:ext cx="1124204" cy="457837"/>
            </a:xfrm>
            <a:prstGeom prst="leftArrow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6776989" y="2393072"/>
            <a:ext cx="5415011" cy="1124204"/>
            <a:chOff x="6776989" y="2393072"/>
            <a:chExt cx="5415011" cy="1124204"/>
          </a:xfrm>
        </p:grpSpPr>
        <p:sp>
          <p:nvSpPr>
            <p:cNvPr id="46" name="矩形 45"/>
            <p:cNvSpPr/>
            <p:nvPr/>
          </p:nvSpPr>
          <p:spPr>
            <a:xfrm>
              <a:off x="7152000" y="3028509"/>
              <a:ext cx="5040000" cy="2332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左箭头 58"/>
            <p:cNvSpPr/>
            <p:nvPr/>
          </p:nvSpPr>
          <p:spPr>
            <a:xfrm rot="2700000">
              <a:off x="6443806" y="2726255"/>
              <a:ext cx="1124204" cy="457837"/>
            </a:xfrm>
            <a:prstGeom prst="lef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9277941" y="4188302"/>
            <a:ext cx="2914059" cy="526853"/>
            <a:chOff x="9277941" y="4188302"/>
            <a:chExt cx="2914059" cy="526853"/>
          </a:xfrm>
        </p:grpSpPr>
        <p:sp>
          <p:nvSpPr>
            <p:cNvPr id="55" name="矩形 54"/>
            <p:cNvSpPr/>
            <p:nvPr/>
          </p:nvSpPr>
          <p:spPr>
            <a:xfrm>
              <a:off x="10141212" y="4188302"/>
              <a:ext cx="2050788" cy="26460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左箭头 57"/>
            <p:cNvSpPr/>
            <p:nvPr/>
          </p:nvSpPr>
          <p:spPr>
            <a:xfrm rot="19800000">
              <a:off x="9277941" y="4257318"/>
              <a:ext cx="1124204" cy="457837"/>
            </a:xfrm>
            <a:prstGeom prst="leftArrow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7835191" y="3957941"/>
            <a:ext cx="4356808" cy="481861"/>
            <a:chOff x="7835191" y="3957941"/>
            <a:chExt cx="4356808" cy="481861"/>
          </a:xfrm>
        </p:grpSpPr>
        <p:sp>
          <p:nvSpPr>
            <p:cNvPr id="49" name="矩形 48"/>
            <p:cNvSpPr/>
            <p:nvPr/>
          </p:nvSpPr>
          <p:spPr>
            <a:xfrm>
              <a:off x="8653262" y="3957941"/>
              <a:ext cx="3538737" cy="2551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左箭头 56"/>
            <p:cNvSpPr/>
            <p:nvPr/>
          </p:nvSpPr>
          <p:spPr>
            <a:xfrm rot="19800000">
              <a:off x="7835191" y="3981965"/>
              <a:ext cx="1124204" cy="457837"/>
            </a:xfrm>
            <a:prstGeom prst="lef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5608365" y="3726126"/>
            <a:ext cx="6583635" cy="476403"/>
            <a:chOff x="5608365" y="3726126"/>
            <a:chExt cx="6583635" cy="476403"/>
          </a:xfrm>
        </p:grpSpPr>
        <p:sp>
          <p:nvSpPr>
            <p:cNvPr id="43" name="矩形 42"/>
            <p:cNvSpPr/>
            <p:nvPr/>
          </p:nvSpPr>
          <p:spPr>
            <a:xfrm>
              <a:off x="6432000" y="3726126"/>
              <a:ext cx="5760000" cy="2332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左箭头 55"/>
            <p:cNvSpPr/>
            <p:nvPr/>
          </p:nvSpPr>
          <p:spPr>
            <a:xfrm rot="19800000">
              <a:off x="5608365" y="3744692"/>
              <a:ext cx="1124204" cy="457837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4496379" y="2550530"/>
            <a:ext cx="7695621" cy="1124204"/>
            <a:chOff x="4496379" y="2550530"/>
            <a:chExt cx="7695621" cy="1124204"/>
          </a:xfrm>
        </p:grpSpPr>
        <p:sp>
          <p:nvSpPr>
            <p:cNvPr id="22" name="矩形 21"/>
            <p:cNvSpPr/>
            <p:nvPr/>
          </p:nvSpPr>
          <p:spPr>
            <a:xfrm>
              <a:off x="4992000" y="3261048"/>
              <a:ext cx="7200000" cy="2332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左箭头 23"/>
            <p:cNvSpPr/>
            <p:nvPr/>
          </p:nvSpPr>
          <p:spPr>
            <a:xfrm rot="2700000">
              <a:off x="4163196" y="2883713"/>
              <a:ext cx="1124204" cy="457837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21" name="左箭头 20"/>
          <p:cNvSpPr/>
          <p:nvPr/>
        </p:nvSpPr>
        <p:spPr>
          <a:xfrm>
            <a:off x="3359020" y="3377680"/>
            <a:ext cx="8832980" cy="466531"/>
          </a:xfrm>
          <a:prstGeom prst="leftArrow">
            <a:avLst/>
          </a:prstGeom>
          <a:solidFill>
            <a:schemeClr val="accent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68" name="组 67"/>
          <p:cNvGrpSpPr/>
          <p:nvPr/>
        </p:nvGrpSpPr>
        <p:grpSpPr>
          <a:xfrm>
            <a:off x="785948" y="1457732"/>
            <a:ext cx="2975900" cy="960116"/>
            <a:chOff x="1351689" y="1559761"/>
            <a:chExt cx="2975900" cy="960116"/>
          </a:xfrm>
        </p:grpSpPr>
        <p:sp>
          <p:nvSpPr>
            <p:cNvPr id="65" name="椭圆 64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accent2">
                      <a:lumMod val="50000"/>
                    </a:schemeClr>
                  </a:solidFill>
                </a:rPr>
                <a:t>TITLE</a:t>
              </a:r>
              <a:r>
                <a:rPr kumimoji="1" lang="zh-CN" altLang="en-US" sz="1400" dirty="0" smtClean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accent2">
                      <a:lumMod val="5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2462646" y="3941858"/>
            <a:ext cx="2975900" cy="960116"/>
            <a:chOff x="1351689" y="1559761"/>
            <a:chExt cx="2975900" cy="960116"/>
          </a:xfrm>
        </p:grpSpPr>
        <p:sp>
          <p:nvSpPr>
            <p:cNvPr id="70" name="椭圆 69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accent2">
                      <a:lumMod val="50000"/>
                    </a:schemeClr>
                  </a:solidFill>
                </a:rPr>
                <a:t>TITLE</a:t>
              </a:r>
              <a:r>
                <a:rPr kumimoji="1" lang="zh-CN" altLang="en-US" sz="1400" dirty="0" smtClean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accent2">
                      <a:lumMod val="5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3963625" y="1435721"/>
            <a:ext cx="2975900" cy="960116"/>
            <a:chOff x="1351689" y="1559761"/>
            <a:chExt cx="2975900" cy="960116"/>
          </a:xfrm>
        </p:grpSpPr>
        <p:sp>
          <p:nvSpPr>
            <p:cNvPr id="74" name="椭圆 73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accent2">
                      <a:lumMod val="75000"/>
                    </a:schemeClr>
                  </a:solidFill>
                </a:rPr>
                <a:t>TITLE</a:t>
              </a:r>
              <a:r>
                <a:rPr kumimoji="1" lang="zh-CN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accent2">
                      <a:lumMod val="75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1" name="组 80"/>
          <p:cNvGrpSpPr/>
          <p:nvPr/>
        </p:nvGrpSpPr>
        <p:grpSpPr>
          <a:xfrm>
            <a:off x="7165312" y="1089484"/>
            <a:ext cx="2975900" cy="960116"/>
            <a:chOff x="4804574" y="490307"/>
            <a:chExt cx="2975900" cy="960116"/>
          </a:xfrm>
        </p:grpSpPr>
        <p:sp>
          <p:nvSpPr>
            <p:cNvPr id="82" name="椭圆 81"/>
            <p:cNvSpPr/>
            <p:nvPr/>
          </p:nvSpPr>
          <p:spPr>
            <a:xfrm>
              <a:off x="4804574" y="490307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accent2">
                      <a:lumMod val="90000"/>
                    </a:schemeClr>
                  </a:solidFill>
                </a:rPr>
                <a:t>TITLE</a:t>
              </a:r>
              <a:r>
                <a:rPr kumimoji="1" lang="zh-CN" altLang="en-US" sz="1400" dirty="0" smtClean="0">
                  <a:solidFill>
                    <a:schemeClr val="accent2">
                      <a:lumMod val="90000"/>
                    </a:schemeClr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accent2">
                      <a:lumMod val="9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844416" y="860706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844416" y="525499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5" name="组 84"/>
          <p:cNvGrpSpPr/>
          <p:nvPr/>
        </p:nvGrpSpPr>
        <p:grpSpPr>
          <a:xfrm>
            <a:off x="8653262" y="4910695"/>
            <a:ext cx="2975900" cy="960116"/>
            <a:chOff x="4804574" y="490307"/>
            <a:chExt cx="2975900" cy="960116"/>
          </a:xfrm>
        </p:grpSpPr>
        <p:sp>
          <p:nvSpPr>
            <p:cNvPr id="86" name="椭圆 85"/>
            <p:cNvSpPr/>
            <p:nvPr/>
          </p:nvSpPr>
          <p:spPr>
            <a:xfrm>
              <a:off x="4804574" y="490307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accent2">
                      <a:lumMod val="90000"/>
                    </a:schemeClr>
                  </a:solidFill>
                </a:rPr>
                <a:t>TITLE</a:t>
              </a:r>
              <a:r>
                <a:rPr kumimoji="1" lang="zh-CN" altLang="en-US" sz="1400" dirty="0" smtClean="0">
                  <a:solidFill>
                    <a:schemeClr val="accent2">
                      <a:lumMod val="90000"/>
                    </a:schemeClr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accent2">
                      <a:lumMod val="9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844416" y="860706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844416" y="525499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9" name="组 88"/>
          <p:cNvGrpSpPr/>
          <p:nvPr/>
        </p:nvGrpSpPr>
        <p:grpSpPr>
          <a:xfrm>
            <a:off x="4971515" y="4553988"/>
            <a:ext cx="2975900" cy="960116"/>
            <a:chOff x="1351689" y="1559761"/>
            <a:chExt cx="2975900" cy="960116"/>
          </a:xfrm>
        </p:grpSpPr>
        <p:sp>
          <p:nvSpPr>
            <p:cNvPr id="90" name="椭圆 89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accent2">
                      <a:lumMod val="75000"/>
                    </a:schemeClr>
                  </a:solidFill>
                </a:rPr>
                <a:t>TITLE</a:t>
              </a:r>
              <a:r>
                <a:rPr kumimoji="1" lang="zh-CN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accent2">
                      <a:lumMod val="75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93" name="组 92"/>
          <p:cNvGrpSpPr/>
          <p:nvPr/>
        </p:nvGrpSpPr>
        <p:grpSpPr>
          <a:xfrm>
            <a:off x="206232" y="2937097"/>
            <a:ext cx="2975900" cy="960116"/>
            <a:chOff x="1351689" y="1559761"/>
            <a:chExt cx="2975900" cy="960116"/>
          </a:xfrm>
        </p:grpSpPr>
        <p:sp>
          <p:nvSpPr>
            <p:cNvPr id="94" name="椭圆 93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accent2">
                      <a:lumMod val="50000"/>
                    </a:schemeClr>
                  </a:solidFill>
                </a:rPr>
                <a:t>TITLE</a:t>
              </a:r>
              <a:r>
                <a:rPr kumimoji="1" lang="zh-CN" altLang="en-US" sz="1400" dirty="0" smtClean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accent2">
                      <a:lumMod val="5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97" name="图片 9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2734</Words>
  <Application>Microsoft Macintosh PowerPoint</Application>
  <PresentationFormat>宽屏</PresentationFormat>
  <Paragraphs>216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Calibri</vt:lpstr>
      <vt:lpstr>Century Gothic</vt:lpstr>
      <vt:lpstr>Microsoft YaHei</vt:lpstr>
      <vt:lpstr>Segoe UI Light</vt:lpstr>
      <vt:lpstr>宋体</vt:lpstr>
      <vt:lpstr>微软雅黑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王成科</cp:lastModifiedBy>
  <cp:revision>98</cp:revision>
  <dcterms:created xsi:type="dcterms:W3CDTF">2015-08-18T02:51:41Z</dcterms:created>
  <dcterms:modified xsi:type="dcterms:W3CDTF">2018-03-03T15:53:07Z</dcterms:modified>
  <cp:category/>
</cp:coreProperties>
</file>