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3"/>
    <a:srgbClr val="FDC3D5"/>
    <a:srgbClr val="F9C3BD"/>
    <a:srgbClr val="F8BED7"/>
    <a:srgbClr val="9BE5FF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42" d="100"/>
          <a:sy n="42" d="100"/>
        </p:scale>
        <p:origin x="58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302579-C373-45FD-A9E8-16E53169683F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2018年7月23日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BB61B9-DA9D-426F-A5EE-AB9E08D76464}" type="datetime2">
              <a:rPr lang="zh-CN" altLang="en-US" smtClean="0"/>
              <a:pPr/>
              <a:t>2018年7月23日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7CD11A-EED3-40CE-98A3-28FEE84867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20C3-A9BC-4F75-ADB5-403275C6D16D}" type="datetime2">
              <a:rPr lang="zh-CN" altLang="en-US" noProof="0" smtClean="0"/>
              <a:t>2018年7月23日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E5B29C50-D6F1-4DB6-9B68-F4CD3996E9C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96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0BBF-0C4D-458F-B3BA-1F5F9CA466E4}" type="datetime2">
              <a:rPr lang="zh-CN" altLang="en-US" smtClean="0"/>
              <a:t>2018年7月23日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EB08-F2AB-41A6-B6B4-260F7D8049B0}" type="datetime2">
              <a:rPr lang="zh-CN" altLang="en-US" smtClean="0"/>
              <a:t>2018年7月23日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8979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9F5-B269-4E15-B553-C06C2257E66E}" type="datetime2">
              <a:rPr lang="zh-CN" altLang="en-US" smtClean="0"/>
              <a:t>2018年7月23日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1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DCC9A7-0838-41AE-ACE0-4EA368FE9638}" type="datetime2">
              <a:rPr lang="zh-CN" altLang="en-US" smtClean="0"/>
              <a:t>2018年7月23日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rtl="0"/>
            <a:r>
              <a:rPr lang="zh-cn"/>
              <a:t>添加页脚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8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119-CFD2-453D-B2FD-178445460D7E}" type="datetime2">
              <a:rPr lang="zh-CN" altLang="en-US" smtClean="0"/>
              <a:t>2018年7月23日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E140-39E5-4421-B563-E2759FB14612}" type="datetime2">
              <a:rPr lang="zh-CN" altLang="en-US" smtClean="0"/>
              <a:t>2018年7月23日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193-ED98-4FC4-88F5-AF233B4F7A81}" type="datetime2">
              <a:rPr lang="zh-CN" altLang="en-US" smtClean="0"/>
              <a:t>2018年7月23日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2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7D80-21E5-4877-90FF-F6AE7AB9C699}" type="datetime2">
              <a:rPr lang="zh-CN" altLang="en-US" smtClean="0"/>
              <a:t>2018年7月23日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1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EB08-F2AB-41A6-B6B4-260F7D8049B0}" type="datetime2">
              <a:rPr lang="zh-CN" altLang="en-US" smtClean="0"/>
              <a:t>2018年7月23日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7699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EB08-F2AB-41A6-B6B4-260F7D8049B0}" type="datetime2">
              <a:rPr lang="zh-CN" altLang="en-US" smtClean="0"/>
              <a:t>2018年7月23日</a:t>
            </a:fld>
            <a:endParaRPr lang="zh-CN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92838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67EB08-F2AB-41A6-B6B4-260F7D8049B0}" type="datetime2">
              <a:rPr lang="zh-CN" altLang="en-US" smtClean="0"/>
              <a:t>2018年7月23日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5B29C50-D6F1-4DB6-9B68-F4CD3996E9C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99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10337-1870-475C-ADEE-74AB72842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CA876-BD2D-4780-9845-3F15AED9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55929"/>
            <a:ext cx="7891272" cy="1498116"/>
          </a:xfrm>
        </p:spPr>
        <p:txBody>
          <a:bodyPr>
            <a:normAutofit/>
          </a:bodyPr>
          <a:lstStyle/>
          <a:p>
            <a:r>
              <a:rPr lang="zh-CN" altLang="en-US" dirty="0"/>
              <a:t>界面设计：樊漆亮</a:t>
            </a:r>
            <a:endParaRPr lang="en-US" altLang="zh-CN" dirty="0"/>
          </a:p>
          <a:p>
            <a:r>
              <a:rPr lang="zh-CN" altLang="en-US" dirty="0"/>
              <a:t>代码编辑：李赞</a:t>
            </a:r>
            <a:endParaRPr lang="en-US" altLang="zh-CN" dirty="0"/>
          </a:p>
          <a:p>
            <a:r>
              <a:rPr lang="zh-CN" altLang="en-US" dirty="0"/>
              <a:t>实验报告撰写和课堂展示：杜欣原</a:t>
            </a:r>
          </a:p>
        </p:txBody>
      </p:sp>
    </p:spTree>
    <p:extLst>
      <p:ext uri="{BB962C8B-B14F-4D97-AF65-F5344CB8AC3E}">
        <p14:creationId xmlns:p14="http://schemas.microsoft.com/office/powerpoint/2010/main" val="15771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3EF8-74F9-4D46-9299-294F15A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24" y="1819656"/>
            <a:ext cx="2992856" cy="1609344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软件介绍</a:t>
            </a:r>
          </a:p>
        </p:txBody>
      </p:sp>
    </p:spTree>
    <p:extLst>
      <p:ext uri="{BB962C8B-B14F-4D97-AF65-F5344CB8AC3E}">
        <p14:creationId xmlns:p14="http://schemas.microsoft.com/office/powerpoint/2010/main" val="287857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F05B-EAC0-459B-B896-A843949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3200" dirty="0"/>
              <a:t>Game center</a:t>
            </a:r>
            <a:endParaRPr lang="zh-CN" alt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77FAC9-FFBC-4332-AAC8-033CD858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这是一个集许多小游戏于一身的软件，主界面上展示了其包含的所有小游戏：俄罗斯方块，华容道，数独，扫雷，植物大战僵尸，伟大的勇士，</a:t>
            </a:r>
            <a:r>
              <a:rPr lang="en-US" altLang="zh-CN" sz="2400" dirty="0"/>
              <a:t>flappy pig</a:t>
            </a:r>
            <a:r>
              <a:rPr lang="zh-CN" altLang="en-US" sz="2400" dirty="0"/>
              <a:t>。以及几个小应用，绘图软件，文本编辑器和音乐播放。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进入该界面以前会播放一段小视频。</a:t>
            </a:r>
            <a:endParaRPr lang="en-US" altLang="zh-CN" sz="2400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078BD852-8E8A-4672-9401-B1E39255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42541"/>
            <a:ext cx="6882269" cy="47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3DD72-4407-41BC-92AC-1847259B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99" y="1819656"/>
            <a:ext cx="3334201" cy="1609344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想法来源</a:t>
            </a:r>
          </a:p>
        </p:txBody>
      </p:sp>
    </p:spTree>
    <p:extLst>
      <p:ext uri="{BB962C8B-B14F-4D97-AF65-F5344CB8AC3E}">
        <p14:creationId xmlns:p14="http://schemas.microsoft.com/office/powerpoint/2010/main" val="386268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F9AB4F-F328-42A4-A7E7-4B16E022F0B0}"/>
              </a:ext>
            </a:extLst>
          </p:cNvPr>
          <p:cNvSpPr/>
          <p:nvPr/>
        </p:nvSpPr>
        <p:spPr>
          <a:xfrm>
            <a:off x="973494" y="422983"/>
            <a:ext cx="3107094" cy="1558199"/>
          </a:xfrm>
          <a:prstGeom prst="round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B0F0"/>
                </a:solidFill>
              </a:rPr>
              <a:t>一开始。。。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AA17C99-ACC4-4225-B4BD-0D27190D8D92}"/>
              </a:ext>
            </a:extLst>
          </p:cNvPr>
          <p:cNvCxnSpPr>
            <a:cxnSpLocks/>
          </p:cNvCxnSpPr>
          <p:nvPr/>
        </p:nvCxnSpPr>
        <p:spPr>
          <a:xfrm>
            <a:off x="4402494" y="1402697"/>
            <a:ext cx="3536302" cy="0"/>
          </a:xfrm>
          <a:prstGeom prst="straightConnector1">
            <a:avLst/>
          </a:prstGeom>
          <a:ln>
            <a:solidFill>
              <a:srgbClr val="9BE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C270FD-133E-45BE-8C19-3FA81BEA9578}"/>
              </a:ext>
            </a:extLst>
          </p:cNvPr>
          <p:cNvSpPr/>
          <p:nvPr/>
        </p:nvSpPr>
        <p:spPr>
          <a:xfrm>
            <a:off x="8260702" y="475872"/>
            <a:ext cx="3107094" cy="1530215"/>
          </a:xfrm>
          <a:prstGeom prst="roundRect">
            <a:avLst/>
          </a:prstGeom>
          <a:solidFill>
            <a:srgbClr val="9B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做一个类似于元气骑士的游戏，实现自动瞄准射击，多地图转换，有庞大的武器系统。。。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5468AE5-0927-4C08-91F7-C504723F574E}"/>
              </a:ext>
            </a:extLst>
          </p:cNvPr>
          <p:cNvSpPr/>
          <p:nvPr/>
        </p:nvSpPr>
        <p:spPr>
          <a:xfrm>
            <a:off x="973494" y="2665440"/>
            <a:ext cx="3107094" cy="1558199"/>
          </a:xfrm>
          <a:prstGeom prst="roundRect">
            <a:avLst/>
          </a:prstGeom>
          <a:solidFill>
            <a:srgbClr val="FD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后来。。。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CB5939-6D5F-48E1-AAA7-F520F95ADECB}"/>
              </a:ext>
            </a:extLst>
          </p:cNvPr>
          <p:cNvCxnSpPr>
            <a:cxnSpLocks/>
          </p:cNvCxnSpPr>
          <p:nvPr/>
        </p:nvCxnSpPr>
        <p:spPr>
          <a:xfrm>
            <a:off x="4402494" y="3401009"/>
            <a:ext cx="3536302" cy="0"/>
          </a:xfrm>
          <a:prstGeom prst="straightConnector1">
            <a:avLst/>
          </a:prstGeom>
          <a:ln>
            <a:solidFill>
              <a:srgbClr val="FDC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C43DE46-7DC6-4B42-BDDE-F10F5514B380}"/>
              </a:ext>
            </a:extLst>
          </p:cNvPr>
          <p:cNvSpPr/>
          <p:nvPr/>
        </p:nvSpPr>
        <p:spPr>
          <a:xfrm>
            <a:off x="8260702" y="2649900"/>
            <a:ext cx="3107094" cy="1558199"/>
          </a:xfrm>
          <a:prstGeom prst="roundRect">
            <a:avLst/>
          </a:prstGeom>
          <a:solidFill>
            <a:srgbClr val="FD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接二连三地出现，脑海中觉得很容易实现的问题到实际操作时处处碰壁，工程难度远超想想。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D9D18C-D3B0-40AB-ABFE-3AC1A0E02CE9}"/>
              </a:ext>
            </a:extLst>
          </p:cNvPr>
          <p:cNvSpPr/>
          <p:nvPr/>
        </p:nvSpPr>
        <p:spPr>
          <a:xfrm>
            <a:off x="973494" y="4851913"/>
            <a:ext cx="3107094" cy="15581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于是。。。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72A1EC-948F-4017-AE30-62E8B5966DE3}"/>
              </a:ext>
            </a:extLst>
          </p:cNvPr>
          <p:cNvSpPr/>
          <p:nvPr/>
        </p:nvSpPr>
        <p:spPr>
          <a:xfrm>
            <a:off x="8260702" y="4851912"/>
            <a:ext cx="3107094" cy="15581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进行一些较为简单的游戏的编程和开发，从易到难，以数量取胜，编辑多种不同的游戏。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8E8E16-1C55-4F8C-9BD2-1343B9A6F7F8}"/>
              </a:ext>
            </a:extLst>
          </p:cNvPr>
          <p:cNvCxnSpPr>
            <a:cxnSpLocks/>
          </p:cNvCxnSpPr>
          <p:nvPr/>
        </p:nvCxnSpPr>
        <p:spPr>
          <a:xfrm>
            <a:off x="4402494" y="5589042"/>
            <a:ext cx="3536302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1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1F4F-B1F9-4896-8C35-3640878F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B45AE-DBED-4E63-8FDF-71887577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学习新事物需要一个从简到繁的过程，不能一开始急功近利，需要逐步深入，随着经验的积累和知识的巩固，逐渐做出越来越复杂的软件。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团队合作和分工对于任务的完成具有重要意义，大家各司其职，有问题时共同解决，才能最高效最准确地完成既定任务。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3912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8056F-F4D9-4E6C-B8E3-70D0001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zh-CN" altLang="en-US" dirty="0"/>
              <a:t>游戏功能展示</a:t>
            </a:r>
          </a:p>
        </p:txBody>
      </p:sp>
    </p:spTree>
    <p:extLst>
      <p:ext uri="{BB962C8B-B14F-4D97-AF65-F5344CB8AC3E}">
        <p14:creationId xmlns:p14="http://schemas.microsoft.com/office/powerpoint/2010/main" val="111180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办公室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40262f94-9f35-4ac3-9a90-690165a166b7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80</TotalTime>
  <Words>260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微软雅黑</vt:lpstr>
      <vt:lpstr>Rockwell</vt:lpstr>
      <vt:lpstr>Rockwell Condensed</vt:lpstr>
      <vt:lpstr>Wingdings</vt:lpstr>
      <vt:lpstr>木活字</vt:lpstr>
      <vt:lpstr>课堂展示</vt:lpstr>
      <vt:lpstr>软件介绍</vt:lpstr>
      <vt:lpstr>Game center</vt:lpstr>
      <vt:lpstr>想法来源</vt:lpstr>
      <vt:lpstr>PowerPoint 演示文稿</vt:lpstr>
      <vt:lpstr>心得体会</vt:lpstr>
      <vt:lpstr>游戏功能展示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课堂展示</dc:title>
  <dc:creator>杜 欣原</dc:creator>
  <cp:lastModifiedBy>杜 欣原</cp:lastModifiedBy>
  <cp:revision>11</cp:revision>
  <dcterms:created xsi:type="dcterms:W3CDTF">2018-07-23T06:19:28Z</dcterms:created>
  <dcterms:modified xsi:type="dcterms:W3CDTF">2018-07-23T07:40:22Z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