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A6A44-40A3-B9BD-B668-4408639E4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132E90-4DEC-FCAE-D0B7-AB8138D0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0FBEB-830B-1766-FC6E-33D513A4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478A4-F2AE-448D-5C6C-A30FDDA0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A395-9B43-BD93-A849-6180F536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C529-96A1-1B83-B39F-9BDA420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AE847-97CD-DCBA-7EC3-4A21159B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8AAC2-E5B3-D969-BBDC-FCB2F819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F9181-CC35-925F-A338-C2B2033D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0D0C4-A6BA-71AF-3263-1CD20D3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7B9D6-F39B-C988-73BA-60D7DAAAC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61134-FCA8-0DB6-EF3E-0A44E815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B5FF7-9F72-9CDF-AFC1-7173B2C4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44A75-1F0B-C239-E325-8B0C8C9D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31E0C-EC87-5ECC-8F8F-6B643B0E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EEE4A-9A12-69FE-1FBD-58765DBE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A29F5-9B3D-F651-A237-D2D49CCE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B9876-BAD2-2F8B-5873-19FB882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6B29B-BBDA-5D74-118C-EBC01DC0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0EDEB-1B65-C3AC-BB42-4D02D5D2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1293F-FE50-A236-ABA0-45A5E5A0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4E88A-69E2-88FB-06C2-8B4B7688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77AC2-435F-B3D6-D744-4C42CCDA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0171E-9BBB-069F-2A5E-00182C8B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D3B7B-F41B-DD45-29AD-3F77B246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FE00E-665A-4C4B-9AE7-BF7EDF6D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52A59-BA75-F532-B812-17A8CAD67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64EDC-3BF3-B909-59C5-4A06E0FD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54314-12C6-2E9D-24DA-7A4F20C8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29C4B-B990-EB00-F925-7F490FCA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7B72C-8555-D1E4-37F1-2DB05E4E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560ED-E356-3D7F-6BE3-EDE264A4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CF784-2F4A-DFC4-2186-A5970237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83215-5334-C47F-72F6-22D0FB25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B4C4F-4826-F15E-D1CC-9FF55B2B2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8C6C1-A100-8E9E-043E-31385B635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92600-D290-D46D-FCEA-A20AED58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7BB70F-B816-66B5-1BDD-AB87DC91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8958ED-1957-1E90-2553-EE52684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FBB48-FD08-BF70-E5DE-317A1B5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9015E1-1C9F-16D4-6D73-726F04DF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BF4F4-EA11-2BE3-95FA-F701DCD8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CAE7E5-727F-0EEA-8230-FC3C64DB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671410-E27A-456D-EB3D-FE7BC528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F722A9-4B09-5B12-0CDE-5525E245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88F0FA-4CC6-9C9F-D5F3-DE202749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A003E-23C1-7457-DDA4-09806565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BC68B-E244-3945-8DD9-947FC2FC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B7F17-7454-A660-BCFC-7C71624D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66001-1FA2-59F5-B481-0C1CE922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1004E-90EC-A8F8-E3F2-E7559B16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308C5-6287-5074-C295-38D66B84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DA5A-F7F3-2BAD-BFF1-EFADEDCE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3DCB4-6FF3-1C4C-1F84-A19128A2F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D72D9-839B-C88F-3D89-924B43B8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646F7-0546-EE2C-0EC1-900484F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00C88-717B-289E-8752-B166E3CD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BE254-B5E9-E579-181B-C1BECDEA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EA24A7-650E-A6E7-F369-0627CB4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2633E-EC4D-DCF4-AEED-352EAA4B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37B07-1AD7-2C09-1500-6D009421E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DCB27-1ADE-0710-A4FD-F264476C6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6EA22-9753-6FF5-6756-E24152DF2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uffalony.gov/Government/Census-Tracts-2020/nwaf-5f77" TargetMode="External"/><Relationship Id="rId2" Type="http://schemas.openxmlformats.org/officeDocument/2006/relationships/hyperlink" Target="https://open-mete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91D1-9EF5-D3BC-D718-14B6560D1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Real Time Temperature Kriging Map of Buffalo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92CCB-4DC9-DDB5-F622-3798FB125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Fan Li</a:t>
            </a:r>
          </a:p>
        </p:txBody>
      </p:sp>
    </p:spTree>
    <p:extLst>
      <p:ext uri="{BB962C8B-B14F-4D97-AF65-F5344CB8AC3E}">
        <p14:creationId xmlns:p14="http://schemas.microsoft.com/office/powerpoint/2010/main" val="6380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075C0-1DF6-8637-83C6-702C391C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workflow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355AC-002C-1CA2-AC15-63603A57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to showcase skills in Kafka, Spark, CICD, Azure, and potentially AI (for Kriging)</a:t>
            </a:r>
          </a:p>
          <a:p>
            <a:r>
              <a:rPr lang="en-US" dirty="0"/>
              <a:t>The workflow is: </a:t>
            </a:r>
          </a:p>
          <a:p>
            <a:pPr lvl="1"/>
            <a:r>
              <a:rPr lang="en-US" dirty="0"/>
              <a:t>Build CICD pipeline: set up GitHub repo, design and build CICD pipeline on GitHub, and Azure</a:t>
            </a:r>
          </a:p>
          <a:p>
            <a:pPr lvl="1"/>
            <a:r>
              <a:rPr lang="en-US" dirty="0"/>
              <a:t>Process data and prototype the algorithm</a:t>
            </a:r>
          </a:p>
          <a:p>
            <a:pPr lvl="1"/>
            <a:r>
              <a:rPr lang="en-US" dirty="0"/>
              <a:t>Develop the app: Kafka real time weather data streaming -&gt; Spark transformation -&gt; </a:t>
            </a:r>
            <a:r>
              <a:rPr lang="en-US" dirty="0" err="1"/>
              <a:t>PostGIS</a:t>
            </a:r>
            <a:r>
              <a:rPr lang="en-US" dirty="0"/>
              <a:t> -&gt; Frontend webpage (preferably Flask or Django)</a:t>
            </a:r>
          </a:p>
          <a:p>
            <a:pPr lvl="1"/>
            <a:r>
              <a:rPr lang="en-US" dirty="0"/>
              <a:t>Build and deployment, one docker container for backend data ETL and a K8s cluster for frontend app</a:t>
            </a:r>
          </a:p>
          <a:p>
            <a:pPr lvl="1"/>
            <a:r>
              <a:rPr lang="en-US" dirty="0"/>
              <a:t>If possible: adopt a GeoAI Kriging algorithm and integrate to the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DDF0D-5AB2-9DAF-D32F-B6CEAE0A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5A754-7B85-BC86-0994-A49481BB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meteorological data: </a:t>
            </a:r>
            <a:r>
              <a:rPr lang="en-US" dirty="0">
                <a:hlinkClick r:id="rId2"/>
              </a:rPr>
              <a:t>🌤️ Free Open-Source Weather API | Open-Meteo.com</a:t>
            </a:r>
            <a:endParaRPr lang="en-US" dirty="0"/>
          </a:p>
          <a:p>
            <a:r>
              <a:rPr lang="en-US" dirty="0"/>
              <a:t>Census tracts of Buffalo, NY: </a:t>
            </a:r>
            <a:r>
              <a:rPr lang="en-US" dirty="0">
                <a:hlinkClick r:id="rId3"/>
              </a:rPr>
              <a:t>Census Tracts 2020 | </a:t>
            </a:r>
            <a:r>
              <a:rPr lang="en-US" dirty="0" err="1">
                <a:hlinkClick r:id="rId3"/>
              </a:rPr>
              <a:t>OpenData</a:t>
            </a:r>
            <a:r>
              <a:rPr lang="en-US" dirty="0">
                <a:hlinkClick r:id="rId3"/>
              </a:rPr>
              <a:t> Buffalo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5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53ED-162F-2FF1-30C1-CA8258A1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EA364-E8DD-42B3-4722-FA521C7D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146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Real Time Temperature Kriging Map of Buffalo</vt:lpstr>
      <vt:lpstr>Purpose and workflow</vt:lpstr>
      <vt:lpstr>Data source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 Li</dc:creator>
  <cp:lastModifiedBy>Fan Li</cp:lastModifiedBy>
  <cp:revision>7</cp:revision>
  <dcterms:created xsi:type="dcterms:W3CDTF">2025-03-25T07:33:14Z</dcterms:created>
  <dcterms:modified xsi:type="dcterms:W3CDTF">2025-03-25T07:49:03Z</dcterms:modified>
</cp:coreProperties>
</file>