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D319C-5325-4AED-BBAC-97113F787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95618B-D8F9-4470-876A-83212019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4086B-95FC-4D42-89A9-571F458B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17CEF-F374-4034-8D31-5164ADA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C58EC-C762-4E52-B121-1DF88629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2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404DF-BF0C-4FC5-AA67-21253FC9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F3BD1-25D2-498C-8B6D-0F13D6FFE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7104D-E2DC-4BB0-AB97-412B1F92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6E993-9C80-454E-B9E2-4B7E1396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A4528-9832-42AB-B089-CACDB7A4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9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3643E-49D9-485A-85D8-C2ABA029D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D4547-994B-4074-A12C-4AC78FB86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7FB72-FF04-44AC-B4DA-DA74E644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71727-C6E0-4361-AB89-F3F15256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1FBC6-97D9-47CD-86AE-81DD6C51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0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A0B78-6808-423F-ACAE-CEC0EFF5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41E27-C751-4615-9C9D-6D549D7F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9A0A-EAA5-45BC-A012-D1053B26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09DA7-7E5E-4803-B2F5-75B73945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B0A0D-4136-4014-88D7-D317A6E4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369C6-6015-458E-81F5-158F6836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16035-2841-4A0F-B49B-036318C0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9BA47-38BF-4395-A863-91248E39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F9EB1-3021-435C-BE01-F4C5A48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16E33-AB80-478A-9775-1D64648F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6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3AA29-1C7F-4C1C-B1A1-A4D03AF7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1D37D-60F7-4068-91B2-72B413B7F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E0AB9-17B9-4B40-856C-09CE0A542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6D376-DDE4-412D-8BDA-E4A29D47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00B89-47BA-4BD8-95E0-36955E5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C20D2-56A2-48EC-AA4D-46693334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3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6C164-245A-42A5-8F06-17FF21D5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02F0F-7AE2-4A31-99C4-1023DCA9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A7977-FBE8-4000-8F34-8914A56D0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A77DB0-5F6B-46A0-A804-7CB3F88EA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0533D-A5D6-41F5-B30A-C9953027C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B1FAC6-5EDD-4BEA-8127-44D3BA64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AC961D-294C-4787-952E-FE8D6131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8CB70-E129-4E4F-9E37-14FB5DC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49C1-1866-49F0-8F04-06A405C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E82AC-B9C0-470F-B0BC-09E026A4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28B85F-42AA-4CAD-87C7-4A8FBD3F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6AC4B3-9EF0-4157-BA75-04C12FD6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3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2A482-9908-4EDC-AA3E-D7E65930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42EC0F-E1EF-481D-941E-79A89532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788-5B5C-48D8-8FAF-EB1BE61D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233BE-1FA3-4D19-BAF3-25F2E065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7565C-DEA9-4CAA-83D1-211C1FC2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D32CC-2135-48FE-B4C3-167A7F9F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2ED2A-664F-4CA8-B871-6FB1A14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788BC-7222-4D97-85EA-30642AFF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21D51-5969-40CD-8E8D-36BD6ADE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7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22B34-463B-49DF-8DA8-AC2E24D7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D4E181-8ACC-4E58-B624-C4B63C642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E1B33-E4CF-4255-AADB-6F6D6A21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244C7-3C14-4389-AB35-BF213197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F86A7-9D0A-4DD8-876C-D6F367B9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F8BC-B65C-4BA3-8C86-096A3C0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6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0A0381-A5B4-48C0-8C29-FEDDC74B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57B43-8664-447F-BEC6-BB1589DF4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F7074-552D-4BAF-87CA-4E519EB2B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D0EE-8F59-47F9-A3F8-FDE8CC894CC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53235-BEDB-4E77-A2F3-AE4DAE20C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078F4-E8F4-4839-9499-3CD54119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253A-9805-44DF-BFA7-070771508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51D76-F8E9-41AE-9A10-BE5A61A2F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串口通信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ACA26A-C92A-4951-A3B1-6A155A268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3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7D540-0CFD-41AE-BD04-FDF339D4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96CE1-B711-4804-AB6C-5D01032B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96"/>
            <a:ext cx="10515600" cy="4351338"/>
          </a:xfrm>
        </p:spPr>
        <p:txBody>
          <a:bodyPr/>
          <a:lstStyle/>
          <a:p>
            <a:r>
              <a:rPr lang="zh-CN" altLang="en-US" dirty="0"/>
              <a:t>串口是计算机上一种非常通用设备通信的协议。</a:t>
            </a:r>
            <a:endParaRPr lang="en-US" altLang="zh-CN" dirty="0"/>
          </a:p>
          <a:p>
            <a:r>
              <a:rPr lang="zh-CN" altLang="en-US" dirty="0"/>
              <a:t>串口按位（</a:t>
            </a:r>
            <a:r>
              <a:rPr lang="en-US" altLang="zh-CN" dirty="0"/>
              <a:t>bit</a:t>
            </a:r>
            <a:r>
              <a:rPr lang="zh-CN" altLang="en-US" dirty="0"/>
              <a:t>）发送和接收字节。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C955C3-FA8C-4B37-9D8C-07280B88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3088957"/>
            <a:ext cx="55911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26C87-56B1-467B-B8AE-140F8B6E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F7187-A164-4F20-A138-0AC0DECB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361391"/>
            <a:ext cx="10515600" cy="4351338"/>
          </a:xfrm>
        </p:spPr>
        <p:txBody>
          <a:bodyPr/>
          <a:lstStyle/>
          <a:p>
            <a:r>
              <a:rPr lang="en-US" altLang="zh-CN" dirty="0"/>
              <a:t>start bit </a:t>
            </a:r>
            <a:r>
              <a:rPr lang="zh-CN" altLang="en-US" dirty="0"/>
              <a:t>、 </a:t>
            </a:r>
            <a:r>
              <a:rPr lang="en-US" altLang="zh-CN" dirty="0"/>
              <a:t>data bits  </a:t>
            </a:r>
            <a:r>
              <a:rPr lang="zh-CN" altLang="en-US" dirty="0"/>
              <a:t>、  </a:t>
            </a:r>
            <a:r>
              <a:rPr lang="en-US" altLang="zh-CN" dirty="0"/>
              <a:t>parity bit  </a:t>
            </a:r>
            <a:r>
              <a:rPr lang="zh-CN" altLang="en-US" dirty="0"/>
              <a:t>、     </a:t>
            </a:r>
            <a:r>
              <a:rPr lang="en-US" altLang="zh-CN" dirty="0"/>
              <a:t>stop bits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7BB95-6D9C-4C1D-AA60-26EF067C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98304"/>
            <a:ext cx="5730671" cy="20069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58D7D3-97C8-4A36-8305-E3B1DCEC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251159"/>
            <a:ext cx="5101032" cy="16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4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AB59-BC3C-46BE-8BB2-38A7BF84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串口操作需要的头文件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063C6A-98AD-43B7-8F70-F0F0B9295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47303" cy="22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77D8-9967-4DE6-B764-492A2C63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打开串口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55A0E2-A024-4255-8926-B3E2071C8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566" y="1882501"/>
            <a:ext cx="11286868" cy="9998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CC0D2F-6F41-4E5D-BCA4-8CC5BA965808}"/>
              </a:ext>
            </a:extLst>
          </p:cNvPr>
          <p:cNvSpPr txBox="1"/>
          <p:nvPr/>
        </p:nvSpPr>
        <p:spPr>
          <a:xfrm>
            <a:off x="838200" y="1651669"/>
            <a:ext cx="912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串口位于</a:t>
            </a:r>
            <a:r>
              <a:rPr lang="en-US" altLang="zh-CN" sz="2400" dirty="0"/>
              <a:t>/dev/</a:t>
            </a:r>
            <a:r>
              <a:rPr lang="en-US" altLang="zh-CN" sz="2400" dirty="0" err="1"/>
              <a:t>ttyUSB</a:t>
            </a:r>
            <a:r>
              <a:rPr lang="en-US" altLang="zh-CN" sz="2400" dirty="0"/>
              <a:t>*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157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7C77-79CC-4413-9C24-8735ED74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波特率、奇偶校验设置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3001EC2-D7C9-42F7-B0EF-56AC62D64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484"/>
            <a:ext cx="7790460" cy="3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5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9172E-BFD1-4F17-914B-C7B3DBB3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串口读写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3D384D-0F10-4AD7-AD16-6F1684400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64073"/>
            <a:ext cx="9507049" cy="51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59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串口通信</vt:lpstr>
      <vt:lpstr>WHAT</vt:lpstr>
      <vt:lpstr>帧格式</vt:lpstr>
      <vt:lpstr>串口操作需要的头文件</vt:lpstr>
      <vt:lpstr>打开串口</vt:lpstr>
      <vt:lpstr>波特率、奇偶校验设置</vt:lpstr>
      <vt:lpstr>串口读写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串口通信</dc:title>
  <dc:creator>931249495@qq.com</dc:creator>
  <cp:lastModifiedBy>931249495@qq.com</cp:lastModifiedBy>
  <cp:revision>6</cp:revision>
  <dcterms:created xsi:type="dcterms:W3CDTF">2019-01-16T16:08:38Z</dcterms:created>
  <dcterms:modified xsi:type="dcterms:W3CDTF">2019-01-16T17:28:07Z</dcterms:modified>
</cp:coreProperties>
</file>