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64" r:id="rId5"/>
    <p:sldId id="265" r:id="rId6"/>
    <p:sldId id="266" r:id="rId7"/>
    <p:sldId id="258" r:id="rId8"/>
    <p:sldId id="268" r:id="rId9"/>
    <p:sldId id="269" r:id="rId10"/>
    <p:sldId id="259" r:id="rId11"/>
    <p:sldId id="261" r:id="rId12"/>
    <p:sldId id="263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42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439" y="1472185"/>
            <a:ext cx="6691122" cy="1956815"/>
          </a:xfrm>
        </p:spPr>
        <p:txBody>
          <a:bodyPr>
            <a:noAutofit/>
          </a:bodyPr>
          <a:lstStyle/>
          <a:p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物件導向小專題</a:t>
            </a:r>
            <a:b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快問快答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8668" y="3767327"/>
            <a:ext cx="3026664" cy="281603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組別：</a:t>
            </a:r>
            <a:r>
              <a:rPr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第五組</a:t>
            </a:r>
            <a:endParaRPr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班級：資工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1B</a:t>
            </a:r>
          </a:p>
          <a:p>
            <a:pPr marL="0" indent="0" algn="ctr">
              <a:buNone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組</a:t>
            </a:r>
            <a:r>
              <a:rPr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員：</a:t>
            </a:r>
            <a:endParaRPr 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B3231165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李威德</a:t>
            </a: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B3231181</a:t>
            </a:r>
            <a:r>
              <a:rPr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吳浚愷</a:t>
            </a:r>
            <a:endParaRPr lang="en-US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B3231149</a:t>
            </a:r>
            <a:r>
              <a:rPr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郭宬愷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UML </a:t>
            </a:r>
            <a:r>
              <a:rPr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類別圖</a:t>
            </a:r>
            <a:endParaRPr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FB1DA79-700C-46F1-A566-DCD54911A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168" y="1335342"/>
            <a:ext cx="2505425" cy="490606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F1F7068-5230-FB79-D0AF-9A108CF29945}"/>
              </a:ext>
            </a:extLst>
          </p:cNvPr>
          <p:cNvSpPr txBox="1"/>
          <p:nvPr/>
        </p:nvSpPr>
        <p:spPr>
          <a:xfrm>
            <a:off x="667513" y="1347755"/>
            <a:ext cx="512064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這張 UML 類別圖包含兩個主要類別：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Question 類別：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負責儲存單一題目的內容與判斷邏輯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GameManager 類別：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管理整個遊戲流程、題庫、計分與時間控制</a:t>
            </a:r>
          </a:p>
          <a:p>
            <a:endParaRPr lang="zh-TW" altLang="en-US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兩者之間的關係為：</a:t>
            </a:r>
          </a:p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GameManager 使用（uses）Question 類別作為其題庫資料的構成元素。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程式運行畫面截圖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小結與心得</a:t>
            </a:r>
            <a:endParaRPr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4208" y="1600201"/>
            <a:ext cx="5815584" cy="38953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這次專題讓我們學會了物件導向設計的核心思維，懂得如何將功能模組化並建立良好結構；在開發過程中，也體會到團隊合作與明確分工對專案完成的關鍵性。我們成功解決了倒數計時與使用者輸入同步的技術挑戰，讓遊戲能準確判定答題時限。未來可以擴充更多題庫資料，並增加不同挑戰模式，如雙人對戰或難度分級，使遊戲更豐富多元。這次專題讓我們對軟體開發有了更完整的實作經驗。</a:t>
            </a:r>
            <a:endParaRPr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>
            <a:normAutofit/>
          </a:bodyPr>
          <a:lstStyle/>
          <a:p>
            <a:r>
              <a:rPr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成員分工</a:t>
            </a:r>
            <a:endParaRPr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2124" y="2519172"/>
            <a:ext cx="7434072" cy="18196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dirty="0" err="1">
                <a:latin typeface="標楷體" panose="03000509000000000000" pitchFamily="65" charset="-120"/>
                <a:ea typeface="標楷體" panose="03000509000000000000" pitchFamily="65" charset="-120"/>
              </a:rPr>
              <a:t>李威德：題庫生成</a:t>
            </a:r>
            <a:r>
              <a:rPr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流程圖製作</a:t>
            </a:r>
          </a:p>
          <a:p>
            <a:pPr marL="0" indent="0">
              <a:buNone/>
            </a:pPr>
            <a:r>
              <a:rPr dirty="0" err="1">
                <a:latin typeface="標楷體" panose="03000509000000000000" pitchFamily="65" charset="-120"/>
                <a:ea typeface="標楷體" panose="03000509000000000000" pitchFamily="65" charset="-120"/>
              </a:rPr>
              <a:t>吳浚愷：介面設計、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UML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繪製</a:t>
            </a:r>
          </a:p>
          <a:p>
            <a:pPr marL="0" indent="0">
              <a:buNone/>
            </a:pPr>
            <a:r>
              <a:rPr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郭宬愷：計分與時間控制、GitHub整理</a:t>
            </a:r>
            <a:endParaRPr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FAAEC29E-F0F5-9780-E510-56E8E41DCE05}"/>
              </a:ext>
            </a:extLst>
          </p:cNvPr>
          <p:cNvSpPr txBox="1"/>
          <p:nvPr/>
        </p:nvSpPr>
        <p:spPr>
          <a:xfrm>
            <a:off x="1568196" y="1166842"/>
            <a:ext cx="60076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關於物件導向的小專題報告 </a:t>
            </a: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下列是要寫的東西：</a:t>
            </a:r>
          </a:p>
          <a:p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專題內容（ex.遊戲進行流程圖、遊戲規則、程式介紹、玩法、程式如何安裝執行、運行畫面截圖）、UML、程式運作流程圖、GitHub連結與畫面截圖以及工作分配</a:t>
            </a:r>
          </a:p>
        </p:txBody>
      </p:sp>
    </p:spTree>
    <p:extLst>
      <p:ext uri="{BB962C8B-B14F-4D97-AF65-F5344CB8AC3E}">
        <p14:creationId xmlns:p14="http://schemas.microsoft.com/office/powerpoint/2010/main" val="2473038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222"/>
            <a:ext cx="8229600" cy="1143000"/>
          </a:xfrm>
        </p:spPr>
        <p:txBody>
          <a:bodyPr>
            <a:normAutofit/>
          </a:bodyPr>
          <a:lstStyle/>
          <a:p>
            <a:r>
              <a:rPr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專題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目標</a:t>
            </a:r>
            <a:endParaRPr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627634"/>
            <a:ext cx="6620256" cy="398678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本專題旨在運用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物件導向程式設計（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OOP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的核心觀念，使用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 語言開發一款具有趣味性與挑戰性的 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限時答題小遊戲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——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「快問快答」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。透過題庫管理、答題計分、時間限制等模組的規劃與設計，訓練團隊在軟體開發中模組化思考、程式架構規劃、以及實際協作的能力。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本遊戲適合作為程式邏輯練習、基礎測驗或娛樂使用，遊戲簡單直觀，但可延伸性高，例如未來可加入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GUI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介面、題庫外部讀取、難度等級調整、排行榜等功能。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8812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架構設計</a:t>
            </a:r>
            <a:endParaRPr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1776B01-4C9E-2EEA-B17A-61595BEBE6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62063" y="1541812"/>
            <a:ext cx="671150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1. 題庫系統（Question Module）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透過 Question 類別封裝每一題的問題內容、選項、與正確答案索引。</a:t>
            </a:r>
            <a:endParaRPr kumimoji="0" lang="en-US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zh-TW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2. 計分系統（Score System）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每答對一題可獲得固定分數（如 10 分）。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根據最終得分給予評等（如「</a:t>
            </a:r>
            <a:r>
              <a: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幹得不錯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」）。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zh-TW" altLang="zh-TW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3. 時間控制系統（Time Limit System）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每題限時作答，例如 15 秒。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使用 C++11的&lt;chrono&gt;與&lt;thread&gt;標準函式庫來模擬倒數與非同步計時。</a:t>
            </a:r>
          </a:p>
        </p:txBody>
      </p:sp>
    </p:spTree>
    <p:extLst>
      <p:ext uri="{BB962C8B-B14F-4D97-AF65-F5344CB8AC3E}">
        <p14:creationId xmlns:p14="http://schemas.microsoft.com/office/powerpoint/2010/main" val="284310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7840"/>
            <a:ext cx="8229600" cy="1143000"/>
          </a:xfrm>
        </p:spPr>
        <p:txBody>
          <a:bodyPr>
            <a:normAutofit/>
          </a:bodyPr>
          <a:lstStyle/>
          <a:p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相關技術</a:t>
            </a:r>
            <a:endParaRPr sz="40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03874EA-7F72-3B83-5B58-543E5CDCC6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0184" y="1720840"/>
            <a:ext cx="714363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運用的 OOP 概念：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類別（Class）與物件（Object）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封裝（Encapsulation）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抽象（Abstraction）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責任分工與模組化設計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在本專案中，我們使用class來設計題目（Question）與遊戲管理（GameManager）等模組，將程式邏輯與資料封裝於物件中，使整體架構更清晰、擴充性更佳。</a:t>
            </a:r>
          </a:p>
        </p:txBody>
      </p:sp>
    </p:spTree>
    <p:extLst>
      <p:ext uri="{BB962C8B-B14F-4D97-AF65-F5344CB8AC3E}">
        <p14:creationId xmlns:p14="http://schemas.microsoft.com/office/powerpoint/2010/main" val="3958127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遊戲進行流程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298448"/>
            <a:ext cx="8394192" cy="51480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遊戲開始（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Game Start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顯示歡迎訊息與遊戲說明，玩家按任意鍵開始遊戲。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提醒玩家：每一題限時作答（例如：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15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秒內作答完畢）。</a:t>
            </a:r>
          </a:p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顯示題目與倒數計時（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Question Display &amp; Countdown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系統隨機選取或依序取出一題題目，並列出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個選項。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顯示倒數計時（如：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15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13…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），玩家需在時間內輸入答案（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玩家作答（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Player Input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玩家輸入答案（數字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），系統接收輸入，若在時間內輸入成功則進入下一步。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若未在時間內輸入，系統視為逾時不作答，直接提示「時間到，跳過本題」。</a:t>
            </a:r>
          </a:p>
        </p:txBody>
      </p:sp>
    </p:spTree>
    <p:extLst>
      <p:ext uri="{BB962C8B-B14F-4D97-AF65-F5344CB8AC3E}">
        <p14:creationId xmlns:p14="http://schemas.microsoft.com/office/powerpoint/2010/main" val="3090650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遊戲進行流程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298448"/>
            <a:ext cx="8394192" cy="5284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判斷正確或錯誤（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Answer Evaluation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系統比對玩家輸入的答案與正確答案索引。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若答對：加分（如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+10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分），並顯示「答對了！」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若答錯：顯示「答錯了！正確答案是 ○○」。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若逾時：顯示「時間到！此題未作答」。</a:t>
            </a:r>
          </a:p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顯示下一題或結算結果（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Next Question / Game End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若還有剩餘題目，繼續回到步驟 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若所有題目作答完畢，顯示最終得分與評等，例如：</a:t>
            </a:r>
          </a:p>
          <a:p>
            <a:pPr marL="0" indent="0" algn="just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50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分以上 → 大神求抱大腿。</a:t>
            </a:r>
          </a:p>
          <a:p>
            <a:pPr marL="0" indent="0" algn="just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30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49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 → 唉呦不錯呦。</a:t>
            </a:r>
          </a:p>
          <a:p>
            <a:pPr marL="0" indent="0" algn="just">
              <a:buNone/>
            </a:pP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～</a:t>
            </a:r>
            <a:r>
              <a:rPr lang="en-US" altLang="zh-TW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29 </a:t>
            </a: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分 → 菜就多練。</a:t>
            </a:r>
          </a:p>
          <a:p>
            <a:pPr marL="0" indent="0" algn="just">
              <a:buNone/>
            </a:pPr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顯示結束畫面與感謝遊玩訊息。</a:t>
            </a:r>
          </a:p>
          <a:p>
            <a:pPr marL="0" indent="0" algn="just">
              <a:buNone/>
            </a:pP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遊戲進行流程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圖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4380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311896" cy="1143000"/>
          </a:xfrm>
        </p:spPr>
        <p:txBody>
          <a:bodyPr>
            <a:noAutofit/>
          </a:bodyPr>
          <a:lstStyle/>
          <a:p>
            <a:pPr algn="just"/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執行方式（以 </a:t>
            </a:r>
            <a:r>
              <a:rPr lang="en-US" altLang="zh-TW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Code::Blocks </a:t>
            </a:r>
            <a:r>
              <a:rPr lang="zh-TW" altLang="en-US" sz="40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為例）</a:t>
            </a:r>
            <a:endParaRPr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904" y="1417638"/>
            <a:ext cx="8394192" cy="482803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開啟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Code::Blocks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，選擇　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File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New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　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Project &gt; Console Application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　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選擇 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C++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，按「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Next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」，設定專案名稱與儲存位置。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在左側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樹中右鍵點選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`Sources`&gt;`Add files`→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加入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`main.cpp`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`GameManager.cpp`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`Question.cpp`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4.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同理加入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`Headers`→`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GameManager.h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`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`</a:t>
            </a:r>
            <a:r>
              <a:rPr lang="en-US" altLang="zh-TW" sz="2400" b="1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Question.h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`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endParaRPr lang="en-US" altLang="zh-TW"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 algn="just">
              <a:buNone/>
            </a:pP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5.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點選「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Build and Run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（</a:t>
            </a:r>
            <a:r>
              <a:rPr lang="en-US" altLang="zh-TW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F9</a:t>
            </a:r>
            <a:r>
              <a:rPr lang="zh-TW" altLang="en-US" sz="2400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）」開始執行。</a:t>
            </a:r>
            <a:endParaRPr lang="en-US" altLang="zh-TW" sz="2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823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1077</Words>
  <Application>Microsoft Office PowerPoint</Application>
  <PresentationFormat>如螢幕大小 (4:3)</PresentationFormat>
  <Paragraphs>82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8" baseType="lpstr">
      <vt:lpstr>標楷體</vt:lpstr>
      <vt:lpstr>Arial</vt:lpstr>
      <vt:lpstr>Calibri</vt:lpstr>
      <vt:lpstr>Times New Roman</vt:lpstr>
      <vt:lpstr>Office Theme</vt:lpstr>
      <vt:lpstr>物件導向小專題 -快問快答</vt:lpstr>
      <vt:lpstr>PowerPoint 簡報</vt:lpstr>
      <vt:lpstr>專題目標</vt:lpstr>
      <vt:lpstr>架構設計</vt:lpstr>
      <vt:lpstr>相關技術</vt:lpstr>
      <vt:lpstr>遊戲進行流程</vt:lpstr>
      <vt:lpstr>遊戲進行流程</vt:lpstr>
      <vt:lpstr>遊戲進行流程圖</vt:lpstr>
      <vt:lpstr>執行方式（以 Code::Blocks 為例）</vt:lpstr>
      <vt:lpstr>UML 類別圖</vt:lpstr>
      <vt:lpstr>程式運行畫面截圖</vt:lpstr>
      <vt:lpstr>小結與心得</vt:lpstr>
      <vt:lpstr>成員分工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快問快答</dc:title>
  <dc:subject/>
  <dc:creator/>
  <cp:keywords/>
  <dc:description>generated using python-pptx</dc:description>
  <cp:lastModifiedBy>李威德</cp:lastModifiedBy>
  <cp:revision>6</cp:revision>
  <dcterms:created xsi:type="dcterms:W3CDTF">2013-01-27T09:14:16Z</dcterms:created>
  <dcterms:modified xsi:type="dcterms:W3CDTF">2025-05-20T02:19:57Z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fc31359-ecb0-4331-ac49-239bee8da37f_Enabled">
    <vt:lpwstr>true</vt:lpwstr>
  </property>
  <property fmtid="{D5CDD505-2E9C-101B-9397-08002B2CF9AE}" pid="3" name="MSIP_Label_dfc31359-ecb0-4331-ac49-239bee8da37f_SetDate">
    <vt:lpwstr>2025-05-20T02:13:48Z</vt:lpwstr>
  </property>
  <property fmtid="{D5CDD505-2E9C-101B-9397-08002B2CF9AE}" pid="4" name="MSIP_Label_dfc31359-ecb0-4331-ac49-239bee8da37f_Method">
    <vt:lpwstr>Standard</vt:lpwstr>
  </property>
  <property fmtid="{D5CDD505-2E9C-101B-9397-08002B2CF9AE}" pid="5" name="MSIP_Label_dfc31359-ecb0-4331-ac49-239bee8da37f_Name">
    <vt:lpwstr>defa4170-0d19-0005-0004-bc88714345d2</vt:lpwstr>
  </property>
  <property fmtid="{D5CDD505-2E9C-101B-9397-08002B2CF9AE}" pid="6" name="MSIP_Label_dfc31359-ecb0-4331-ac49-239bee8da37f_SiteId">
    <vt:lpwstr>9e0dd6b1-99a5-4858-ba44-ed1f82d4cf6a</vt:lpwstr>
  </property>
  <property fmtid="{D5CDD505-2E9C-101B-9397-08002B2CF9AE}" pid="7" name="MSIP_Label_dfc31359-ecb0-4331-ac49-239bee8da37f_ActionId">
    <vt:lpwstr>1aa4e595-07f7-488b-9250-3ab6b7b3548c</vt:lpwstr>
  </property>
  <property fmtid="{D5CDD505-2E9C-101B-9397-08002B2CF9AE}" pid="8" name="MSIP_Label_dfc31359-ecb0-4331-ac49-239bee8da37f_ContentBits">
    <vt:lpwstr>0</vt:lpwstr>
  </property>
</Properties>
</file>