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3" r:id="rId12"/>
    <p:sldId id="274" r:id="rId13"/>
    <p:sldId id="271" r:id="rId14"/>
    <p:sldId id="272" r:id="rId15"/>
    <p:sldId id="275" r:id="rId16"/>
    <p:sldId id="276" r:id="rId17"/>
    <p:sldId id="277" r:id="rId18"/>
    <p:sldId id="278" r:id="rId19"/>
    <p:sldId id="257" r:id="rId20"/>
    <p:sldId id="280" r:id="rId21"/>
    <p:sldId id="279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3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9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1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8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260771/" TargetMode="External"/><Relationship Id="rId7" Type="http://schemas.openxmlformats.org/officeDocument/2006/relationships/hyperlink" Target="https://github.com/FanToMaS-api/SpecificationBenchmark" TargetMode="External"/><Relationship Id="rId2" Type="http://schemas.openxmlformats.org/officeDocument/2006/relationships/hyperlink" Target="https://habr.com/ru/articles/77808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l.dev/blog/detail/spetsifikatsiya-pattern-proektirovaniya" TargetMode="External"/><Relationship Id="rId5" Type="http://schemas.openxmlformats.org/officeDocument/2006/relationships/hyperlink" Target="https://habr.com/ru/articles/171559/" TargetMode="External"/><Relationship Id="rId4" Type="http://schemas.openxmlformats.org/officeDocument/2006/relationships/hyperlink" Target="https://habr.com/ru/articles/32528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Спецификация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Идея и реальнос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88" y="318052"/>
            <a:ext cx="7616826" cy="629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2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67" y="82412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67" y="71023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80962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80962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Использование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135" y="1040523"/>
            <a:ext cx="4597443" cy="54894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48" y="1040523"/>
            <a:ext cx="4892333" cy="5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Использование / Сомнительные реализации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1204601"/>
            <a:ext cx="9550040" cy="5554008"/>
          </a:xfrm>
          <a:prstGeom prst="rect">
            <a:avLst/>
          </a:prstGeom>
        </p:spPr>
      </p:pic>
      <p:pic>
        <p:nvPicPr>
          <p:cNvPr id="18434" name="Picture 2" descr="Мем: &quot;Миш, мне похуй я так чувствую&quot; - Все шаблоны -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9" y="1204601"/>
            <a:ext cx="4353201" cy="24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Использование / Сомнительные реализации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4" y="1067551"/>
            <a:ext cx="6855113" cy="5601606"/>
          </a:xfrm>
          <a:prstGeom prst="rect">
            <a:avLst/>
          </a:prstGeom>
        </p:spPr>
      </p:pic>
      <p:pic>
        <p:nvPicPr>
          <p:cNvPr id="17414" name="Picture 6" descr="Мем: &quot;сомнительно, но окей&quot; - Все шаблоны -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65" y="2462772"/>
            <a:ext cx="4548809" cy="28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Использование / Создание запроса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2023239"/>
            <a:ext cx="5881688" cy="13770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36" t="10103" r="5241" b="19543"/>
          <a:stretch/>
        </p:blipFill>
        <p:spPr>
          <a:xfrm>
            <a:off x="6524999" y="4842595"/>
            <a:ext cx="5439227" cy="462913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261652" y="1143000"/>
            <a:ext cx="0" cy="55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1779104"/>
            <a:ext cx="12016409" cy="4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896" y="1143000"/>
            <a:ext cx="3876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Спецификация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18852" y="1143000"/>
            <a:ext cx="3876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err="1" smtClean="0"/>
              <a:t>Репозиторий</a:t>
            </a:r>
            <a:endParaRPr lang="en-US" sz="3000" dirty="0"/>
          </a:p>
        </p:txBody>
      </p:sp>
      <p:sp>
        <p:nvSpPr>
          <p:cNvPr id="12" name="Минус 11"/>
          <p:cNvSpPr/>
          <p:nvPr/>
        </p:nvSpPr>
        <p:spPr>
          <a:xfrm>
            <a:off x="7071692" y="1865963"/>
            <a:ext cx="4134678" cy="169959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56" y="4713385"/>
            <a:ext cx="5376870" cy="7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Benchmarks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2" y="1152939"/>
            <a:ext cx="11803328" cy="5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47262" y="1262269"/>
            <a:ext cx="8806068" cy="4671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 err="1"/>
              <a:t>Репозитории</a:t>
            </a:r>
            <a:r>
              <a:rPr lang="ru-RU" sz="3200" dirty="0"/>
              <a:t> предоставляют удобное решение для доступа к </a:t>
            </a:r>
            <a:r>
              <a:rPr lang="ru-RU" sz="3200" dirty="0" smtClean="0"/>
              <a:t>данным.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Спецификация совместно с </a:t>
            </a:r>
            <a:r>
              <a:rPr lang="ru-RU" sz="3200" dirty="0" err="1" smtClean="0"/>
              <a:t>Репозиторием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00B050"/>
                </a:solidFill>
              </a:rPr>
              <a:t>упрощает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изменение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запросов</a:t>
            </a:r>
            <a:r>
              <a:rPr lang="ru-RU" sz="3200" dirty="0" smtClean="0"/>
              <a:t> для получения объектов,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добавление</a:t>
            </a:r>
            <a:r>
              <a:rPr lang="ru-RU" sz="3200" dirty="0" smtClean="0"/>
              <a:t> новых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запросов</a:t>
            </a:r>
            <a:r>
              <a:rPr lang="ru-RU" sz="3200" dirty="0" smtClean="0"/>
              <a:t>,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тестирование кода</a:t>
            </a:r>
            <a:r>
              <a:rPr lang="ru-RU" sz="3200" dirty="0" smtClean="0"/>
              <a:t>. </a:t>
            </a:r>
            <a:endParaRPr lang="en-US" sz="3200" dirty="0"/>
          </a:p>
        </p:txBody>
      </p:sp>
      <p:pic>
        <p:nvPicPr>
          <p:cNvPr id="1028" name="Picture 4" descr="Мем: &quot;Мотивация должен быть всегда!!! Мотивацию надо поднять!!!&quot; - Все  шаблоны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184" y="2238163"/>
            <a:ext cx="2806526" cy="30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Мотивация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1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Benchmarks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" y="1061765"/>
            <a:ext cx="10419262" cy="22398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04" y="4258396"/>
            <a:ext cx="10417487" cy="2177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2846" y="3709851"/>
            <a:ext cx="9562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</a:t>
            </a:r>
            <a:r>
              <a:rPr lang="ru-RU" sz="2800" dirty="0"/>
              <a:t> </a:t>
            </a:r>
            <a:r>
              <a:rPr lang="ru-RU" sz="2800" dirty="0" smtClean="0"/>
              <a:t>миллиона сущностей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612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57809" y="1113183"/>
            <a:ext cx="11477139" cy="493927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/>
              <a:t>Неудобно проверять аргументы спецификаций, передающихся в </a:t>
            </a:r>
            <a:r>
              <a:rPr lang="ru-RU" sz="3000" dirty="0" err="1" smtClean="0"/>
              <a:t>репозитории</a:t>
            </a:r>
            <a:r>
              <a:rPr lang="ru-RU" sz="3000" dirty="0" smtClean="0"/>
              <a:t> в тестах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/>
              <a:t>Нет гибкости в включении условий в запрос к </a:t>
            </a:r>
            <a:r>
              <a:rPr lang="ru-RU" sz="3000" dirty="0" err="1" smtClean="0"/>
              <a:t>бд</a:t>
            </a:r>
            <a:r>
              <a:rPr lang="ru-RU" sz="3000" dirty="0"/>
              <a:t>.</a:t>
            </a:r>
            <a:r>
              <a:rPr lang="ru-RU" sz="3000" dirty="0" smtClean="0"/>
              <a:t> Фильтрация, сортировка – их порядок «приколочен гвоздями».</a:t>
            </a:r>
            <a:endParaRPr lang="en-US" sz="30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3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2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2"/>
              </a:rPr>
              <a:t>Недооцененный паттерн «Спецификация» в связке с паттерном «</a:t>
            </a:r>
            <a:r>
              <a:rPr lang="ru-RU" dirty="0" err="1">
                <a:hlinkClick r:id="rId2"/>
              </a:rPr>
              <a:t>Репозиторий</a:t>
            </a:r>
            <a:r>
              <a:rPr lang="ru-RU" dirty="0" smtClean="0">
                <a:hlinkClick r:id="rId2"/>
              </a:rPr>
              <a:t>»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3"/>
              </a:rPr>
              <a:t>Прогноз на </a:t>
            </a:r>
            <a:r>
              <a:rPr lang="en-US" dirty="0">
                <a:hlinkClick r:id="rId3"/>
              </a:rPr>
              <a:t>Specification pattern </a:t>
            </a:r>
            <a:r>
              <a:rPr lang="ru-RU" dirty="0">
                <a:hlinkClick r:id="rId3"/>
              </a:rPr>
              <a:t>в </a:t>
            </a:r>
            <a:r>
              <a:rPr lang="en-US" dirty="0">
                <a:hlinkClick r:id="rId3"/>
              </a:rPr>
              <a:t>Domain layer — </a:t>
            </a:r>
            <a:r>
              <a:rPr lang="ru-RU" dirty="0">
                <a:hlinkClick r:id="rId3"/>
              </a:rPr>
              <a:t>ожидаются </a:t>
            </a:r>
            <a:r>
              <a:rPr lang="ru-RU" dirty="0" smtClean="0">
                <a:hlinkClick r:id="rId3"/>
              </a:rPr>
              <a:t>проблемы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4"/>
              </a:rPr>
              <a:t>Шаблон проектирования «Спецификация» в C</a:t>
            </a:r>
            <a:r>
              <a:rPr lang="ru-RU" dirty="0" smtClean="0">
                <a:hlinkClick r:id="rId4"/>
              </a:rPr>
              <a:t>#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5"/>
              </a:rPr>
              <a:t>Шаблон проектирования «Спецификация</a:t>
            </a:r>
            <a:r>
              <a:rPr lang="ru-RU" dirty="0" smtClean="0">
                <a:hlinkClick r:id="rId5"/>
              </a:rPr>
              <a:t>»</a:t>
            </a:r>
            <a:endParaRPr lang="ru-RU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6"/>
              </a:rPr>
              <a:t>Паттерн проектирования "Спецификация" в .</a:t>
            </a:r>
            <a:r>
              <a:rPr lang="ru-RU" dirty="0" err="1" smtClean="0">
                <a:hlinkClick r:id="rId6"/>
              </a:rPr>
              <a:t>NET</a:t>
            </a:r>
            <a:endParaRPr lang="ru-RU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hlinkClick r:id="rId7"/>
              </a:rPr>
              <a:t>Код </a:t>
            </a:r>
            <a:r>
              <a:rPr lang="en-US" dirty="0" smtClean="0">
                <a:hlinkClick r:id="rId7"/>
              </a:rPr>
              <a:t>Benchmark</a:t>
            </a:r>
            <a:r>
              <a:rPr lang="ru-RU" dirty="0" smtClean="0">
                <a:hlinkClick r:id="rId7"/>
              </a:rPr>
              <a:t> проекта</a:t>
            </a:r>
            <a:endParaRPr lang="ru-RU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063487"/>
            <a:ext cx="10515600" cy="51134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000" dirty="0"/>
              <a:t>Паттерн "спецификация" предоставляет возможность описывать требования к бизнес-объектам, и затем </a:t>
            </a:r>
            <a:r>
              <a:rPr lang="ru-RU" sz="3000" dirty="0">
                <a:solidFill>
                  <a:srgbClr val="00B050"/>
                </a:solidFill>
              </a:rPr>
              <a:t>использовать их (и их композиции)</a:t>
            </a:r>
            <a:r>
              <a:rPr lang="ru-RU" sz="3000" dirty="0"/>
              <a:t> для </a:t>
            </a:r>
            <a:r>
              <a:rPr lang="ru-RU" sz="3000" dirty="0" smtClean="0"/>
              <a:t>фильтрации, </a:t>
            </a:r>
            <a:r>
              <a:rPr lang="ru-RU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не дублируя запросы</a:t>
            </a:r>
            <a:r>
              <a:rPr lang="ru-RU" sz="3000" dirty="0"/>
              <a:t>.</a:t>
            </a:r>
            <a:endParaRPr lang="en-US" sz="3000" dirty="0"/>
          </a:p>
        </p:txBody>
      </p:sp>
      <p:pic>
        <p:nvPicPr>
          <p:cNvPr id="2050" name="Picture 2" descr="learning spec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20" y="4024369"/>
            <a:ext cx="5776916" cy="24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Описание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5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57810" y="1113183"/>
            <a:ext cx="8472682" cy="4755911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>
                <a:solidFill>
                  <a:srgbClr val="00B050"/>
                </a:solidFill>
              </a:rPr>
              <a:t>Стандартизованный </a:t>
            </a:r>
            <a:r>
              <a:rPr lang="ru-RU" sz="3000" dirty="0">
                <a:solidFill>
                  <a:srgbClr val="00B050"/>
                </a:solidFill>
              </a:rPr>
              <a:t>подход </a:t>
            </a:r>
            <a:r>
              <a:rPr lang="ru-RU" sz="3000" dirty="0"/>
              <a:t>к созданию </a:t>
            </a:r>
            <a:r>
              <a:rPr lang="ru-RU" sz="3000" dirty="0" err="1" smtClean="0"/>
              <a:t>репозиториев</a:t>
            </a:r>
            <a:r>
              <a:rPr lang="ru-RU" sz="3000" dirty="0"/>
              <a:t>, что </a:t>
            </a:r>
            <a:r>
              <a:rPr lang="ru-RU" sz="3000" dirty="0">
                <a:solidFill>
                  <a:srgbClr val="00B050"/>
                </a:solidFill>
              </a:rPr>
              <a:t>облегчает разработку, сопровождение и масштабирование </a:t>
            </a:r>
            <a:r>
              <a:rPr lang="ru-RU" sz="3000" dirty="0"/>
              <a:t>приложений</a:t>
            </a:r>
            <a:r>
              <a:rPr lang="ru-RU" sz="3000" dirty="0" smtClean="0"/>
              <a:t>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>
                <a:solidFill>
                  <a:srgbClr val="00B050"/>
                </a:solidFill>
              </a:rPr>
              <a:t>Д</a:t>
            </a:r>
            <a:r>
              <a:rPr lang="ru-RU" sz="3000" dirty="0" smtClean="0">
                <a:solidFill>
                  <a:srgbClr val="00B050"/>
                </a:solidFill>
              </a:rPr>
              <a:t>обавление</a:t>
            </a:r>
            <a:r>
              <a:rPr lang="ru-RU" sz="3000" dirty="0" smtClean="0"/>
              <a:t> </a:t>
            </a:r>
            <a:r>
              <a:rPr lang="ru-RU" sz="3000" dirty="0"/>
              <a:t>разных </a:t>
            </a:r>
            <a:r>
              <a:rPr lang="ru-RU" sz="3000" dirty="0">
                <a:solidFill>
                  <a:srgbClr val="00B050"/>
                </a:solidFill>
              </a:rPr>
              <a:t>вариаций запросов </a:t>
            </a:r>
            <a:r>
              <a:rPr lang="ru-RU" sz="3000" dirty="0"/>
              <a:t>данных </a:t>
            </a:r>
            <a:r>
              <a:rPr lang="ru-RU" sz="3000" dirty="0">
                <a:solidFill>
                  <a:srgbClr val="00B050"/>
                </a:solidFill>
              </a:rPr>
              <a:t>сводится</a:t>
            </a:r>
            <a:r>
              <a:rPr lang="ru-RU" sz="3000" dirty="0"/>
              <a:t> </a:t>
            </a:r>
            <a:r>
              <a:rPr lang="ru-RU" sz="3000" dirty="0">
                <a:solidFill>
                  <a:srgbClr val="00B050"/>
                </a:solidFill>
              </a:rPr>
              <a:t>к</a:t>
            </a:r>
            <a:r>
              <a:rPr lang="ru-RU" sz="3000" dirty="0"/>
              <a:t> созданию </a:t>
            </a:r>
            <a:r>
              <a:rPr lang="ru-RU" sz="3000" dirty="0">
                <a:solidFill>
                  <a:srgbClr val="00B050"/>
                </a:solidFill>
              </a:rPr>
              <a:t>одной </a:t>
            </a:r>
            <a:r>
              <a:rPr lang="ru-RU" sz="3000" dirty="0" smtClean="0">
                <a:solidFill>
                  <a:srgbClr val="00B050"/>
                </a:solidFill>
              </a:rPr>
              <a:t>строки </a:t>
            </a:r>
            <a:r>
              <a:rPr lang="ru-RU" sz="3000" dirty="0">
                <a:solidFill>
                  <a:srgbClr val="00B050"/>
                </a:solidFill>
              </a:rPr>
              <a:t>кода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3074" name="Picture 2" descr="типа преимущества - Memchik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96" y="1853226"/>
            <a:ext cx="3199074" cy="35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Плюсы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81" y="946800"/>
            <a:ext cx="10264719" cy="591120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Реализация спецификаций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0" y="946800"/>
            <a:ext cx="10267405" cy="591274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Реализация спецификаций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0" y="946800"/>
            <a:ext cx="10267200" cy="59126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Реализация спецификаций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" y="129994"/>
            <a:ext cx="10300063" cy="723446"/>
          </a:xfrm>
        </p:spPr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err="1" smtClean="0"/>
              <a:t>репозиториев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43" y="853440"/>
            <a:ext cx="78105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" y="129994"/>
            <a:ext cx="10300063" cy="723446"/>
          </a:xfrm>
        </p:spPr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err="1" smtClean="0"/>
              <a:t>репозиториев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43" y="853440"/>
            <a:ext cx="78105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193</Words>
  <Application>Microsoft Office PowerPoint</Application>
  <PresentationFormat>Широкоэкранный</PresentationFormat>
  <Paragraphs>33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Times New Roman</vt:lpstr>
      <vt:lpstr>Тема Office</vt:lpstr>
      <vt:lpstr>Паттерн Спецификация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репозиториев</vt:lpstr>
      <vt:lpstr>Реализация репозиториев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Спецификация</dc:title>
  <dc:creator>Misha</dc:creator>
  <cp:lastModifiedBy>Misha</cp:lastModifiedBy>
  <cp:revision>64</cp:revision>
  <dcterms:created xsi:type="dcterms:W3CDTF">2024-05-14T21:20:06Z</dcterms:created>
  <dcterms:modified xsi:type="dcterms:W3CDTF">2024-05-16T21:08:23Z</dcterms:modified>
</cp:coreProperties>
</file>